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59" r:id="rId2"/>
  </p:sldMasterIdLst>
  <p:notesMasterIdLst>
    <p:notesMasterId r:id="rId41"/>
  </p:notesMasterIdLst>
  <p:handoutMasterIdLst>
    <p:handoutMasterId r:id="rId42"/>
  </p:handoutMasterIdLst>
  <p:sldIdLst>
    <p:sldId id="256" r:id="rId3"/>
    <p:sldId id="322" r:id="rId4"/>
    <p:sldId id="291" r:id="rId5"/>
    <p:sldId id="292" r:id="rId6"/>
    <p:sldId id="293" r:id="rId7"/>
    <p:sldId id="294" r:id="rId8"/>
    <p:sldId id="295" r:id="rId9"/>
    <p:sldId id="296" r:id="rId10"/>
    <p:sldId id="297" r:id="rId11"/>
    <p:sldId id="298" r:id="rId12"/>
    <p:sldId id="299" r:id="rId13"/>
    <p:sldId id="300" r:id="rId14"/>
    <p:sldId id="301" r:id="rId15"/>
    <p:sldId id="302" r:id="rId16"/>
    <p:sldId id="323" r:id="rId17"/>
    <p:sldId id="303" r:id="rId18"/>
    <p:sldId id="304" r:id="rId19"/>
    <p:sldId id="305" r:id="rId20"/>
    <p:sldId id="306" r:id="rId21"/>
    <p:sldId id="307" r:id="rId22"/>
    <p:sldId id="308" r:id="rId23"/>
    <p:sldId id="320" r:id="rId24"/>
    <p:sldId id="324" r:id="rId25"/>
    <p:sldId id="310" r:id="rId26"/>
    <p:sldId id="311" r:id="rId27"/>
    <p:sldId id="312" r:id="rId28"/>
    <p:sldId id="313" r:id="rId29"/>
    <p:sldId id="314" r:id="rId30"/>
    <p:sldId id="315" r:id="rId31"/>
    <p:sldId id="325" r:id="rId32"/>
    <p:sldId id="316" r:id="rId33"/>
    <p:sldId id="326" r:id="rId34"/>
    <p:sldId id="327" r:id="rId35"/>
    <p:sldId id="309" r:id="rId36"/>
    <p:sldId id="317" r:id="rId37"/>
    <p:sldId id="318" r:id="rId38"/>
    <p:sldId id="319" r:id="rId39"/>
    <p:sldId id="328" r:id="rId40"/>
  </p:sldIdLst>
  <p:sldSz cx="12190413" cy="6858000"/>
  <p:notesSz cx="6858000" cy="9144000"/>
  <p:embeddedFontLst>
    <p:embeddedFont>
      <p:font typeface="Gulim" panose="020B0600000101010101" pitchFamily="34" charset="-127"/>
      <p:regular r:id="rId43"/>
    </p:embeddedFont>
    <p:embeddedFont>
      <p:font typeface="华文黑体" panose="02010600030101010101" charset="-122"/>
      <p:regular r:id="rId44"/>
    </p:embeddedFont>
    <p:embeddedFont>
      <p:font typeface="Arial Rounded MT Bold" panose="020F0704030504030204" pitchFamily="34" charset="0"/>
      <p:regular r:id="rId45"/>
    </p:embeddedFont>
    <p:embeddedFont>
      <p:font typeface="Bebas" panose="02010600030101010101"/>
      <p:regular r:id="rId46"/>
    </p:embeddedFont>
    <p:embeddedFont>
      <p:font typeface="Calibri" panose="020F0502020204030204" pitchFamily="34" charset="0"/>
      <p:regular r:id="rId47"/>
      <p:bold r:id="rId48"/>
      <p:italic r:id="rId49"/>
      <p:boldItalic r:id="rId50"/>
    </p:embeddedFont>
    <p:embeddedFont>
      <p:font typeface="Impact" panose="020B0806030902050204" pitchFamily="34" charset="0"/>
      <p:regular r:id="rId51"/>
    </p:embeddedFont>
    <p:embeddedFont>
      <p:font typeface="Pirulen" panose="02010600030101010101" charset="0"/>
      <p:regular r:id="rId52"/>
    </p:embeddedFont>
    <p:embeddedFont>
      <p:font typeface="Showcard Gothic" panose="02010600030101010101" charset="0"/>
      <p:regular r:id="rId53"/>
    </p:embeddedFont>
    <p:embeddedFont>
      <p:font typeface="Verdana" panose="020B0604030504040204" pitchFamily="34" charset="0"/>
      <p:regular r:id="rId54"/>
      <p:bold r:id="rId55"/>
      <p:italic r:id="rId56"/>
      <p:boldItalic r:id="rId57"/>
    </p:embeddedFont>
    <p:embeddedFont>
      <p:font typeface="黑体" panose="02010609060101010101" pitchFamily="49" charset="-122"/>
      <p:regular r:id="rId58"/>
    </p:embeddedFont>
    <p:embeddedFont>
      <p:font typeface="微软雅黑" panose="020B0503020204020204" pitchFamily="34" charset="-122"/>
      <p:regular r:id="rId59"/>
      <p:bold r:id="rId6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0000"/>
    <a:srgbClr val="8A0000"/>
    <a:srgbClr val="B00000"/>
    <a:srgbClr val="CC0000"/>
    <a:srgbClr val="F54D4D"/>
    <a:srgbClr val="ED4545"/>
    <a:srgbClr val="D33131"/>
    <a:srgbClr val="FF8975"/>
    <a:srgbClr val="FFE0C9"/>
    <a:srgbClr val="FF6D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12" autoAdjust="0"/>
    <p:restoredTop sz="94414" autoAdjust="0"/>
  </p:normalViewPr>
  <p:slideViewPr>
    <p:cSldViewPr>
      <p:cViewPr varScale="1">
        <p:scale>
          <a:sx n="81" d="100"/>
          <a:sy n="81" d="100"/>
        </p:scale>
        <p:origin x="936" y="91"/>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4" d="100"/>
        <a:sy n="74" d="100"/>
      </p:scale>
      <p:origin x="0" y="510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handoutMaster" Target="handoutMasters/handout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notesMaster" Target="notesMasters/notesMaster1.xml"/><Relationship Id="rId54" Type="http://schemas.openxmlformats.org/officeDocument/2006/relationships/font" Target="fonts/font12.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7.fntdata"/><Relationship Id="rId57" Type="http://schemas.openxmlformats.org/officeDocument/2006/relationships/font" Target="fonts/font15.fntdata"/><Relationship Id="rId61"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9.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4.fntdata"/><Relationship Id="rId59" Type="http://schemas.openxmlformats.org/officeDocument/2006/relationships/font" Target="fonts/font17.fntdata"/></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dPt>
            <c:idx val="0"/>
            <c:bubble3D val="0"/>
            <c:spPr>
              <a:solidFill>
                <a:srgbClr val="ED4545"/>
              </a:solidFill>
            </c:spPr>
            <c:extLst>
              <c:ext xmlns:c16="http://schemas.microsoft.com/office/drawing/2014/chart" uri="{C3380CC4-5D6E-409C-BE32-E72D297353CC}">
                <c16:uniqueId val="{00000001-9C30-4B84-84AB-241FCBB65A16}"/>
              </c:ext>
            </c:extLst>
          </c:dPt>
          <c:dPt>
            <c:idx val="1"/>
            <c:bubble3D val="0"/>
            <c:spPr>
              <a:solidFill>
                <a:srgbClr val="D33131"/>
              </a:solidFill>
            </c:spPr>
            <c:extLst>
              <c:ext xmlns:c16="http://schemas.microsoft.com/office/drawing/2014/chart" uri="{C3380CC4-5D6E-409C-BE32-E72D297353CC}">
                <c16:uniqueId val="{00000003-9C30-4B84-84AB-241FCBB65A16}"/>
              </c:ext>
            </c:extLst>
          </c:dPt>
          <c:dPt>
            <c:idx val="2"/>
            <c:bubble3D val="0"/>
            <c:spPr>
              <a:solidFill>
                <a:srgbClr val="FF8975"/>
              </a:solidFill>
            </c:spPr>
            <c:extLst>
              <c:ext xmlns:c16="http://schemas.microsoft.com/office/drawing/2014/chart" uri="{C3380CC4-5D6E-409C-BE32-E72D297353CC}">
                <c16:uniqueId val="{00000005-9C30-4B84-84AB-241FCBB65A16}"/>
              </c:ext>
            </c:extLst>
          </c:dPt>
          <c:dPt>
            <c:idx val="3"/>
            <c:bubble3D val="0"/>
            <c:spPr>
              <a:solidFill>
                <a:srgbClr val="FF6D55"/>
              </a:solidFill>
            </c:spPr>
            <c:extLst>
              <c:ext xmlns:c16="http://schemas.microsoft.com/office/drawing/2014/chart" uri="{C3380CC4-5D6E-409C-BE32-E72D297353CC}">
                <c16:uniqueId val="{00000007-9C30-4B84-84AB-241FCBB65A16}"/>
              </c:ext>
            </c:extLst>
          </c:dPt>
          <c:dLbls>
            <c:spPr>
              <a:noFill/>
              <a:ln>
                <a:noFill/>
              </a:ln>
              <a:effectLst/>
            </c:spPr>
            <c:txPr>
              <a:bodyPr rot="0" spcFirstLastPara="0" vertOverflow="ellipsis" vert="horz" wrap="square" lIns="38100" tIns="19050" rIns="38100" bIns="19050" anchor="ctr" anchorCtr="1"/>
              <a:lstStyle/>
              <a:p>
                <a:pPr>
                  <a:defRPr lang="zh-CN" sz="1800" b="0" i="0" u="none" strike="noStrike" kern="1200" baseline="0">
                    <a:solidFill>
                      <a:schemeClr val="bg1"/>
                    </a:solidFill>
                    <a:latin typeface="+mn-lt"/>
                    <a:ea typeface="+mn-ea"/>
                    <a:cs typeface="+mn-cs"/>
                  </a:defRPr>
                </a:pPr>
                <a:endParaRPr lang="zh-CN"/>
              </a:p>
            </c:txPr>
            <c:showLegendKey val="0"/>
            <c:showVal val="1"/>
            <c:showCatName val="1"/>
            <c:showSerName val="0"/>
            <c:showPercent val="0"/>
            <c:showBubbleSize val="0"/>
            <c:separator> </c:separator>
            <c:showLeaderLines val="1"/>
            <c:extLst>
              <c:ext xmlns:c15="http://schemas.microsoft.com/office/drawing/2012/chart" uri="{CE6537A1-D6FC-4f65-9D91-7224C49458BB}"/>
            </c:extLst>
          </c:dLbls>
          <c:cat>
            <c:numRef>
              <c:f>Sheet1!$A$2:$A$5</c:f>
              <c:numCache>
                <c:formatCode>General</c:formatCode>
                <c:ptCount val="4"/>
              </c:numCache>
            </c:numRef>
          </c:cat>
          <c:val>
            <c:numRef>
              <c:f>Sheet1!$B$2:$B$5</c:f>
              <c:numCache>
                <c:formatCode>General</c:formatCode>
                <c:ptCount val="4"/>
                <c:pt idx="0">
                  <c:v>60</c:v>
                </c:pt>
                <c:pt idx="1">
                  <c:v>20</c:v>
                </c:pt>
                <c:pt idx="2">
                  <c:v>12</c:v>
                </c:pt>
                <c:pt idx="3">
                  <c:v>8</c:v>
                </c:pt>
              </c:numCache>
            </c:numRef>
          </c:val>
          <c:extLst>
            <c:ext xmlns:c16="http://schemas.microsoft.com/office/drawing/2014/chart" uri="{C3380CC4-5D6E-409C-BE32-E72D297353CC}">
              <c16:uniqueId val="{00000008-9C30-4B84-84AB-241FCBB65A16}"/>
            </c:ext>
          </c:extLst>
        </c:ser>
        <c:dLbls>
          <c:showLegendKey val="0"/>
          <c:showVal val="1"/>
          <c:showCatName val="1"/>
          <c:showSerName val="0"/>
          <c:showPercent val="0"/>
          <c:showBubbleSize val="0"/>
          <c:showLeaderLines val="1"/>
        </c:dLbls>
        <c:firstSliceAng val="0"/>
        <c:holeSize val="75"/>
      </c:doughnutChart>
    </c:plotArea>
    <c:plotVisOnly val="1"/>
    <c:dispBlanksAs val="zero"/>
    <c:showDLblsOverMax val="0"/>
  </c:chart>
  <c:txPr>
    <a:bodyPr/>
    <a:lstStyle/>
    <a:p>
      <a:pPr>
        <a:defRPr lang="zh-CN" sz="1800"/>
      </a:pPr>
      <a:endParaRPr lang="zh-CN"/>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2018/8/13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470E5BC-B417-466E-A76A-1359E7C5B0BB}" type="datetimeFigureOut">
              <a:rPr lang="zh-CN" altLang="en-US" smtClean="0"/>
              <a:t>2018/8/13</a:t>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1E0E0E2-7263-44C4-AAA9-733DBA7BD20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30</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33</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35</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36</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37</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38</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E0E0E2-7263-44C4-AAA9-733DBA7BD205}"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8049" y="274639"/>
            <a:ext cx="274284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521" y="274639"/>
            <a:ext cx="8025355"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281" y="2130426"/>
            <a:ext cx="10361851" cy="147002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828562" y="3886200"/>
            <a:ext cx="8533289"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609521" y="6356351"/>
            <a:ext cx="2844430" cy="365125"/>
          </a:xfrm>
          <a:prstGeom prst="rect">
            <a:avLst/>
          </a:prstGeom>
        </p:spPr>
        <p:txBody>
          <a:bodyPr/>
          <a:lstStyle/>
          <a:p>
            <a:fld id="{28E17437-EEBC-496A-9BA3-3788C78CB321}" type="datetimeFigureOut">
              <a:rPr lang="zh-CN" altLang="en-US" smtClean="0">
                <a:solidFill>
                  <a:prstClr val="black">
                    <a:tint val="75000"/>
                  </a:prstClr>
                </a:solidFill>
              </a:rPr>
              <a:t>2018/8/13</a:t>
            </a:fld>
            <a:endParaRPr lang="zh-CN" altLang="en-US">
              <a:solidFill>
                <a:prstClr val="black">
                  <a:tint val="75000"/>
                </a:prstClr>
              </a:solidFill>
            </a:endParaRPr>
          </a:p>
        </p:txBody>
      </p:sp>
      <p:sp>
        <p:nvSpPr>
          <p:cNvPr id="5" name="页脚占位符 4"/>
          <p:cNvSpPr>
            <a:spLocks noGrp="1"/>
          </p:cNvSpPr>
          <p:nvPr>
            <p:ph type="ftr" sz="quarter" idx="11"/>
          </p:nvPr>
        </p:nvSpPr>
        <p:spPr>
          <a:xfrm>
            <a:off x="4165058" y="6356351"/>
            <a:ext cx="3860297"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736463" y="6356351"/>
            <a:ext cx="2844430" cy="365125"/>
          </a:xfrm>
          <a:prstGeom prst="rect">
            <a:avLst/>
          </a:prstGeom>
        </p:spPr>
        <p:txBody>
          <a:bodyPr/>
          <a:lstStyle/>
          <a:p>
            <a:fld id="{466B9DD2-EA17-487F-AABE-C0C6309E5187}"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521" y="274638"/>
            <a:ext cx="10971372" cy="1143000"/>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609521" y="1600201"/>
            <a:ext cx="10971372" cy="4525963"/>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521" y="6356351"/>
            <a:ext cx="2844430" cy="365125"/>
          </a:xfrm>
          <a:prstGeom prst="rect">
            <a:avLst/>
          </a:prstGeom>
        </p:spPr>
        <p:txBody>
          <a:bodyPr/>
          <a:lstStyle/>
          <a:p>
            <a:fld id="{28E17437-EEBC-496A-9BA3-3788C78CB321}" type="datetimeFigureOut">
              <a:rPr lang="zh-CN" altLang="en-US" smtClean="0">
                <a:solidFill>
                  <a:prstClr val="black">
                    <a:tint val="75000"/>
                  </a:prstClr>
                </a:solidFill>
              </a:rPr>
              <a:t>2018/8/13</a:t>
            </a:fld>
            <a:endParaRPr lang="zh-CN" altLang="en-US">
              <a:solidFill>
                <a:prstClr val="black">
                  <a:tint val="75000"/>
                </a:prstClr>
              </a:solidFill>
            </a:endParaRPr>
          </a:p>
        </p:txBody>
      </p:sp>
      <p:sp>
        <p:nvSpPr>
          <p:cNvPr id="5" name="页脚占位符 4"/>
          <p:cNvSpPr>
            <a:spLocks noGrp="1"/>
          </p:cNvSpPr>
          <p:nvPr>
            <p:ph type="ftr" sz="quarter" idx="11"/>
          </p:nvPr>
        </p:nvSpPr>
        <p:spPr>
          <a:xfrm>
            <a:off x="4165058" y="6356351"/>
            <a:ext cx="3860297"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736463" y="6356351"/>
            <a:ext cx="2844430" cy="365125"/>
          </a:xfrm>
          <a:prstGeom prst="rect">
            <a:avLst/>
          </a:prstGeom>
        </p:spPr>
        <p:txBody>
          <a:bodyPr/>
          <a:lstStyle/>
          <a:p>
            <a:fld id="{466B9DD2-EA17-487F-AABE-C0C6309E5187}"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2959" y="4406901"/>
            <a:ext cx="10361851"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2959" y="2906713"/>
            <a:ext cx="10361851"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a:xfrm>
            <a:off x="609521" y="6356351"/>
            <a:ext cx="2844430" cy="365125"/>
          </a:xfrm>
          <a:prstGeom prst="rect">
            <a:avLst/>
          </a:prstGeom>
        </p:spPr>
        <p:txBody>
          <a:bodyPr/>
          <a:lstStyle/>
          <a:p>
            <a:fld id="{28E17437-EEBC-496A-9BA3-3788C78CB321}" type="datetimeFigureOut">
              <a:rPr lang="zh-CN" altLang="en-US" smtClean="0">
                <a:solidFill>
                  <a:prstClr val="black">
                    <a:tint val="75000"/>
                  </a:prstClr>
                </a:solidFill>
              </a:rPr>
              <a:t>2018/8/13</a:t>
            </a:fld>
            <a:endParaRPr lang="zh-CN" altLang="en-US">
              <a:solidFill>
                <a:prstClr val="black">
                  <a:tint val="75000"/>
                </a:prstClr>
              </a:solidFill>
            </a:endParaRPr>
          </a:p>
        </p:txBody>
      </p:sp>
      <p:sp>
        <p:nvSpPr>
          <p:cNvPr id="5" name="页脚占位符 4"/>
          <p:cNvSpPr>
            <a:spLocks noGrp="1"/>
          </p:cNvSpPr>
          <p:nvPr>
            <p:ph type="ftr" sz="quarter" idx="11"/>
          </p:nvPr>
        </p:nvSpPr>
        <p:spPr>
          <a:xfrm>
            <a:off x="4165058" y="6356351"/>
            <a:ext cx="3860297"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736463" y="6356351"/>
            <a:ext cx="2844430" cy="365125"/>
          </a:xfrm>
          <a:prstGeom prst="rect">
            <a:avLst/>
          </a:prstGeom>
        </p:spPr>
        <p:txBody>
          <a:bodyPr/>
          <a:lstStyle/>
          <a:p>
            <a:fld id="{466B9DD2-EA17-487F-AABE-C0C6309E5187}"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521" y="274638"/>
            <a:ext cx="10971372" cy="114300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609521" y="1600201"/>
            <a:ext cx="5384099"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6793" y="1600201"/>
            <a:ext cx="5384099"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609521" y="6356351"/>
            <a:ext cx="2844430" cy="365125"/>
          </a:xfrm>
          <a:prstGeom prst="rect">
            <a:avLst/>
          </a:prstGeom>
        </p:spPr>
        <p:txBody>
          <a:bodyPr/>
          <a:lstStyle/>
          <a:p>
            <a:fld id="{28E17437-EEBC-496A-9BA3-3788C78CB321}" type="datetimeFigureOut">
              <a:rPr lang="zh-CN" altLang="en-US" smtClean="0">
                <a:solidFill>
                  <a:prstClr val="black">
                    <a:tint val="75000"/>
                  </a:prstClr>
                </a:solidFill>
              </a:rPr>
              <a:t>2018/8/13</a:t>
            </a:fld>
            <a:endParaRPr lang="zh-CN" altLang="en-US">
              <a:solidFill>
                <a:prstClr val="black">
                  <a:tint val="75000"/>
                </a:prstClr>
              </a:solidFill>
            </a:endParaRPr>
          </a:p>
        </p:txBody>
      </p:sp>
      <p:sp>
        <p:nvSpPr>
          <p:cNvPr id="6" name="页脚占位符 5"/>
          <p:cNvSpPr>
            <a:spLocks noGrp="1"/>
          </p:cNvSpPr>
          <p:nvPr>
            <p:ph type="ftr" sz="quarter" idx="11"/>
          </p:nvPr>
        </p:nvSpPr>
        <p:spPr>
          <a:xfrm>
            <a:off x="4165058" y="6356351"/>
            <a:ext cx="3860297" cy="365125"/>
          </a:xfrm>
          <a:prstGeom prst="rect">
            <a:avLst/>
          </a:prstGeom>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a:xfrm>
            <a:off x="8736463" y="6356351"/>
            <a:ext cx="2844430" cy="365125"/>
          </a:xfrm>
          <a:prstGeom prst="rect">
            <a:avLst/>
          </a:prstGeom>
        </p:spPr>
        <p:txBody>
          <a:bodyPr/>
          <a:lstStyle/>
          <a:p>
            <a:fld id="{466B9DD2-EA17-487F-AABE-C0C6309E5187}"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521" y="274638"/>
            <a:ext cx="10971372" cy="114300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521" y="1535113"/>
            <a:ext cx="5386216"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521" y="2174875"/>
            <a:ext cx="5386216"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561" y="1535113"/>
            <a:ext cx="5388332"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561" y="2174875"/>
            <a:ext cx="5388332"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609521" y="6356351"/>
            <a:ext cx="2844430" cy="365125"/>
          </a:xfrm>
          <a:prstGeom prst="rect">
            <a:avLst/>
          </a:prstGeom>
        </p:spPr>
        <p:txBody>
          <a:bodyPr/>
          <a:lstStyle/>
          <a:p>
            <a:fld id="{28E17437-EEBC-496A-9BA3-3788C78CB321}" type="datetimeFigureOut">
              <a:rPr lang="zh-CN" altLang="en-US" smtClean="0">
                <a:solidFill>
                  <a:prstClr val="black">
                    <a:tint val="75000"/>
                  </a:prstClr>
                </a:solidFill>
              </a:rPr>
              <a:t>2018/8/13</a:t>
            </a:fld>
            <a:endParaRPr lang="zh-CN" altLang="en-US">
              <a:solidFill>
                <a:prstClr val="black">
                  <a:tint val="75000"/>
                </a:prstClr>
              </a:solidFill>
            </a:endParaRPr>
          </a:p>
        </p:txBody>
      </p:sp>
      <p:sp>
        <p:nvSpPr>
          <p:cNvPr id="8" name="页脚占位符 7"/>
          <p:cNvSpPr>
            <a:spLocks noGrp="1"/>
          </p:cNvSpPr>
          <p:nvPr>
            <p:ph type="ftr" sz="quarter" idx="11"/>
          </p:nvPr>
        </p:nvSpPr>
        <p:spPr>
          <a:xfrm>
            <a:off x="4165058" y="6356351"/>
            <a:ext cx="3860297" cy="365125"/>
          </a:xfrm>
          <a:prstGeom prst="rect">
            <a:avLst/>
          </a:prstGeom>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a:xfrm>
            <a:off x="8736463" y="6356351"/>
            <a:ext cx="2844430" cy="365125"/>
          </a:xfrm>
          <a:prstGeom prst="rect">
            <a:avLst/>
          </a:prstGeom>
        </p:spPr>
        <p:txBody>
          <a:bodyPr/>
          <a:lstStyle/>
          <a:p>
            <a:fld id="{466B9DD2-EA17-487F-AABE-C0C6309E5187}"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矩形 1"/>
          <p:cNvSpPr/>
          <p:nvPr userDrawn="1"/>
        </p:nvSpPr>
        <p:spPr>
          <a:xfrm>
            <a:off x="635" y="0"/>
            <a:ext cx="12190412" cy="6858000"/>
          </a:xfrm>
          <a:prstGeom prst="rect">
            <a:avLst/>
          </a:prstGeom>
          <a:solidFill>
            <a:srgbClr val="FFEE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Freeform 81"/>
          <p:cNvSpPr/>
          <p:nvPr userDrawn="1"/>
        </p:nvSpPr>
        <p:spPr bwMode="auto">
          <a:xfrm flipV="1">
            <a:off x="-1" y="0"/>
            <a:ext cx="12190413" cy="1121728"/>
          </a:xfrm>
          <a:custGeom>
            <a:avLst/>
            <a:gdLst>
              <a:gd name="T0" fmla="*/ 1135 w 2153"/>
              <a:gd name="T1" fmla="*/ 28 h 198"/>
              <a:gd name="T2" fmla="*/ 1172 w 2153"/>
              <a:gd name="T3" fmla="*/ 0 h 198"/>
              <a:gd name="T4" fmla="*/ 1210 w 2153"/>
              <a:gd name="T5" fmla="*/ 29 h 198"/>
              <a:gd name="T6" fmla="*/ 1252 w 2153"/>
              <a:gd name="T7" fmla="*/ 1 h 198"/>
              <a:gd name="T8" fmla="*/ 1290 w 2153"/>
              <a:gd name="T9" fmla="*/ 28 h 198"/>
              <a:gd name="T10" fmla="*/ 1327 w 2153"/>
              <a:gd name="T11" fmla="*/ 1 h 198"/>
              <a:gd name="T12" fmla="*/ 1365 w 2153"/>
              <a:gd name="T13" fmla="*/ 28 h 198"/>
              <a:gd name="T14" fmla="*/ 1403 w 2153"/>
              <a:gd name="T15" fmla="*/ 1 h 198"/>
              <a:gd name="T16" fmla="*/ 1441 w 2153"/>
              <a:gd name="T17" fmla="*/ 28 h 198"/>
              <a:gd name="T18" fmla="*/ 1478 w 2153"/>
              <a:gd name="T19" fmla="*/ 1 h 198"/>
              <a:gd name="T20" fmla="*/ 1516 w 2153"/>
              <a:gd name="T21" fmla="*/ 28 h 198"/>
              <a:gd name="T22" fmla="*/ 1553 w 2153"/>
              <a:gd name="T23" fmla="*/ 1 h 198"/>
              <a:gd name="T24" fmla="*/ 1591 w 2153"/>
              <a:gd name="T25" fmla="*/ 28 h 198"/>
              <a:gd name="T26" fmla="*/ 1628 w 2153"/>
              <a:gd name="T27" fmla="*/ 1 h 198"/>
              <a:gd name="T28" fmla="*/ 1667 w 2153"/>
              <a:gd name="T29" fmla="*/ 28 h 198"/>
              <a:gd name="T30" fmla="*/ 1704 w 2153"/>
              <a:gd name="T31" fmla="*/ 1 h 198"/>
              <a:gd name="T32" fmla="*/ 1742 w 2153"/>
              <a:gd name="T33" fmla="*/ 28 h 198"/>
              <a:gd name="T34" fmla="*/ 1779 w 2153"/>
              <a:gd name="T35" fmla="*/ 1 h 198"/>
              <a:gd name="T36" fmla="*/ 1817 w 2153"/>
              <a:gd name="T37" fmla="*/ 28 h 198"/>
              <a:gd name="T38" fmla="*/ 1854 w 2153"/>
              <a:gd name="T39" fmla="*/ 1 h 198"/>
              <a:gd name="T40" fmla="*/ 1892 w 2153"/>
              <a:gd name="T41" fmla="*/ 28 h 198"/>
              <a:gd name="T42" fmla="*/ 1930 w 2153"/>
              <a:gd name="T43" fmla="*/ 0 h 198"/>
              <a:gd name="T44" fmla="*/ 1968 w 2153"/>
              <a:gd name="T45" fmla="*/ 28 h 198"/>
              <a:gd name="T46" fmla="*/ 2005 w 2153"/>
              <a:gd name="T47" fmla="*/ 0 h 198"/>
              <a:gd name="T48" fmla="*/ 2043 w 2153"/>
              <a:gd name="T49" fmla="*/ 28 h 198"/>
              <a:gd name="T50" fmla="*/ 2080 w 2153"/>
              <a:gd name="T51" fmla="*/ 0 h 198"/>
              <a:gd name="T52" fmla="*/ 2118 w 2153"/>
              <a:gd name="T53" fmla="*/ 28 h 198"/>
              <a:gd name="T54" fmla="*/ 2153 w 2153"/>
              <a:gd name="T55" fmla="*/ 2 h 198"/>
              <a:gd name="T56" fmla="*/ 2153 w 2153"/>
              <a:gd name="T57" fmla="*/ 198 h 198"/>
              <a:gd name="T58" fmla="*/ 0 w 2153"/>
              <a:gd name="T59" fmla="*/ 198 h 198"/>
              <a:gd name="T60" fmla="*/ 0 w 2153"/>
              <a:gd name="T61" fmla="*/ 29 h 198"/>
              <a:gd name="T62" fmla="*/ 42 w 2153"/>
              <a:gd name="T63" fmla="*/ 1 h 198"/>
              <a:gd name="T64" fmla="*/ 81 w 2153"/>
              <a:gd name="T65" fmla="*/ 28 h 198"/>
              <a:gd name="T66" fmla="*/ 118 w 2153"/>
              <a:gd name="T67" fmla="*/ 1 h 198"/>
              <a:gd name="T68" fmla="*/ 156 w 2153"/>
              <a:gd name="T69" fmla="*/ 28 h 198"/>
              <a:gd name="T70" fmla="*/ 193 w 2153"/>
              <a:gd name="T71" fmla="*/ 1 h 198"/>
              <a:gd name="T72" fmla="*/ 231 w 2153"/>
              <a:gd name="T73" fmla="*/ 28 h 198"/>
              <a:gd name="T74" fmla="*/ 268 w 2153"/>
              <a:gd name="T75" fmla="*/ 1 h 198"/>
              <a:gd name="T76" fmla="*/ 306 w 2153"/>
              <a:gd name="T77" fmla="*/ 28 h 198"/>
              <a:gd name="T78" fmla="*/ 344 w 2153"/>
              <a:gd name="T79" fmla="*/ 1 h 198"/>
              <a:gd name="T80" fmla="*/ 382 w 2153"/>
              <a:gd name="T81" fmla="*/ 28 h 198"/>
              <a:gd name="T82" fmla="*/ 419 w 2153"/>
              <a:gd name="T83" fmla="*/ 1 h 198"/>
              <a:gd name="T84" fmla="*/ 457 w 2153"/>
              <a:gd name="T85" fmla="*/ 28 h 198"/>
              <a:gd name="T86" fmla="*/ 494 w 2153"/>
              <a:gd name="T87" fmla="*/ 1 h 198"/>
              <a:gd name="T88" fmla="*/ 532 w 2153"/>
              <a:gd name="T89" fmla="*/ 28 h 198"/>
              <a:gd name="T90" fmla="*/ 569 w 2153"/>
              <a:gd name="T91" fmla="*/ 1 h 198"/>
              <a:gd name="T92" fmla="*/ 608 w 2153"/>
              <a:gd name="T93" fmla="*/ 28 h 198"/>
              <a:gd name="T94" fmla="*/ 645 w 2153"/>
              <a:gd name="T95" fmla="*/ 1 h 198"/>
              <a:gd name="T96" fmla="*/ 683 w 2153"/>
              <a:gd name="T97" fmla="*/ 28 h 198"/>
              <a:gd name="T98" fmla="*/ 720 w 2153"/>
              <a:gd name="T99" fmla="*/ 0 h 198"/>
              <a:gd name="T100" fmla="*/ 758 w 2153"/>
              <a:gd name="T101" fmla="*/ 28 h 198"/>
              <a:gd name="T102" fmla="*/ 795 w 2153"/>
              <a:gd name="T103" fmla="*/ 0 h 198"/>
              <a:gd name="T104" fmla="*/ 833 w 2153"/>
              <a:gd name="T105" fmla="*/ 28 h 198"/>
              <a:gd name="T106" fmla="*/ 871 w 2153"/>
              <a:gd name="T107" fmla="*/ 0 h 198"/>
              <a:gd name="T108" fmla="*/ 909 w 2153"/>
              <a:gd name="T109" fmla="*/ 28 h 198"/>
              <a:gd name="T110" fmla="*/ 946 w 2153"/>
              <a:gd name="T111" fmla="*/ 0 h 198"/>
              <a:gd name="T112" fmla="*/ 984 w 2153"/>
              <a:gd name="T113" fmla="*/ 28 h 198"/>
              <a:gd name="T114" fmla="*/ 1021 w 2153"/>
              <a:gd name="T115" fmla="*/ 0 h 198"/>
              <a:gd name="T116" fmla="*/ 1059 w 2153"/>
              <a:gd name="T117" fmla="*/ 28 h 198"/>
              <a:gd name="T118" fmla="*/ 1096 w 2153"/>
              <a:gd name="T119" fmla="*/ 0 h 198"/>
              <a:gd name="T120" fmla="*/ 1135 w 2153"/>
              <a:gd name="T121" fmla="*/ 2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53" h="198">
                <a:moveTo>
                  <a:pt x="1135" y="28"/>
                </a:moveTo>
                <a:cubicBezTo>
                  <a:pt x="1172" y="0"/>
                  <a:pt x="1172" y="0"/>
                  <a:pt x="1172" y="0"/>
                </a:cubicBezTo>
                <a:cubicBezTo>
                  <a:pt x="1210" y="29"/>
                  <a:pt x="1210" y="29"/>
                  <a:pt x="1210" y="29"/>
                </a:cubicBezTo>
                <a:cubicBezTo>
                  <a:pt x="1252" y="1"/>
                  <a:pt x="1252" y="1"/>
                  <a:pt x="1252" y="1"/>
                </a:cubicBezTo>
                <a:cubicBezTo>
                  <a:pt x="1290" y="28"/>
                  <a:pt x="1290" y="28"/>
                  <a:pt x="1290" y="28"/>
                </a:cubicBezTo>
                <a:cubicBezTo>
                  <a:pt x="1327" y="1"/>
                  <a:pt x="1327" y="1"/>
                  <a:pt x="1327" y="1"/>
                </a:cubicBezTo>
                <a:cubicBezTo>
                  <a:pt x="1365" y="28"/>
                  <a:pt x="1365" y="28"/>
                  <a:pt x="1365" y="28"/>
                </a:cubicBezTo>
                <a:cubicBezTo>
                  <a:pt x="1403" y="1"/>
                  <a:pt x="1403" y="1"/>
                  <a:pt x="1403" y="1"/>
                </a:cubicBezTo>
                <a:cubicBezTo>
                  <a:pt x="1441" y="28"/>
                  <a:pt x="1441" y="28"/>
                  <a:pt x="1441" y="28"/>
                </a:cubicBezTo>
                <a:cubicBezTo>
                  <a:pt x="1478" y="1"/>
                  <a:pt x="1478" y="1"/>
                  <a:pt x="1478" y="1"/>
                </a:cubicBezTo>
                <a:cubicBezTo>
                  <a:pt x="1516" y="28"/>
                  <a:pt x="1516" y="28"/>
                  <a:pt x="1516" y="28"/>
                </a:cubicBezTo>
                <a:cubicBezTo>
                  <a:pt x="1553" y="1"/>
                  <a:pt x="1553" y="1"/>
                  <a:pt x="1553" y="1"/>
                </a:cubicBezTo>
                <a:cubicBezTo>
                  <a:pt x="1591" y="28"/>
                  <a:pt x="1591" y="28"/>
                  <a:pt x="1591" y="28"/>
                </a:cubicBezTo>
                <a:cubicBezTo>
                  <a:pt x="1628" y="1"/>
                  <a:pt x="1628" y="1"/>
                  <a:pt x="1628" y="1"/>
                </a:cubicBezTo>
                <a:cubicBezTo>
                  <a:pt x="1667" y="28"/>
                  <a:pt x="1667" y="28"/>
                  <a:pt x="1667" y="28"/>
                </a:cubicBezTo>
                <a:cubicBezTo>
                  <a:pt x="1704" y="1"/>
                  <a:pt x="1704" y="1"/>
                  <a:pt x="1704" y="1"/>
                </a:cubicBezTo>
                <a:cubicBezTo>
                  <a:pt x="1742" y="28"/>
                  <a:pt x="1742" y="28"/>
                  <a:pt x="1742" y="28"/>
                </a:cubicBezTo>
                <a:cubicBezTo>
                  <a:pt x="1779" y="1"/>
                  <a:pt x="1779" y="1"/>
                  <a:pt x="1779" y="1"/>
                </a:cubicBezTo>
                <a:cubicBezTo>
                  <a:pt x="1817" y="28"/>
                  <a:pt x="1817" y="28"/>
                  <a:pt x="1817" y="28"/>
                </a:cubicBezTo>
                <a:cubicBezTo>
                  <a:pt x="1854" y="1"/>
                  <a:pt x="1854" y="1"/>
                  <a:pt x="1854" y="1"/>
                </a:cubicBezTo>
                <a:cubicBezTo>
                  <a:pt x="1892" y="28"/>
                  <a:pt x="1892" y="28"/>
                  <a:pt x="1892" y="28"/>
                </a:cubicBezTo>
                <a:cubicBezTo>
                  <a:pt x="1930" y="0"/>
                  <a:pt x="1930" y="0"/>
                  <a:pt x="1930" y="0"/>
                </a:cubicBezTo>
                <a:cubicBezTo>
                  <a:pt x="1968" y="28"/>
                  <a:pt x="1968" y="28"/>
                  <a:pt x="1968" y="28"/>
                </a:cubicBezTo>
                <a:cubicBezTo>
                  <a:pt x="2005" y="0"/>
                  <a:pt x="2005" y="0"/>
                  <a:pt x="2005" y="0"/>
                </a:cubicBezTo>
                <a:cubicBezTo>
                  <a:pt x="2043" y="28"/>
                  <a:pt x="2043" y="28"/>
                  <a:pt x="2043" y="28"/>
                </a:cubicBezTo>
                <a:cubicBezTo>
                  <a:pt x="2080" y="0"/>
                  <a:pt x="2080" y="0"/>
                  <a:pt x="2080" y="0"/>
                </a:cubicBezTo>
                <a:cubicBezTo>
                  <a:pt x="2118" y="28"/>
                  <a:pt x="2118" y="28"/>
                  <a:pt x="2118" y="28"/>
                </a:cubicBezTo>
                <a:cubicBezTo>
                  <a:pt x="2153" y="2"/>
                  <a:pt x="2153" y="2"/>
                  <a:pt x="2153" y="2"/>
                </a:cubicBezTo>
                <a:cubicBezTo>
                  <a:pt x="2153" y="152"/>
                  <a:pt x="2153" y="48"/>
                  <a:pt x="2153" y="198"/>
                </a:cubicBezTo>
                <a:cubicBezTo>
                  <a:pt x="0" y="198"/>
                  <a:pt x="0" y="198"/>
                  <a:pt x="0" y="198"/>
                </a:cubicBezTo>
                <a:cubicBezTo>
                  <a:pt x="0" y="29"/>
                  <a:pt x="0" y="29"/>
                  <a:pt x="0" y="29"/>
                </a:cubicBezTo>
                <a:cubicBezTo>
                  <a:pt x="42" y="1"/>
                  <a:pt x="42" y="1"/>
                  <a:pt x="42" y="1"/>
                </a:cubicBezTo>
                <a:cubicBezTo>
                  <a:pt x="81" y="28"/>
                  <a:pt x="81" y="28"/>
                  <a:pt x="81" y="28"/>
                </a:cubicBezTo>
                <a:cubicBezTo>
                  <a:pt x="118" y="1"/>
                  <a:pt x="118" y="1"/>
                  <a:pt x="118" y="1"/>
                </a:cubicBezTo>
                <a:cubicBezTo>
                  <a:pt x="156" y="28"/>
                  <a:pt x="156" y="28"/>
                  <a:pt x="156" y="28"/>
                </a:cubicBezTo>
                <a:cubicBezTo>
                  <a:pt x="193" y="1"/>
                  <a:pt x="193" y="1"/>
                  <a:pt x="193" y="1"/>
                </a:cubicBezTo>
                <a:cubicBezTo>
                  <a:pt x="231" y="28"/>
                  <a:pt x="231" y="28"/>
                  <a:pt x="231" y="28"/>
                </a:cubicBezTo>
                <a:cubicBezTo>
                  <a:pt x="268" y="1"/>
                  <a:pt x="268" y="1"/>
                  <a:pt x="268" y="1"/>
                </a:cubicBezTo>
                <a:cubicBezTo>
                  <a:pt x="306" y="28"/>
                  <a:pt x="306" y="28"/>
                  <a:pt x="306" y="28"/>
                </a:cubicBezTo>
                <a:cubicBezTo>
                  <a:pt x="344" y="1"/>
                  <a:pt x="344" y="1"/>
                  <a:pt x="344" y="1"/>
                </a:cubicBezTo>
                <a:cubicBezTo>
                  <a:pt x="382" y="28"/>
                  <a:pt x="382" y="28"/>
                  <a:pt x="382" y="28"/>
                </a:cubicBezTo>
                <a:cubicBezTo>
                  <a:pt x="419" y="1"/>
                  <a:pt x="419" y="1"/>
                  <a:pt x="419" y="1"/>
                </a:cubicBezTo>
                <a:cubicBezTo>
                  <a:pt x="457" y="28"/>
                  <a:pt x="457" y="28"/>
                  <a:pt x="457" y="28"/>
                </a:cubicBezTo>
                <a:cubicBezTo>
                  <a:pt x="494" y="1"/>
                  <a:pt x="494" y="1"/>
                  <a:pt x="494" y="1"/>
                </a:cubicBezTo>
                <a:cubicBezTo>
                  <a:pt x="532" y="28"/>
                  <a:pt x="532" y="28"/>
                  <a:pt x="532" y="28"/>
                </a:cubicBezTo>
                <a:cubicBezTo>
                  <a:pt x="569" y="1"/>
                  <a:pt x="569" y="1"/>
                  <a:pt x="569" y="1"/>
                </a:cubicBezTo>
                <a:cubicBezTo>
                  <a:pt x="608" y="28"/>
                  <a:pt x="608" y="28"/>
                  <a:pt x="608" y="28"/>
                </a:cubicBezTo>
                <a:cubicBezTo>
                  <a:pt x="645" y="1"/>
                  <a:pt x="645" y="1"/>
                  <a:pt x="645" y="1"/>
                </a:cubicBezTo>
                <a:cubicBezTo>
                  <a:pt x="683" y="28"/>
                  <a:pt x="683" y="28"/>
                  <a:pt x="683" y="28"/>
                </a:cubicBezTo>
                <a:cubicBezTo>
                  <a:pt x="720" y="0"/>
                  <a:pt x="720" y="0"/>
                  <a:pt x="720" y="0"/>
                </a:cubicBezTo>
                <a:cubicBezTo>
                  <a:pt x="758" y="28"/>
                  <a:pt x="758" y="28"/>
                  <a:pt x="758" y="28"/>
                </a:cubicBezTo>
                <a:cubicBezTo>
                  <a:pt x="795" y="0"/>
                  <a:pt x="795" y="0"/>
                  <a:pt x="795" y="0"/>
                </a:cubicBezTo>
                <a:cubicBezTo>
                  <a:pt x="833" y="28"/>
                  <a:pt x="833" y="28"/>
                  <a:pt x="833" y="28"/>
                </a:cubicBezTo>
                <a:cubicBezTo>
                  <a:pt x="871" y="0"/>
                  <a:pt x="871" y="0"/>
                  <a:pt x="871" y="0"/>
                </a:cubicBezTo>
                <a:cubicBezTo>
                  <a:pt x="909" y="28"/>
                  <a:pt x="909" y="28"/>
                  <a:pt x="909" y="28"/>
                </a:cubicBezTo>
                <a:cubicBezTo>
                  <a:pt x="946" y="0"/>
                  <a:pt x="946" y="0"/>
                  <a:pt x="946" y="0"/>
                </a:cubicBezTo>
                <a:cubicBezTo>
                  <a:pt x="984" y="28"/>
                  <a:pt x="984" y="28"/>
                  <a:pt x="984" y="28"/>
                </a:cubicBezTo>
                <a:cubicBezTo>
                  <a:pt x="1021" y="0"/>
                  <a:pt x="1021" y="0"/>
                  <a:pt x="1021" y="0"/>
                </a:cubicBezTo>
                <a:cubicBezTo>
                  <a:pt x="1059" y="28"/>
                  <a:pt x="1059" y="28"/>
                  <a:pt x="1059" y="28"/>
                </a:cubicBezTo>
                <a:cubicBezTo>
                  <a:pt x="1096" y="0"/>
                  <a:pt x="1096" y="0"/>
                  <a:pt x="1096" y="0"/>
                </a:cubicBezTo>
                <a:lnTo>
                  <a:pt x="1135" y="28"/>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grpSp>
        <p:nvGrpSpPr>
          <p:cNvPr id="4" name="组合 3"/>
          <p:cNvGrpSpPr/>
          <p:nvPr userDrawn="1"/>
        </p:nvGrpSpPr>
        <p:grpSpPr>
          <a:xfrm>
            <a:off x="8282305" y="-930593"/>
            <a:ext cx="3526155" cy="3784600"/>
            <a:chOff x="3411840" y="-2325155"/>
            <a:chExt cx="5999633" cy="9308157"/>
          </a:xfrm>
          <a:effectLst>
            <a:outerShdw blurRad="50800" dist="38100" dir="5400000" sx="102000" sy="102000" algn="t" rotWithShape="0">
              <a:srgbClr val="760000">
                <a:alpha val="40000"/>
              </a:srgbClr>
            </a:outerShdw>
          </a:effectLst>
        </p:grpSpPr>
        <p:grpSp>
          <p:nvGrpSpPr>
            <p:cNvPr id="48" name="组合 47"/>
            <p:cNvGrpSpPr/>
            <p:nvPr/>
          </p:nvGrpSpPr>
          <p:grpSpPr>
            <a:xfrm>
              <a:off x="3411840" y="1459835"/>
              <a:ext cx="4339463" cy="2912495"/>
              <a:chOff x="3277854" y="8158757"/>
              <a:chExt cx="4339463" cy="2912495"/>
            </a:xfrm>
          </p:grpSpPr>
          <p:sp>
            <p:nvSpPr>
              <p:cNvPr id="2048" name="Freeform 34"/>
              <p:cNvSpPr>
                <a:spLocks noEditPoints="1"/>
              </p:cNvSpPr>
              <p:nvPr/>
            </p:nvSpPr>
            <p:spPr bwMode="auto">
              <a:xfrm>
                <a:off x="3277854" y="8158757"/>
                <a:ext cx="1998324" cy="2392561"/>
              </a:xfrm>
              <a:custGeom>
                <a:avLst/>
                <a:gdLst>
                  <a:gd name="T0" fmla="*/ 223 w 223"/>
                  <a:gd name="T1" fmla="*/ 90 h 267"/>
                  <a:gd name="T2" fmla="*/ 215 w 223"/>
                  <a:gd name="T3" fmla="*/ 129 h 267"/>
                  <a:gd name="T4" fmla="*/ 213 w 223"/>
                  <a:gd name="T5" fmla="*/ 135 h 267"/>
                  <a:gd name="T6" fmla="*/ 208 w 223"/>
                  <a:gd name="T7" fmla="*/ 159 h 267"/>
                  <a:gd name="T8" fmla="*/ 210 w 223"/>
                  <a:gd name="T9" fmla="*/ 184 h 267"/>
                  <a:gd name="T10" fmla="*/ 211 w 223"/>
                  <a:gd name="T11" fmla="*/ 192 h 267"/>
                  <a:gd name="T12" fmla="*/ 211 w 223"/>
                  <a:gd name="T13" fmla="*/ 221 h 267"/>
                  <a:gd name="T14" fmla="*/ 211 w 223"/>
                  <a:gd name="T15" fmla="*/ 236 h 267"/>
                  <a:gd name="T16" fmla="*/ 208 w 223"/>
                  <a:gd name="T17" fmla="*/ 265 h 267"/>
                  <a:gd name="T18" fmla="*/ 195 w 223"/>
                  <a:gd name="T19" fmla="*/ 265 h 267"/>
                  <a:gd name="T20" fmla="*/ 182 w 223"/>
                  <a:gd name="T21" fmla="*/ 266 h 267"/>
                  <a:gd name="T22" fmla="*/ 164 w 223"/>
                  <a:gd name="T23" fmla="*/ 267 h 267"/>
                  <a:gd name="T24" fmla="*/ 141 w 223"/>
                  <a:gd name="T25" fmla="*/ 267 h 267"/>
                  <a:gd name="T26" fmla="*/ 81 w 223"/>
                  <a:gd name="T27" fmla="*/ 266 h 267"/>
                  <a:gd name="T28" fmla="*/ 26 w 223"/>
                  <a:gd name="T29" fmla="*/ 260 h 267"/>
                  <a:gd name="T30" fmla="*/ 39 w 223"/>
                  <a:gd name="T31" fmla="*/ 207 h 267"/>
                  <a:gd name="T32" fmla="*/ 69 w 223"/>
                  <a:gd name="T33" fmla="*/ 170 h 267"/>
                  <a:gd name="T34" fmla="*/ 85 w 223"/>
                  <a:gd name="T35" fmla="*/ 148 h 267"/>
                  <a:gd name="T36" fmla="*/ 76 w 223"/>
                  <a:gd name="T37" fmla="*/ 123 h 267"/>
                  <a:gd name="T38" fmla="*/ 62 w 223"/>
                  <a:gd name="T39" fmla="*/ 117 h 267"/>
                  <a:gd name="T40" fmla="*/ 53 w 223"/>
                  <a:gd name="T41" fmla="*/ 113 h 267"/>
                  <a:gd name="T42" fmla="*/ 24 w 223"/>
                  <a:gd name="T43" fmla="*/ 89 h 267"/>
                  <a:gd name="T44" fmla="*/ 27 w 223"/>
                  <a:gd name="T45" fmla="*/ 73 h 267"/>
                  <a:gd name="T46" fmla="*/ 44 w 223"/>
                  <a:gd name="T47" fmla="*/ 36 h 267"/>
                  <a:gd name="T48" fmla="*/ 73 w 223"/>
                  <a:gd name="T49" fmla="*/ 11 h 267"/>
                  <a:gd name="T50" fmla="*/ 73 w 223"/>
                  <a:gd name="T51" fmla="*/ 11 h 267"/>
                  <a:gd name="T52" fmla="*/ 121 w 223"/>
                  <a:gd name="T53" fmla="*/ 0 h 267"/>
                  <a:gd name="T54" fmla="*/ 189 w 223"/>
                  <a:gd name="T55" fmla="*/ 21 h 267"/>
                  <a:gd name="T56" fmla="*/ 206 w 223"/>
                  <a:gd name="T57" fmla="*/ 36 h 267"/>
                  <a:gd name="T58" fmla="*/ 194 w 223"/>
                  <a:gd name="T59" fmla="*/ 90 h 267"/>
                  <a:gd name="T60" fmla="*/ 194 w 223"/>
                  <a:gd name="T61" fmla="*/ 90 h 267"/>
                  <a:gd name="T62" fmla="*/ 172 w 223"/>
                  <a:gd name="T63" fmla="*/ 44 h 267"/>
                  <a:gd name="T64" fmla="*/ 149 w 223"/>
                  <a:gd name="T65" fmla="*/ 33 h 267"/>
                  <a:gd name="T66" fmla="*/ 91 w 223"/>
                  <a:gd name="T67" fmla="*/ 35 h 267"/>
                  <a:gd name="T68" fmla="*/ 72 w 223"/>
                  <a:gd name="T69" fmla="*/ 48 h 267"/>
                  <a:gd name="T70" fmla="*/ 68 w 223"/>
                  <a:gd name="T71" fmla="*/ 54 h 267"/>
                  <a:gd name="T72" fmla="*/ 55 w 223"/>
                  <a:gd name="T73" fmla="*/ 82 h 267"/>
                  <a:gd name="T74" fmla="*/ 73 w 223"/>
                  <a:gd name="T75" fmla="*/ 90 h 267"/>
                  <a:gd name="T76" fmla="*/ 92 w 223"/>
                  <a:gd name="T77" fmla="*/ 98 h 267"/>
                  <a:gd name="T78" fmla="*/ 105 w 223"/>
                  <a:gd name="T79" fmla="*/ 94 h 267"/>
                  <a:gd name="T80" fmla="*/ 124 w 223"/>
                  <a:gd name="T81" fmla="*/ 103 h 267"/>
                  <a:gd name="T82" fmla="*/ 131 w 223"/>
                  <a:gd name="T83" fmla="*/ 123 h 267"/>
                  <a:gd name="T84" fmla="*/ 110 w 223"/>
                  <a:gd name="T85" fmla="*/ 165 h 267"/>
                  <a:gd name="T86" fmla="*/ 92 w 223"/>
                  <a:gd name="T87" fmla="*/ 188 h 267"/>
                  <a:gd name="T88" fmla="*/ 63 w 223"/>
                  <a:gd name="T89" fmla="*/ 225 h 267"/>
                  <a:gd name="T90" fmla="*/ 76 w 223"/>
                  <a:gd name="T91" fmla="*/ 236 h 267"/>
                  <a:gd name="T92" fmla="*/ 109 w 223"/>
                  <a:gd name="T93" fmla="*/ 237 h 267"/>
                  <a:gd name="T94" fmla="*/ 163 w 223"/>
                  <a:gd name="T95" fmla="*/ 237 h 267"/>
                  <a:gd name="T96" fmla="*/ 168 w 223"/>
                  <a:gd name="T97" fmla="*/ 237 h 267"/>
                  <a:gd name="T98" fmla="*/ 181 w 223"/>
                  <a:gd name="T99" fmla="*/ 235 h 267"/>
                  <a:gd name="T100" fmla="*/ 181 w 223"/>
                  <a:gd name="T101" fmla="*/ 217 h 267"/>
                  <a:gd name="T102" fmla="*/ 181 w 223"/>
                  <a:gd name="T103" fmla="*/ 189 h 267"/>
                  <a:gd name="T104" fmla="*/ 181 w 223"/>
                  <a:gd name="T105" fmla="*/ 186 h 267"/>
                  <a:gd name="T106" fmla="*/ 178 w 223"/>
                  <a:gd name="T107" fmla="*/ 174 h 267"/>
                  <a:gd name="T108" fmla="*/ 175 w 223"/>
                  <a:gd name="T109" fmla="*/ 174 h 267"/>
                  <a:gd name="T110" fmla="*/ 167 w 223"/>
                  <a:gd name="T111" fmla="*/ 150 h 267"/>
                  <a:gd name="T112" fmla="*/ 188 w 223"/>
                  <a:gd name="T113" fmla="*/ 118 h 267"/>
                  <a:gd name="T114" fmla="*/ 192 w 223"/>
                  <a:gd name="T115" fmla="*/ 106 h 267"/>
                  <a:gd name="T116" fmla="*/ 101 w 223"/>
                  <a:gd name="T117" fmla="*/ 12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3" h="267">
                    <a:moveTo>
                      <a:pt x="223" y="90"/>
                    </a:moveTo>
                    <a:cubicBezTo>
                      <a:pt x="223" y="90"/>
                      <a:pt x="223" y="90"/>
                      <a:pt x="223" y="90"/>
                    </a:cubicBezTo>
                    <a:cubicBezTo>
                      <a:pt x="223" y="90"/>
                      <a:pt x="223" y="90"/>
                      <a:pt x="223" y="90"/>
                    </a:cubicBezTo>
                    <a:cubicBezTo>
                      <a:pt x="223" y="96"/>
                      <a:pt x="223" y="103"/>
                      <a:pt x="221" y="109"/>
                    </a:cubicBezTo>
                    <a:cubicBezTo>
                      <a:pt x="221" y="110"/>
                      <a:pt x="221" y="111"/>
                      <a:pt x="221" y="113"/>
                    </a:cubicBezTo>
                    <a:cubicBezTo>
                      <a:pt x="219" y="118"/>
                      <a:pt x="218" y="124"/>
                      <a:pt x="215" y="129"/>
                    </a:cubicBezTo>
                    <a:cubicBezTo>
                      <a:pt x="215" y="129"/>
                      <a:pt x="215" y="129"/>
                      <a:pt x="215" y="129"/>
                    </a:cubicBezTo>
                    <a:cubicBezTo>
                      <a:pt x="215" y="129"/>
                      <a:pt x="215" y="129"/>
                      <a:pt x="215" y="129"/>
                    </a:cubicBezTo>
                    <a:cubicBezTo>
                      <a:pt x="215" y="131"/>
                      <a:pt x="214" y="133"/>
                      <a:pt x="213" y="135"/>
                    </a:cubicBezTo>
                    <a:cubicBezTo>
                      <a:pt x="212" y="137"/>
                      <a:pt x="211" y="138"/>
                      <a:pt x="210" y="140"/>
                    </a:cubicBezTo>
                    <a:cubicBezTo>
                      <a:pt x="209" y="143"/>
                      <a:pt x="207" y="145"/>
                      <a:pt x="206" y="147"/>
                    </a:cubicBezTo>
                    <a:cubicBezTo>
                      <a:pt x="208" y="159"/>
                      <a:pt x="208" y="159"/>
                      <a:pt x="208" y="159"/>
                    </a:cubicBezTo>
                    <a:cubicBezTo>
                      <a:pt x="208" y="163"/>
                      <a:pt x="209" y="166"/>
                      <a:pt x="209" y="170"/>
                    </a:cubicBezTo>
                    <a:cubicBezTo>
                      <a:pt x="209" y="175"/>
                      <a:pt x="210" y="180"/>
                      <a:pt x="210" y="183"/>
                    </a:cubicBezTo>
                    <a:cubicBezTo>
                      <a:pt x="210" y="184"/>
                      <a:pt x="210" y="184"/>
                      <a:pt x="210" y="184"/>
                    </a:cubicBezTo>
                    <a:cubicBezTo>
                      <a:pt x="210" y="184"/>
                      <a:pt x="210" y="184"/>
                      <a:pt x="210" y="184"/>
                    </a:cubicBezTo>
                    <a:cubicBezTo>
                      <a:pt x="210" y="185"/>
                      <a:pt x="210" y="186"/>
                      <a:pt x="210" y="188"/>
                    </a:cubicBezTo>
                    <a:cubicBezTo>
                      <a:pt x="210" y="188"/>
                      <a:pt x="210" y="190"/>
                      <a:pt x="211" y="192"/>
                    </a:cubicBezTo>
                    <a:cubicBezTo>
                      <a:pt x="211" y="199"/>
                      <a:pt x="211" y="206"/>
                      <a:pt x="211" y="212"/>
                    </a:cubicBezTo>
                    <a:cubicBezTo>
                      <a:pt x="211" y="217"/>
                      <a:pt x="211" y="217"/>
                      <a:pt x="211" y="217"/>
                    </a:cubicBezTo>
                    <a:cubicBezTo>
                      <a:pt x="211" y="221"/>
                      <a:pt x="211" y="221"/>
                      <a:pt x="211" y="221"/>
                    </a:cubicBezTo>
                    <a:cubicBezTo>
                      <a:pt x="211" y="222"/>
                      <a:pt x="211" y="225"/>
                      <a:pt x="211" y="229"/>
                    </a:cubicBezTo>
                    <a:cubicBezTo>
                      <a:pt x="211" y="232"/>
                      <a:pt x="211" y="234"/>
                      <a:pt x="211" y="236"/>
                    </a:cubicBezTo>
                    <a:cubicBezTo>
                      <a:pt x="211" y="236"/>
                      <a:pt x="211" y="236"/>
                      <a:pt x="211" y="236"/>
                    </a:cubicBezTo>
                    <a:cubicBezTo>
                      <a:pt x="211" y="239"/>
                      <a:pt x="210" y="241"/>
                      <a:pt x="210" y="244"/>
                    </a:cubicBezTo>
                    <a:cubicBezTo>
                      <a:pt x="210" y="247"/>
                      <a:pt x="210" y="250"/>
                      <a:pt x="209" y="252"/>
                    </a:cubicBezTo>
                    <a:cubicBezTo>
                      <a:pt x="208" y="265"/>
                      <a:pt x="208" y="265"/>
                      <a:pt x="208" y="265"/>
                    </a:cubicBezTo>
                    <a:cubicBezTo>
                      <a:pt x="195" y="265"/>
                      <a:pt x="195" y="265"/>
                      <a:pt x="195" y="265"/>
                    </a:cubicBezTo>
                    <a:cubicBezTo>
                      <a:pt x="195" y="265"/>
                      <a:pt x="195" y="265"/>
                      <a:pt x="195" y="265"/>
                    </a:cubicBezTo>
                    <a:cubicBezTo>
                      <a:pt x="195" y="265"/>
                      <a:pt x="195" y="265"/>
                      <a:pt x="195" y="265"/>
                    </a:cubicBezTo>
                    <a:cubicBezTo>
                      <a:pt x="192" y="265"/>
                      <a:pt x="189" y="265"/>
                      <a:pt x="185" y="266"/>
                    </a:cubicBezTo>
                    <a:cubicBezTo>
                      <a:pt x="185" y="266"/>
                      <a:pt x="185" y="266"/>
                      <a:pt x="185" y="266"/>
                    </a:cubicBezTo>
                    <a:cubicBezTo>
                      <a:pt x="182" y="266"/>
                      <a:pt x="182" y="266"/>
                      <a:pt x="182" y="266"/>
                    </a:cubicBezTo>
                    <a:cubicBezTo>
                      <a:pt x="179" y="266"/>
                      <a:pt x="175" y="266"/>
                      <a:pt x="169" y="266"/>
                    </a:cubicBezTo>
                    <a:cubicBezTo>
                      <a:pt x="169" y="266"/>
                      <a:pt x="169" y="266"/>
                      <a:pt x="169" y="266"/>
                    </a:cubicBezTo>
                    <a:cubicBezTo>
                      <a:pt x="168" y="266"/>
                      <a:pt x="166" y="266"/>
                      <a:pt x="164" y="267"/>
                    </a:cubicBezTo>
                    <a:cubicBezTo>
                      <a:pt x="164" y="267"/>
                      <a:pt x="164" y="267"/>
                      <a:pt x="164" y="267"/>
                    </a:cubicBezTo>
                    <a:cubicBezTo>
                      <a:pt x="163" y="267"/>
                      <a:pt x="162" y="267"/>
                      <a:pt x="160" y="267"/>
                    </a:cubicBezTo>
                    <a:cubicBezTo>
                      <a:pt x="152" y="267"/>
                      <a:pt x="146" y="267"/>
                      <a:pt x="141" y="267"/>
                    </a:cubicBezTo>
                    <a:cubicBezTo>
                      <a:pt x="129" y="267"/>
                      <a:pt x="118" y="267"/>
                      <a:pt x="108" y="267"/>
                    </a:cubicBezTo>
                    <a:cubicBezTo>
                      <a:pt x="98" y="267"/>
                      <a:pt x="89" y="266"/>
                      <a:pt x="81" y="266"/>
                    </a:cubicBezTo>
                    <a:cubicBezTo>
                      <a:pt x="81" y="266"/>
                      <a:pt x="81" y="266"/>
                      <a:pt x="81" y="266"/>
                    </a:cubicBezTo>
                    <a:cubicBezTo>
                      <a:pt x="78" y="266"/>
                      <a:pt x="75" y="266"/>
                      <a:pt x="74" y="266"/>
                    </a:cubicBezTo>
                    <a:cubicBezTo>
                      <a:pt x="71" y="265"/>
                      <a:pt x="68" y="265"/>
                      <a:pt x="66" y="265"/>
                    </a:cubicBezTo>
                    <a:cubicBezTo>
                      <a:pt x="54" y="264"/>
                      <a:pt x="40" y="262"/>
                      <a:pt x="26" y="260"/>
                    </a:cubicBezTo>
                    <a:cubicBezTo>
                      <a:pt x="0" y="256"/>
                      <a:pt x="0" y="256"/>
                      <a:pt x="0" y="256"/>
                    </a:cubicBezTo>
                    <a:cubicBezTo>
                      <a:pt x="16" y="236"/>
                      <a:pt x="16" y="236"/>
                      <a:pt x="16" y="236"/>
                    </a:cubicBezTo>
                    <a:cubicBezTo>
                      <a:pt x="39" y="207"/>
                      <a:pt x="39" y="207"/>
                      <a:pt x="39" y="207"/>
                    </a:cubicBezTo>
                    <a:cubicBezTo>
                      <a:pt x="39" y="207"/>
                      <a:pt x="39" y="207"/>
                      <a:pt x="39" y="207"/>
                    </a:cubicBezTo>
                    <a:cubicBezTo>
                      <a:pt x="69" y="170"/>
                      <a:pt x="69" y="170"/>
                      <a:pt x="69" y="170"/>
                    </a:cubicBezTo>
                    <a:cubicBezTo>
                      <a:pt x="69" y="170"/>
                      <a:pt x="69" y="170"/>
                      <a:pt x="69" y="170"/>
                    </a:cubicBezTo>
                    <a:cubicBezTo>
                      <a:pt x="69" y="170"/>
                      <a:pt x="69" y="170"/>
                      <a:pt x="69" y="170"/>
                    </a:cubicBezTo>
                    <a:cubicBezTo>
                      <a:pt x="72" y="165"/>
                      <a:pt x="75" y="161"/>
                      <a:pt x="78" y="158"/>
                    </a:cubicBezTo>
                    <a:cubicBezTo>
                      <a:pt x="81" y="153"/>
                      <a:pt x="84" y="150"/>
                      <a:pt x="85" y="148"/>
                    </a:cubicBezTo>
                    <a:cubicBezTo>
                      <a:pt x="90" y="141"/>
                      <a:pt x="94" y="135"/>
                      <a:pt x="97" y="131"/>
                    </a:cubicBezTo>
                    <a:cubicBezTo>
                      <a:pt x="89" y="128"/>
                      <a:pt x="89" y="128"/>
                      <a:pt x="89" y="128"/>
                    </a:cubicBezTo>
                    <a:cubicBezTo>
                      <a:pt x="88" y="128"/>
                      <a:pt x="86" y="127"/>
                      <a:pt x="76" y="123"/>
                    </a:cubicBezTo>
                    <a:cubicBezTo>
                      <a:pt x="71" y="121"/>
                      <a:pt x="67" y="119"/>
                      <a:pt x="62" y="117"/>
                    </a:cubicBezTo>
                    <a:cubicBezTo>
                      <a:pt x="62" y="117"/>
                      <a:pt x="62" y="117"/>
                      <a:pt x="62" y="117"/>
                    </a:cubicBezTo>
                    <a:cubicBezTo>
                      <a:pt x="62" y="117"/>
                      <a:pt x="62" y="117"/>
                      <a:pt x="62" y="117"/>
                    </a:cubicBezTo>
                    <a:cubicBezTo>
                      <a:pt x="61" y="117"/>
                      <a:pt x="61" y="117"/>
                      <a:pt x="61" y="117"/>
                    </a:cubicBezTo>
                    <a:cubicBezTo>
                      <a:pt x="57" y="115"/>
                      <a:pt x="57" y="115"/>
                      <a:pt x="57" y="115"/>
                    </a:cubicBezTo>
                    <a:cubicBezTo>
                      <a:pt x="55" y="114"/>
                      <a:pt x="59" y="116"/>
                      <a:pt x="53" y="113"/>
                    </a:cubicBezTo>
                    <a:cubicBezTo>
                      <a:pt x="45" y="110"/>
                      <a:pt x="38" y="107"/>
                      <a:pt x="32" y="104"/>
                    </a:cubicBezTo>
                    <a:cubicBezTo>
                      <a:pt x="22" y="100"/>
                      <a:pt x="22" y="100"/>
                      <a:pt x="22" y="100"/>
                    </a:cubicBezTo>
                    <a:cubicBezTo>
                      <a:pt x="24" y="89"/>
                      <a:pt x="24" y="89"/>
                      <a:pt x="24" y="89"/>
                    </a:cubicBezTo>
                    <a:cubicBezTo>
                      <a:pt x="24" y="89"/>
                      <a:pt x="24" y="89"/>
                      <a:pt x="24" y="89"/>
                    </a:cubicBezTo>
                    <a:cubicBezTo>
                      <a:pt x="24" y="86"/>
                      <a:pt x="24" y="83"/>
                      <a:pt x="25" y="81"/>
                    </a:cubicBezTo>
                    <a:cubicBezTo>
                      <a:pt x="25" y="78"/>
                      <a:pt x="26" y="75"/>
                      <a:pt x="27" y="73"/>
                    </a:cubicBezTo>
                    <a:cubicBezTo>
                      <a:pt x="30" y="58"/>
                      <a:pt x="36" y="46"/>
                      <a:pt x="44" y="36"/>
                    </a:cubicBezTo>
                    <a:cubicBezTo>
                      <a:pt x="44" y="36"/>
                      <a:pt x="44" y="36"/>
                      <a:pt x="44" y="36"/>
                    </a:cubicBezTo>
                    <a:cubicBezTo>
                      <a:pt x="44" y="36"/>
                      <a:pt x="44" y="36"/>
                      <a:pt x="44" y="36"/>
                    </a:cubicBezTo>
                    <a:cubicBezTo>
                      <a:pt x="45" y="34"/>
                      <a:pt x="46" y="33"/>
                      <a:pt x="47" y="31"/>
                    </a:cubicBezTo>
                    <a:cubicBezTo>
                      <a:pt x="49" y="30"/>
                      <a:pt x="50" y="29"/>
                      <a:pt x="51" y="27"/>
                    </a:cubicBezTo>
                    <a:cubicBezTo>
                      <a:pt x="57" y="21"/>
                      <a:pt x="65" y="15"/>
                      <a:pt x="73" y="11"/>
                    </a:cubicBezTo>
                    <a:cubicBezTo>
                      <a:pt x="73" y="11"/>
                      <a:pt x="73" y="11"/>
                      <a:pt x="73" y="11"/>
                    </a:cubicBezTo>
                    <a:cubicBezTo>
                      <a:pt x="73" y="11"/>
                      <a:pt x="73" y="11"/>
                      <a:pt x="73" y="11"/>
                    </a:cubicBezTo>
                    <a:cubicBezTo>
                      <a:pt x="73" y="11"/>
                      <a:pt x="73" y="11"/>
                      <a:pt x="73" y="11"/>
                    </a:cubicBezTo>
                    <a:cubicBezTo>
                      <a:pt x="75" y="10"/>
                      <a:pt x="77" y="9"/>
                      <a:pt x="79" y="8"/>
                    </a:cubicBezTo>
                    <a:cubicBezTo>
                      <a:pt x="81" y="7"/>
                      <a:pt x="83" y="6"/>
                      <a:pt x="85" y="5"/>
                    </a:cubicBezTo>
                    <a:cubicBezTo>
                      <a:pt x="96" y="2"/>
                      <a:pt x="108" y="0"/>
                      <a:pt x="121" y="0"/>
                    </a:cubicBezTo>
                    <a:cubicBezTo>
                      <a:pt x="134" y="0"/>
                      <a:pt x="146" y="1"/>
                      <a:pt x="158" y="5"/>
                    </a:cubicBezTo>
                    <a:cubicBezTo>
                      <a:pt x="169" y="8"/>
                      <a:pt x="180" y="14"/>
                      <a:pt x="189" y="21"/>
                    </a:cubicBezTo>
                    <a:cubicBezTo>
                      <a:pt x="189" y="21"/>
                      <a:pt x="189" y="21"/>
                      <a:pt x="189" y="21"/>
                    </a:cubicBezTo>
                    <a:cubicBezTo>
                      <a:pt x="189" y="21"/>
                      <a:pt x="189" y="21"/>
                      <a:pt x="189" y="21"/>
                    </a:cubicBezTo>
                    <a:cubicBezTo>
                      <a:pt x="193" y="23"/>
                      <a:pt x="195" y="25"/>
                      <a:pt x="198" y="28"/>
                    </a:cubicBezTo>
                    <a:cubicBezTo>
                      <a:pt x="201" y="30"/>
                      <a:pt x="203" y="33"/>
                      <a:pt x="206" y="36"/>
                    </a:cubicBezTo>
                    <a:cubicBezTo>
                      <a:pt x="218" y="51"/>
                      <a:pt x="223" y="69"/>
                      <a:pt x="223" y="90"/>
                    </a:cubicBezTo>
                    <a:cubicBezTo>
                      <a:pt x="223" y="90"/>
                      <a:pt x="223" y="90"/>
                      <a:pt x="223" y="90"/>
                    </a:cubicBezTo>
                    <a:close/>
                    <a:moveTo>
                      <a:pt x="194" y="90"/>
                    </a:moveTo>
                    <a:cubicBezTo>
                      <a:pt x="194" y="90"/>
                      <a:pt x="194" y="90"/>
                      <a:pt x="194" y="90"/>
                    </a:cubicBezTo>
                    <a:cubicBezTo>
                      <a:pt x="194" y="90"/>
                      <a:pt x="194" y="90"/>
                      <a:pt x="194" y="90"/>
                    </a:cubicBezTo>
                    <a:cubicBezTo>
                      <a:pt x="194" y="90"/>
                      <a:pt x="194" y="90"/>
                      <a:pt x="194" y="90"/>
                    </a:cubicBezTo>
                    <a:cubicBezTo>
                      <a:pt x="194" y="76"/>
                      <a:pt x="190" y="64"/>
                      <a:pt x="183" y="55"/>
                    </a:cubicBezTo>
                    <a:cubicBezTo>
                      <a:pt x="181" y="53"/>
                      <a:pt x="179" y="51"/>
                      <a:pt x="178" y="49"/>
                    </a:cubicBezTo>
                    <a:cubicBezTo>
                      <a:pt x="176" y="48"/>
                      <a:pt x="174" y="46"/>
                      <a:pt x="172" y="44"/>
                    </a:cubicBezTo>
                    <a:cubicBezTo>
                      <a:pt x="172" y="44"/>
                      <a:pt x="172" y="44"/>
                      <a:pt x="172" y="44"/>
                    </a:cubicBezTo>
                    <a:cubicBezTo>
                      <a:pt x="172" y="44"/>
                      <a:pt x="172" y="44"/>
                      <a:pt x="172" y="44"/>
                    </a:cubicBezTo>
                    <a:cubicBezTo>
                      <a:pt x="165" y="39"/>
                      <a:pt x="158" y="36"/>
                      <a:pt x="149" y="33"/>
                    </a:cubicBezTo>
                    <a:cubicBezTo>
                      <a:pt x="141" y="31"/>
                      <a:pt x="132" y="29"/>
                      <a:pt x="121" y="29"/>
                    </a:cubicBezTo>
                    <a:cubicBezTo>
                      <a:pt x="111" y="29"/>
                      <a:pt x="102" y="31"/>
                      <a:pt x="95" y="33"/>
                    </a:cubicBezTo>
                    <a:cubicBezTo>
                      <a:pt x="94" y="34"/>
                      <a:pt x="92" y="34"/>
                      <a:pt x="91" y="35"/>
                    </a:cubicBezTo>
                    <a:cubicBezTo>
                      <a:pt x="90" y="35"/>
                      <a:pt x="88" y="36"/>
                      <a:pt x="87" y="37"/>
                    </a:cubicBezTo>
                    <a:cubicBezTo>
                      <a:pt x="87" y="37"/>
                      <a:pt x="87" y="37"/>
                      <a:pt x="87" y="37"/>
                    </a:cubicBezTo>
                    <a:cubicBezTo>
                      <a:pt x="81" y="40"/>
                      <a:pt x="77" y="43"/>
                      <a:pt x="72" y="48"/>
                    </a:cubicBezTo>
                    <a:cubicBezTo>
                      <a:pt x="71" y="49"/>
                      <a:pt x="71" y="50"/>
                      <a:pt x="70" y="51"/>
                    </a:cubicBezTo>
                    <a:cubicBezTo>
                      <a:pt x="69" y="51"/>
                      <a:pt x="68" y="52"/>
                      <a:pt x="68" y="54"/>
                    </a:cubicBezTo>
                    <a:cubicBezTo>
                      <a:pt x="68" y="54"/>
                      <a:pt x="68" y="54"/>
                      <a:pt x="68" y="54"/>
                    </a:cubicBezTo>
                    <a:cubicBezTo>
                      <a:pt x="68" y="54"/>
                      <a:pt x="68" y="54"/>
                      <a:pt x="68" y="54"/>
                    </a:cubicBezTo>
                    <a:cubicBezTo>
                      <a:pt x="62" y="61"/>
                      <a:pt x="58" y="70"/>
                      <a:pt x="55" y="80"/>
                    </a:cubicBezTo>
                    <a:cubicBezTo>
                      <a:pt x="55" y="80"/>
                      <a:pt x="55" y="81"/>
                      <a:pt x="55" y="82"/>
                    </a:cubicBezTo>
                    <a:cubicBezTo>
                      <a:pt x="58" y="83"/>
                      <a:pt x="61" y="85"/>
                      <a:pt x="64" y="86"/>
                    </a:cubicBezTo>
                    <a:cubicBezTo>
                      <a:pt x="67" y="87"/>
                      <a:pt x="63" y="86"/>
                      <a:pt x="68" y="88"/>
                    </a:cubicBezTo>
                    <a:cubicBezTo>
                      <a:pt x="73" y="90"/>
                      <a:pt x="73" y="90"/>
                      <a:pt x="73" y="90"/>
                    </a:cubicBezTo>
                    <a:cubicBezTo>
                      <a:pt x="73" y="90"/>
                      <a:pt x="73" y="90"/>
                      <a:pt x="73" y="90"/>
                    </a:cubicBezTo>
                    <a:cubicBezTo>
                      <a:pt x="78" y="92"/>
                      <a:pt x="83" y="94"/>
                      <a:pt x="87" y="96"/>
                    </a:cubicBezTo>
                    <a:cubicBezTo>
                      <a:pt x="92" y="98"/>
                      <a:pt x="92" y="98"/>
                      <a:pt x="92" y="98"/>
                    </a:cubicBezTo>
                    <a:cubicBezTo>
                      <a:pt x="93" y="97"/>
                      <a:pt x="93" y="97"/>
                      <a:pt x="93" y="97"/>
                    </a:cubicBezTo>
                    <a:cubicBezTo>
                      <a:pt x="97" y="96"/>
                      <a:pt x="101" y="95"/>
                      <a:pt x="105" y="95"/>
                    </a:cubicBezTo>
                    <a:cubicBezTo>
                      <a:pt x="105" y="94"/>
                      <a:pt x="105" y="94"/>
                      <a:pt x="105" y="94"/>
                    </a:cubicBezTo>
                    <a:cubicBezTo>
                      <a:pt x="105" y="94"/>
                      <a:pt x="105" y="94"/>
                      <a:pt x="105" y="94"/>
                    </a:cubicBezTo>
                    <a:cubicBezTo>
                      <a:pt x="109" y="94"/>
                      <a:pt x="112" y="95"/>
                      <a:pt x="115" y="97"/>
                    </a:cubicBezTo>
                    <a:cubicBezTo>
                      <a:pt x="118" y="98"/>
                      <a:pt x="121" y="100"/>
                      <a:pt x="124" y="103"/>
                    </a:cubicBezTo>
                    <a:cubicBezTo>
                      <a:pt x="126" y="105"/>
                      <a:pt x="127" y="108"/>
                      <a:pt x="129" y="111"/>
                    </a:cubicBezTo>
                    <a:cubicBezTo>
                      <a:pt x="129" y="111"/>
                      <a:pt x="129" y="112"/>
                      <a:pt x="129" y="113"/>
                    </a:cubicBezTo>
                    <a:cubicBezTo>
                      <a:pt x="130" y="116"/>
                      <a:pt x="131" y="119"/>
                      <a:pt x="131" y="123"/>
                    </a:cubicBezTo>
                    <a:cubicBezTo>
                      <a:pt x="131" y="123"/>
                      <a:pt x="131" y="123"/>
                      <a:pt x="131" y="123"/>
                    </a:cubicBezTo>
                    <a:cubicBezTo>
                      <a:pt x="131" y="123"/>
                      <a:pt x="131" y="123"/>
                      <a:pt x="131" y="123"/>
                    </a:cubicBezTo>
                    <a:cubicBezTo>
                      <a:pt x="131" y="131"/>
                      <a:pt x="124" y="145"/>
                      <a:pt x="110" y="165"/>
                    </a:cubicBezTo>
                    <a:cubicBezTo>
                      <a:pt x="107" y="169"/>
                      <a:pt x="104" y="173"/>
                      <a:pt x="102" y="176"/>
                    </a:cubicBezTo>
                    <a:cubicBezTo>
                      <a:pt x="99" y="180"/>
                      <a:pt x="95" y="184"/>
                      <a:pt x="92" y="188"/>
                    </a:cubicBezTo>
                    <a:cubicBezTo>
                      <a:pt x="92" y="188"/>
                      <a:pt x="92" y="188"/>
                      <a:pt x="92" y="188"/>
                    </a:cubicBezTo>
                    <a:cubicBezTo>
                      <a:pt x="92" y="188"/>
                      <a:pt x="92" y="188"/>
                      <a:pt x="92" y="188"/>
                    </a:cubicBezTo>
                    <a:cubicBezTo>
                      <a:pt x="63" y="225"/>
                      <a:pt x="63" y="225"/>
                      <a:pt x="63" y="225"/>
                    </a:cubicBezTo>
                    <a:cubicBezTo>
                      <a:pt x="63" y="225"/>
                      <a:pt x="63" y="225"/>
                      <a:pt x="63" y="225"/>
                    </a:cubicBezTo>
                    <a:cubicBezTo>
                      <a:pt x="56" y="234"/>
                      <a:pt x="56" y="234"/>
                      <a:pt x="56" y="234"/>
                    </a:cubicBezTo>
                    <a:cubicBezTo>
                      <a:pt x="60" y="235"/>
                      <a:pt x="64" y="235"/>
                      <a:pt x="69" y="235"/>
                    </a:cubicBezTo>
                    <a:cubicBezTo>
                      <a:pt x="72" y="236"/>
                      <a:pt x="74" y="236"/>
                      <a:pt x="76" y="236"/>
                    </a:cubicBezTo>
                    <a:cubicBezTo>
                      <a:pt x="79" y="236"/>
                      <a:pt x="81" y="236"/>
                      <a:pt x="82" y="236"/>
                    </a:cubicBezTo>
                    <a:cubicBezTo>
                      <a:pt x="82" y="236"/>
                      <a:pt x="82" y="236"/>
                      <a:pt x="82" y="236"/>
                    </a:cubicBezTo>
                    <a:cubicBezTo>
                      <a:pt x="91" y="237"/>
                      <a:pt x="100" y="237"/>
                      <a:pt x="109" y="237"/>
                    </a:cubicBezTo>
                    <a:cubicBezTo>
                      <a:pt x="119" y="238"/>
                      <a:pt x="130" y="238"/>
                      <a:pt x="141" y="238"/>
                    </a:cubicBezTo>
                    <a:cubicBezTo>
                      <a:pt x="145" y="238"/>
                      <a:pt x="151" y="238"/>
                      <a:pt x="158" y="237"/>
                    </a:cubicBezTo>
                    <a:cubicBezTo>
                      <a:pt x="163" y="237"/>
                      <a:pt x="163" y="237"/>
                      <a:pt x="163" y="237"/>
                    </a:cubicBezTo>
                    <a:cubicBezTo>
                      <a:pt x="163" y="237"/>
                      <a:pt x="163" y="237"/>
                      <a:pt x="163" y="237"/>
                    </a:cubicBezTo>
                    <a:cubicBezTo>
                      <a:pt x="168" y="237"/>
                      <a:pt x="168" y="237"/>
                      <a:pt x="168" y="237"/>
                    </a:cubicBezTo>
                    <a:cubicBezTo>
                      <a:pt x="168" y="237"/>
                      <a:pt x="168" y="237"/>
                      <a:pt x="168" y="237"/>
                    </a:cubicBezTo>
                    <a:cubicBezTo>
                      <a:pt x="172" y="236"/>
                      <a:pt x="177" y="236"/>
                      <a:pt x="181" y="236"/>
                    </a:cubicBezTo>
                    <a:cubicBezTo>
                      <a:pt x="181" y="235"/>
                      <a:pt x="181" y="235"/>
                      <a:pt x="181" y="235"/>
                    </a:cubicBezTo>
                    <a:cubicBezTo>
                      <a:pt x="181" y="235"/>
                      <a:pt x="181" y="235"/>
                      <a:pt x="181" y="235"/>
                    </a:cubicBezTo>
                    <a:cubicBezTo>
                      <a:pt x="181" y="232"/>
                      <a:pt x="181" y="230"/>
                      <a:pt x="181" y="228"/>
                    </a:cubicBezTo>
                    <a:cubicBezTo>
                      <a:pt x="181" y="227"/>
                      <a:pt x="181" y="225"/>
                      <a:pt x="181" y="221"/>
                    </a:cubicBezTo>
                    <a:cubicBezTo>
                      <a:pt x="181" y="217"/>
                      <a:pt x="181" y="217"/>
                      <a:pt x="181" y="217"/>
                    </a:cubicBezTo>
                    <a:cubicBezTo>
                      <a:pt x="181" y="212"/>
                      <a:pt x="181" y="212"/>
                      <a:pt x="181" y="212"/>
                    </a:cubicBezTo>
                    <a:cubicBezTo>
                      <a:pt x="181" y="205"/>
                      <a:pt x="181" y="199"/>
                      <a:pt x="181" y="193"/>
                    </a:cubicBezTo>
                    <a:cubicBezTo>
                      <a:pt x="181" y="193"/>
                      <a:pt x="181" y="191"/>
                      <a:pt x="181" y="189"/>
                    </a:cubicBezTo>
                    <a:cubicBezTo>
                      <a:pt x="181" y="189"/>
                      <a:pt x="181" y="188"/>
                      <a:pt x="181" y="186"/>
                    </a:cubicBezTo>
                    <a:cubicBezTo>
                      <a:pt x="181" y="186"/>
                      <a:pt x="181" y="186"/>
                      <a:pt x="181" y="186"/>
                    </a:cubicBezTo>
                    <a:cubicBezTo>
                      <a:pt x="181" y="186"/>
                      <a:pt x="181" y="186"/>
                      <a:pt x="181" y="186"/>
                    </a:cubicBezTo>
                    <a:cubicBezTo>
                      <a:pt x="180" y="181"/>
                      <a:pt x="180" y="178"/>
                      <a:pt x="180" y="175"/>
                    </a:cubicBezTo>
                    <a:cubicBezTo>
                      <a:pt x="179" y="175"/>
                      <a:pt x="178" y="175"/>
                      <a:pt x="178" y="174"/>
                    </a:cubicBezTo>
                    <a:cubicBezTo>
                      <a:pt x="178" y="174"/>
                      <a:pt x="178" y="174"/>
                      <a:pt x="178" y="174"/>
                    </a:cubicBezTo>
                    <a:cubicBezTo>
                      <a:pt x="177" y="174"/>
                      <a:pt x="177" y="174"/>
                      <a:pt x="177" y="174"/>
                    </a:cubicBezTo>
                    <a:cubicBezTo>
                      <a:pt x="177" y="174"/>
                      <a:pt x="177" y="174"/>
                      <a:pt x="177" y="174"/>
                    </a:cubicBezTo>
                    <a:cubicBezTo>
                      <a:pt x="175" y="174"/>
                      <a:pt x="175" y="174"/>
                      <a:pt x="175" y="174"/>
                    </a:cubicBezTo>
                    <a:cubicBezTo>
                      <a:pt x="175" y="174"/>
                      <a:pt x="175" y="174"/>
                      <a:pt x="175" y="174"/>
                    </a:cubicBezTo>
                    <a:cubicBezTo>
                      <a:pt x="151" y="168"/>
                      <a:pt x="151" y="168"/>
                      <a:pt x="151" y="168"/>
                    </a:cubicBezTo>
                    <a:cubicBezTo>
                      <a:pt x="167" y="150"/>
                      <a:pt x="167" y="150"/>
                      <a:pt x="167" y="150"/>
                    </a:cubicBezTo>
                    <a:cubicBezTo>
                      <a:pt x="174" y="142"/>
                      <a:pt x="180" y="134"/>
                      <a:pt x="184" y="126"/>
                    </a:cubicBezTo>
                    <a:cubicBezTo>
                      <a:pt x="185" y="125"/>
                      <a:pt x="185" y="123"/>
                      <a:pt x="186" y="122"/>
                    </a:cubicBezTo>
                    <a:cubicBezTo>
                      <a:pt x="187" y="121"/>
                      <a:pt x="187" y="119"/>
                      <a:pt x="188" y="118"/>
                    </a:cubicBezTo>
                    <a:cubicBezTo>
                      <a:pt x="188" y="118"/>
                      <a:pt x="188" y="118"/>
                      <a:pt x="188" y="118"/>
                    </a:cubicBezTo>
                    <a:cubicBezTo>
                      <a:pt x="188" y="118"/>
                      <a:pt x="188" y="118"/>
                      <a:pt x="188" y="118"/>
                    </a:cubicBezTo>
                    <a:cubicBezTo>
                      <a:pt x="190" y="114"/>
                      <a:pt x="191" y="110"/>
                      <a:pt x="192" y="106"/>
                    </a:cubicBezTo>
                    <a:cubicBezTo>
                      <a:pt x="192" y="105"/>
                      <a:pt x="192" y="104"/>
                      <a:pt x="192" y="103"/>
                    </a:cubicBezTo>
                    <a:cubicBezTo>
                      <a:pt x="193" y="99"/>
                      <a:pt x="194" y="94"/>
                      <a:pt x="194" y="90"/>
                    </a:cubicBezTo>
                    <a:close/>
                    <a:moveTo>
                      <a:pt x="101" y="122"/>
                    </a:moveTo>
                    <a:cubicBezTo>
                      <a:pt x="101" y="121"/>
                      <a:pt x="101" y="121"/>
                      <a:pt x="101" y="121"/>
                    </a:cubicBezTo>
                    <a:cubicBezTo>
                      <a:pt x="101" y="121"/>
                      <a:pt x="101" y="121"/>
                      <a:pt x="101" y="1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9" name="Freeform 35"/>
              <p:cNvSpPr/>
              <p:nvPr/>
            </p:nvSpPr>
            <p:spPr bwMode="auto">
              <a:xfrm>
                <a:off x="3527823" y="8284455"/>
                <a:ext cx="1624085" cy="2141163"/>
              </a:xfrm>
              <a:custGeom>
                <a:avLst/>
                <a:gdLst>
                  <a:gd name="T0" fmla="*/ 181 w 181"/>
                  <a:gd name="T1" fmla="*/ 76 h 239"/>
                  <a:gd name="T2" fmla="*/ 174 w 181"/>
                  <a:gd name="T3" fmla="*/ 109 h 239"/>
                  <a:gd name="T4" fmla="*/ 151 w 181"/>
                  <a:gd name="T5" fmla="*/ 145 h 239"/>
                  <a:gd name="T6" fmla="*/ 157 w 181"/>
                  <a:gd name="T7" fmla="*/ 147 h 239"/>
                  <a:gd name="T8" fmla="*/ 165 w 181"/>
                  <a:gd name="T9" fmla="*/ 147 h 239"/>
                  <a:gd name="T10" fmla="*/ 167 w 181"/>
                  <a:gd name="T11" fmla="*/ 171 h 239"/>
                  <a:gd name="T12" fmla="*/ 168 w 181"/>
                  <a:gd name="T13" fmla="*/ 198 h 239"/>
                  <a:gd name="T14" fmla="*/ 168 w 181"/>
                  <a:gd name="T15" fmla="*/ 203 h 239"/>
                  <a:gd name="T16" fmla="*/ 168 w 181"/>
                  <a:gd name="T17" fmla="*/ 207 h 239"/>
                  <a:gd name="T18" fmla="*/ 168 w 181"/>
                  <a:gd name="T19" fmla="*/ 222 h 239"/>
                  <a:gd name="T20" fmla="*/ 167 w 181"/>
                  <a:gd name="T21" fmla="*/ 237 h 239"/>
                  <a:gd name="T22" fmla="*/ 141 w 181"/>
                  <a:gd name="T23" fmla="*/ 238 h 239"/>
                  <a:gd name="T24" fmla="*/ 113 w 181"/>
                  <a:gd name="T25" fmla="*/ 239 h 239"/>
                  <a:gd name="T26" fmla="*/ 54 w 181"/>
                  <a:gd name="T27" fmla="*/ 237 h 239"/>
                  <a:gd name="T28" fmla="*/ 0 w 181"/>
                  <a:gd name="T29" fmla="*/ 232 h 239"/>
                  <a:gd name="T30" fmla="*/ 23 w 181"/>
                  <a:gd name="T31" fmla="*/ 202 h 239"/>
                  <a:gd name="T32" fmla="*/ 52 w 181"/>
                  <a:gd name="T33" fmla="*/ 165 h 239"/>
                  <a:gd name="T34" fmla="*/ 88 w 181"/>
                  <a:gd name="T35" fmla="*/ 109 h 239"/>
                  <a:gd name="T36" fmla="*/ 85 w 181"/>
                  <a:gd name="T37" fmla="*/ 99 h 239"/>
                  <a:gd name="T38" fmla="*/ 77 w 181"/>
                  <a:gd name="T39" fmla="*/ 95 h 239"/>
                  <a:gd name="T40" fmla="*/ 67 w 181"/>
                  <a:gd name="T41" fmla="*/ 101 h 239"/>
                  <a:gd name="T42" fmla="*/ 39 w 181"/>
                  <a:gd name="T43" fmla="*/ 89 h 239"/>
                  <a:gd name="T44" fmla="*/ 10 w 181"/>
                  <a:gd name="T45" fmla="*/ 77 h 239"/>
                  <a:gd name="T46" fmla="*/ 28 w 181"/>
                  <a:gd name="T47" fmla="*/ 31 h 239"/>
                  <a:gd name="T48" fmla="*/ 52 w 181"/>
                  <a:gd name="T49" fmla="*/ 10 h 239"/>
                  <a:gd name="T50" fmla="*/ 93 w 181"/>
                  <a:gd name="T51" fmla="*/ 0 h 239"/>
                  <a:gd name="T52" fmla="*/ 153 w 181"/>
                  <a:gd name="T53" fmla="*/ 19 h 239"/>
                  <a:gd name="T54" fmla="*/ 181 w 181"/>
                  <a:gd name="T55" fmla="*/ 7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1" h="239">
                    <a:moveTo>
                      <a:pt x="181" y="76"/>
                    </a:moveTo>
                    <a:cubicBezTo>
                      <a:pt x="181" y="87"/>
                      <a:pt x="178" y="98"/>
                      <a:pt x="174" y="109"/>
                    </a:cubicBezTo>
                    <a:cubicBezTo>
                      <a:pt x="169" y="121"/>
                      <a:pt x="161" y="133"/>
                      <a:pt x="151" y="145"/>
                    </a:cubicBezTo>
                    <a:cubicBezTo>
                      <a:pt x="153" y="146"/>
                      <a:pt x="156" y="146"/>
                      <a:pt x="157" y="147"/>
                    </a:cubicBezTo>
                    <a:cubicBezTo>
                      <a:pt x="159" y="147"/>
                      <a:pt x="161" y="147"/>
                      <a:pt x="165" y="147"/>
                    </a:cubicBezTo>
                    <a:cubicBezTo>
                      <a:pt x="166" y="154"/>
                      <a:pt x="167" y="162"/>
                      <a:pt x="167" y="171"/>
                    </a:cubicBezTo>
                    <a:cubicBezTo>
                      <a:pt x="168" y="180"/>
                      <a:pt x="168" y="189"/>
                      <a:pt x="168" y="198"/>
                    </a:cubicBezTo>
                    <a:cubicBezTo>
                      <a:pt x="168" y="203"/>
                      <a:pt x="168" y="203"/>
                      <a:pt x="168" y="203"/>
                    </a:cubicBezTo>
                    <a:cubicBezTo>
                      <a:pt x="168" y="207"/>
                      <a:pt x="168" y="207"/>
                      <a:pt x="168" y="207"/>
                    </a:cubicBezTo>
                    <a:cubicBezTo>
                      <a:pt x="168" y="212"/>
                      <a:pt x="168" y="217"/>
                      <a:pt x="168" y="222"/>
                    </a:cubicBezTo>
                    <a:cubicBezTo>
                      <a:pt x="168" y="226"/>
                      <a:pt x="167" y="231"/>
                      <a:pt x="167" y="237"/>
                    </a:cubicBezTo>
                    <a:cubicBezTo>
                      <a:pt x="161" y="237"/>
                      <a:pt x="153" y="237"/>
                      <a:pt x="141" y="238"/>
                    </a:cubicBezTo>
                    <a:cubicBezTo>
                      <a:pt x="129" y="238"/>
                      <a:pt x="119" y="239"/>
                      <a:pt x="113" y="239"/>
                    </a:cubicBezTo>
                    <a:cubicBezTo>
                      <a:pt x="90" y="239"/>
                      <a:pt x="70" y="238"/>
                      <a:pt x="54" y="237"/>
                    </a:cubicBezTo>
                    <a:cubicBezTo>
                      <a:pt x="37" y="236"/>
                      <a:pt x="20" y="234"/>
                      <a:pt x="0" y="232"/>
                    </a:cubicBezTo>
                    <a:cubicBezTo>
                      <a:pt x="23" y="202"/>
                      <a:pt x="23" y="202"/>
                      <a:pt x="23" y="202"/>
                    </a:cubicBezTo>
                    <a:cubicBezTo>
                      <a:pt x="52" y="165"/>
                      <a:pt x="52" y="165"/>
                      <a:pt x="52" y="165"/>
                    </a:cubicBezTo>
                    <a:cubicBezTo>
                      <a:pt x="76" y="135"/>
                      <a:pt x="88" y="116"/>
                      <a:pt x="88" y="109"/>
                    </a:cubicBezTo>
                    <a:cubicBezTo>
                      <a:pt x="88" y="105"/>
                      <a:pt x="87" y="101"/>
                      <a:pt x="85" y="99"/>
                    </a:cubicBezTo>
                    <a:cubicBezTo>
                      <a:pt x="83" y="96"/>
                      <a:pt x="80" y="95"/>
                      <a:pt x="77" y="95"/>
                    </a:cubicBezTo>
                    <a:cubicBezTo>
                      <a:pt x="73" y="95"/>
                      <a:pt x="70" y="97"/>
                      <a:pt x="67" y="101"/>
                    </a:cubicBezTo>
                    <a:cubicBezTo>
                      <a:pt x="59" y="97"/>
                      <a:pt x="49" y="94"/>
                      <a:pt x="39" y="89"/>
                    </a:cubicBezTo>
                    <a:cubicBezTo>
                      <a:pt x="29" y="85"/>
                      <a:pt x="19" y="81"/>
                      <a:pt x="10" y="77"/>
                    </a:cubicBezTo>
                    <a:cubicBezTo>
                      <a:pt x="12" y="58"/>
                      <a:pt x="18" y="43"/>
                      <a:pt x="28" y="31"/>
                    </a:cubicBezTo>
                    <a:cubicBezTo>
                      <a:pt x="34" y="22"/>
                      <a:pt x="42" y="15"/>
                      <a:pt x="52" y="10"/>
                    </a:cubicBezTo>
                    <a:cubicBezTo>
                      <a:pt x="63" y="4"/>
                      <a:pt x="77" y="0"/>
                      <a:pt x="93" y="0"/>
                    </a:cubicBezTo>
                    <a:cubicBezTo>
                      <a:pt x="117" y="0"/>
                      <a:pt x="136" y="6"/>
                      <a:pt x="153" y="19"/>
                    </a:cubicBezTo>
                    <a:cubicBezTo>
                      <a:pt x="171" y="32"/>
                      <a:pt x="181" y="51"/>
                      <a:pt x="181" y="76"/>
                    </a:cubicBezTo>
                    <a:close/>
                  </a:path>
                </a:pathLst>
              </a:custGeom>
              <a:solidFill>
                <a:srgbClr val="F5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1" name="Freeform 36"/>
              <p:cNvSpPr>
                <a:spLocks noEditPoints="1"/>
              </p:cNvSpPr>
              <p:nvPr/>
            </p:nvSpPr>
            <p:spPr bwMode="auto">
              <a:xfrm>
                <a:off x="4793381" y="8517283"/>
                <a:ext cx="2096883" cy="2105453"/>
              </a:xfrm>
              <a:custGeom>
                <a:avLst/>
                <a:gdLst>
                  <a:gd name="T0" fmla="*/ 225 w 234"/>
                  <a:gd name="T1" fmla="*/ 163 h 235"/>
                  <a:gd name="T2" fmla="*/ 200 w 234"/>
                  <a:gd name="T3" fmla="*/ 200 h 235"/>
                  <a:gd name="T4" fmla="*/ 117 w 234"/>
                  <a:gd name="T5" fmla="*/ 235 h 235"/>
                  <a:gd name="T6" fmla="*/ 117 w 234"/>
                  <a:gd name="T7" fmla="*/ 235 h 235"/>
                  <a:gd name="T8" fmla="*/ 65 w 234"/>
                  <a:gd name="T9" fmla="*/ 223 h 235"/>
                  <a:gd name="T10" fmla="*/ 8 w 234"/>
                  <a:gd name="T11" fmla="*/ 163 h 235"/>
                  <a:gd name="T12" fmla="*/ 8 w 234"/>
                  <a:gd name="T13" fmla="*/ 72 h 235"/>
                  <a:gd name="T14" fmla="*/ 34 w 234"/>
                  <a:gd name="T15" fmla="*/ 34 h 235"/>
                  <a:gd name="T16" fmla="*/ 44 w 234"/>
                  <a:gd name="T17" fmla="*/ 26 h 235"/>
                  <a:gd name="T18" fmla="*/ 117 w 234"/>
                  <a:gd name="T19" fmla="*/ 0 h 235"/>
                  <a:gd name="T20" fmla="*/ 200 w 234"/>
                  <a:gd name="T21" fmla="*/ 34 h 235"/>
                  <a:gd name="T22" fmla="*/ 225 w 234"/>
                  <a:gd name="T23" fmla="*/ 72 h 235"/>
                  <a:gd name="T24" fmla="*/ 207 w 234"/>
                  <a:gd name="T25" fmla="*/ 155 h 235"/>
                  <a:gd name="T26" fmla="*/ 207 w 234"/>
                  <a:gd name="T27" fmla="*/ 80 h 235"/>
                  <a:gd name="T28" fmla="*/ 186 w 234"/>
                  <a:gd name="T29" fmla="*/ 48 h 235"/>
                  <a:gd name="T30" fmla="*/ 117 w 234"/>
                  <a:gd name="T31" fmla="*/ 20 h 235"/>
                  <a:gd name="T32" fmla="*/ 56 w 234"/>
                  <a:gd name="T33" fmla="*/ 41 h 235"/>
                  <a:gd name="T34" fmla="*/ 48 w 234"/>
                  <a:gd name="T35" fmla="*/ 48 h 235"/>
                  <a:gd name="T36" fmla="*/ 26 w 234"/>
                  <a:gd name="T37" fmla="*/ 80 h 235"/>
                  <a:gd name="T38" fmla="*/ 26 w 234"/>
                  <a:gd name="T39" fmla="*/ 155 h 235"/>
                  <a:gd name="T40" fmla="*/ 74 w 234"/>
                  <a:gd name="T41" fmla="*/ 205 h 235"/>
                  <a:gd name="T42" fmla="*/ 117 w 234"/>
                  <a:gd name="T43" fmla="*/ 215 h 235"/>
                  <a:gd name="T44" fmla="*/ 117 w 234"/>
                  <a:gd name="T45" fmla="*/ 215 h 235"/>
                  <a:gd name="T46" fmla="*/ 186 w 234"/>
                  <a:gd name="T47" fmla="*/ 187 h 235"/>
                  <a:gd name="T48" fmla="*/ 159 w 234"/>
                  <a:gd name="T49" fmla="*/ 157 h 235"/>
                  <a:gd name="T50" fmla="*/ 159 w 234"/>
                  <a:gd name="T51" fmla="*/ 157 h 235"/>
                  <a:gd name="T52" fmla="*/ 158 w 234"/>
                  <a:gd name="T53" fmla="*/ 151 h 235"/>
                  <a:gd name="T54" fmla="*/ 156 w 234"/>
                  <a:gd name="T55" fmla="*/ 148 h 235"/>
                  <a:gd name="T56" fmla="*/ 156 w 234"/>
                  <a:gd name="T57" fmla="*/ 148 h 235"/>
                  <a:gd name="T58" fmla="*/ 154 w 234"/>
                  <a:gd name="T59" fmla="*/ 146 h 235"/>
                  <a:gd name="T60" fmla="*/ 142 w 234"/>
                  <a:gd name="T61" fmla="*/ 145 h 235"/>
                  <a:gd name="T62" fmla="*/ 138 w 234"/>
                  <a:gd name="T63" fmla="*/ 148 h 235"/>
                  <a:gd name="T64" fmla="*/ 138 w 234"/>
                  <a:gd name="T65" fmla="*/ 148 h 235"/>
                  <a:gd name="T66" fmla="*/ 137 w 234"/>
                  <a:gd name="T67" fmla="*/ 150 h 235"/>
                  <a:gd name="T68" fmla="*/ 138 w 234"/>
                  <a:gd name="T69" fmla="*/ 165 h 235"/>
                  <a:gd name="T70" fmla="*/ 142 w 234"/>
                  <a:gd name="T71" fmla="*/ 168 h 235"/>
                  <a:gd name="T72" fmla="*/ 147 w 234"/>
                  <a:gd name="T73" fmla="*/ 169 h 235"/>
                  <a:gd name="T74" fmla="*/ 152 w 234"/>
                  <a:gd name="T75" fmla="*/ 168 h 235"/>
                  <a:gd name="T76" fmla="*/ 156 w 234"/>
                  <a:gd name="T77" fmla="*/ 166 h 235"/>
                  <a:gd name="T78" fmla="*/ 159 w 234"/>
                  <a:gd name="T79" fmla="*/ 157 h 235"/>
                  <a:gd name="T80" fmla="*/ 177 w 234"/>
                  <a:gd name="T81" fmla="*/ 144 h 235"/>
                  <a:gd name="T82" fmla="*/ 170 w 234"/>
                  <a:gd name="T83" fmla="*/ 134 h 235"/>
                  <a:gd name="T84" fmla="*/ 170 w 234"/>
                  <a:gd name="T85" fmla="*/ 134 h 235"/>
                  <a:gd name="T86" fmla="*/ 167 w 234"/>
                  <a:gd name="T87" fmla="*/ 132 h 235"/>
                  <a:gd name="T88" fmla="*/ 147 w 234"/>
                  <a:gd name="T89" fmla="*/ 125 h 235"/>
                  <a:gd name="T90" fmla="*/ 124 w 234"/>
                  <a:gd name="T91" fmla="*/ 134 h 235"/>
                  <a:gd name="T92" fmla="*/ 124 w 234"/>
                  <a:gd name="T93" fmla="*/ 134 h 235"/>
                  <a:gd name="T94" fmla="*/ 122 w 234"/>
                  <a:gd name="T95" fmla="*/ 137 h 235"/>
                  <a:gd name="T96" fmla="*/ 115 w 234"/>
                  <a:gd name="T97" fmla="*/ 157 h 235"/>
                  <a:gd name="T98" fmla="*/ 124 w 234"/>
                  <a:gd name="T99" fmla="*/ 179 h 235"/>
                  <a:gd name="T100" fmla="*/ 147 w 234"/>
                  <a:gd name="T101" fmla="*/ 189 h 235"/>
                  <a:gd name="T102" fmla="*/ 147 w 234"/>
                  <a:gd name="T103" fmla="*/ 189 h 235"/>
                  <a:gd name="T104" fmla="*/ 161 w 234"/>
                  <a:gd name="T105" fmla="*/ 185 h 235"/>
                  <a:gd name="T106" fmla="*/ 177 w 234"/>
                  <a:gd name="T107" fmla="*/ 169 h 235"/>
                  <a:gd name="T108" fmla="*/ 179 w 234"/>
                  <a:gd name="T109" fmla="*/ 15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4" h="235">
                    <a:moveTo>
                      <a:pt x="234" y="117"/>
                    </a:moveTo>
                    <a:cubicBezTo>
                      <a:pt x="234" y="134"/>
                      <a:pt x="231" y="149"/>
                      <a:pt x="225" y="163"/>
                    </a:cubicBezTo>
                    <a:cubicBezTo>
                      <a:pt x="220" y="177"/>
                      <a:pt x="211" y="189"/>
                      <a:pt x="200" y="200"/>
                    </a:cubicBezTo>
                    <a:cubicBezTo>
                      <a:pt x="200" y="200"/>
                      <a:pt x="200" y="200"/>
                      <a:pt x="200" y="200"/>
                    </a:cubicBezTo>
                    <a:cubicBezTo>
                      <a:pt x="188" y="212"/>
                      <a:pt x="176" y="220"/>
                      <a:pt x="162" y="226"/>
                    </a:cubicBezTo>
                    <a:cubicBezTo>
                      <a:pt x="148" y="232"/>
                      <a:pt x="133" y="235"/>
                      <a:pt x="117" y="235"/>
                    </a:cubicBezTo>
                    <a:cubicBezTo>
                      <a:pt x="117" y="235"/>
                      <a:pt x="117" y="235"/>
                      <a:pt x="117" y="235"/>
                    </a:cubicBezTo>
                    <a:cubicBezTo>
                      <a:pt x="117" y="235"/>
                      <a:pt x="117" y="235"/>
                      <a:pt x="117" y="235"/>
                    </a:cubicBezTo>
                    <a:cubicBezTo>
                      <a:pt x="100" y="235"/>
                      <a:pt x="85" y="232"/>
                      <a:pt x="72" y="226"/>
                    </a:cubicBezTo>
                    <a:cubicBezTo>
                      <a:pt x="69" y="225"/>
                      <a:pt x="67" y="224"/>
                      <a:pt x="65" y="223"/>
                    </a:cubicBezTo>
                    <a:cubicBezTo>
                      <a:pt x="54" y="217"/>
                      <a:pt x="43" y="210"/>
                      <a:pt x="34" y="200"/>
                    </a:cubicBezTo>
                    <a:cubicBezTo>
                      <a:pt x="22" y="189"/>
                      <a:pt x="14" y="177"/>
                      <a:pt x="8" y="163"/>
                    </a:cubicBezTo>
                    <a:cubicBezTo>
                      <a:pt x="2" y="149"/>
                      <a:pt x="0" y="134"/>
                      <a:pt x="0" y="117"/>
                    </a:cubicBezTo>
                    <a:cubicBezTo>
                      <a:pt x="0" y="101"/>
                      <a:pt x="2" y="86"/>
                      <a:pt x="8" y="72"/>
                    </a:cubicBezTo>
                    <a:cubicBezTo>
                      <a:pt x="14" y="58"/>
                      <a:pt x="22" y="46"/>
                      <a:pt x="34" y="35"/>
                    </a:cubicBezTo>
                    <a:cubicBezTo>
                      <a:pt x="34" y="34"/>
                      <a:pt x="34" y="34"/>
                      <a:pt x="34" y="34"/>
                    </a:cubicBezTo>
                    <a:cubicBezTo>
                      <a:pt x="34" y="34"/>
                      <a:pt x="34" y="34"/>
                      <a:pt x="34" y="34"/>
                    </a:cubicBezTo>
                    <a:cubicBezTo>
                      <a:pt x="37" y="31"/>
                      <a:pt x="40" y="29"/>
                      <a:pt x="44" y="26"/>
                    </a:cubicBezTo>
                    <a:cubicBezTo>
                      <a:pt x="47" y="23"/>
                      <a:pt x="50" y="20"/>
                      <a:pt x="54" y="18"/>
                    </a:cubicBezTo>
                    <a:cubicBezTo>
                      <a:pt x="72" y="6"/>
                      <a:pt x="93" y="0"/>
                      <a:pt x="117" y="0"/>
                    </a:cubicBezTo>
                    <a:cubicBezTo>
                      <a:pt x="133" y="0"/>
                      <a:pt x="148" y="3"/>
                      <a:pt x="162" y="9"/>
                    </a:cubicBezTo>
                    <a:cubicBezTo>
                      <a:pt x="176" y="15"/>
                      <a:pt x="188" y="23"/>
                      <a:pt x="200" y="34"/>
                    </a:cubicBezTo>
                    <a:cubicBezTo>
                      <a:pt x="200" y="34"/>
                      <a:pt x="200" y="34"/>
                      <a:pt x="200" y="34"/>
                    </a:cubicBezTo>
                    <a:cubicBezTo>
                      <a:pt x="211" y="46"/>
                      <a:pt x="220" y="58"/>
                      <a:pt x="225" y="72"/>
                    </a:cubicBezTo>
                    <a:cubicBezTo>
                      <a:pt x="231" y="86"/>
                      <a:pt x="234" y="101"/>
                      <a:pt x="234" y="117"/>
                    </a:cubicBezTo>
                    <a:close/>
                    <a:moveTo>
                      <a:pt x="207" y="155"/>
                    </a:moveTo>
                    <a:cubicBezTo>
                      <a:pt x="212" y="144"/>
                      <a:pt x="214" y="131"/>
                      <a:pt x="214" y="117"/>
                    </a:cubicBezTo>
                    <a:cubicBezTo>
                      <a:pt x="214" y="104"/>
                      <a:pt x="212" y="91"/>
                      <a:pt x="207" y="80"/>
                    </a:cubicBezTo>
                    <a:cubicBezTo>
                      <a:pt x="202" y="68"/>
                      <a:pt x="195" y="58"/>
                      <a:pt x="186" y="48"/>
                    </a:cubicBezTo>
                    <a:cubicBezTo>
                      <a:pt x="186" y="48"/>
                      <a:pt x="186" y="48"/>
                      <a:pt x="186" y="48"/>
                    </a:cubicBezTo>
                    <a:cubicBezTo>
                      <a:pt x="176" y="39"/>
                      <a:pt x="166" y="32"/>
                      <a:pt x="154" y="27"/>
                    </a:cubicBezTo>
                    <a:cubicBezTo>
                      <a:pt x="143" y="22"/>
                      <a:pt x="130" y="20"/>
                      <a:pt x="117" y="20"/>
                    </a:cubicBezTo>
                    <a:cubicBezTo>
                      <a:pt x="97" y="20"/>
                      <a:pt x="80" y="25"/>
                      <a:pt x="65" y="35"/>
                    </a:cubicBezTo>
                    <a:cubicBezTo>
                      <a:pt x="62" y="37"/>
                      <a:pt x="59" y="39"/>
                      <a:pt x="56" y="41"/>
                    </a:cubicBezTo>
                    <a:cubicBezTo>
                      <a:pt x="53" y="43"/>
                      <a:pt x="50" y="46"/>
                      <a:pt x="48" y="48"/>
                    </a:cubicBezTo>
                    <a:cubicBezTo>
                      <a:pt x="48" y="48"/>
                      <a:pt x="48" y="48"/>
                      <a:pt x="48" y="48"/>
                    </a:cubicBezTo>
                    <a:cubicBezTo>
                      <a:pt x="48" y="48"/>
                      <a:pt x="48" y="48"/>
                      <a:pt x="48" y="48"/>
                    </a:cubicBezTo>
                    <a:cubicBezTo>
                      <a:pt x="38" y="58"/>
                      <a:pt x="31" y="68"/>
                      <a:pt x="26" y="80"/>
                    </a:cubicBezTo>
                    <a:cubicBezTo>
                      <a:pt x="22" y="91"/>
                      <a:pt x="19" y="104"/>
                      <a:pt x="19" y="117"/>
                    </a:cubicBezTo>
                    <a:cubicBezTo>
                      <a:pt x="19" y="131"/>
                      <a:pt x="22" y="144"/>
                      <a:pt x="26" y="155"/>
                    </a:cubicBezTo>
                    <a:cubicBezTo>
                      <a:pt x="31" y="167"/>
                      <a:pt x="38" y="177"/>
                      <a:pt x="48" y="187"/>
                    </a:cubicBezTo>
                    <a:cubicBezTo>
                      <a:pt x="56" y="195"/>
                      <a:pt x="64" y="201"/>
                      <a:pt x="74" y="205"/>
                    </a:cubicBezTo>
                    <a:cubicBezTo>
                      <a:pt x="75" y="206"/>
                      <a:pt x="77" y="207"/>
                      <a:pt x="79" y="208"/>
                    </a:cubicBezTo>
                    <a:cubicBezTo>
                      <a:pt x="91" y="213"/>
                      <a:pt x="103" y="215"/>
                      <a:pt x="117" y="215"/>
                    </a:cubicBezTo>
                    <a:cubicBezTo>
                      <a:pt x="117" y="215"/>
                      <a:pt x="117" y="215"/>
                      <a:pt x="117" y="215"/>
                    </a:cubicBezTo>
                    <a:cubicBezTo>
                      <a:pt x="117" y="215"/>
                      <a:pt x="117" y="215"/>
                      <a:pt x="117" y="215"/>
                    </a:cubicBezTo>
                    <a:cubicBezTo>
                      <a:pt x="130" y="215"/>
                      <a:pt x="143" y="213"/>
                      <a:pt x="154" y="208"/>
                    </a:cubicBezTo>
                    <a:cubicBezTo>
                      <a:pt x="166" y="203"/>
                      <a:pt x="176" y="196"/>
                      <a:pt x="186" y="187"/>
                    </a:cubicBezTo>
                    <a:cubicBezTo>
                      <a:pt x="195" y="177"/>
                      <a:pt x="202" y="167"/>
                      <a:pt x="207" y="155"/>
                    </a:cubicBezTo>
                    <a:close/>
                    <a:moveTo>
                      <a:pt x="159" y="157"/>
                    </a:moveTo>
                    <a:cubicBezTo>
                      <a:pt x="159" y="157"/>
                      <a:pt x="159" y="157"/>
                      <a:pt x="159" y="157"/>
                    </a:cubicBezTo>
                    <a:cubicBezTo>
                      <a:pt x="159" y="157"/>
                      <a:pt x="159" y="157"/>
                      <a:pt x="159" y="157"/>
                    </a:cubicBezTo>
                    <a:cubicBezTo>
                      <a:pt x="159" y="155"/>
                      <a:pt x="159" y="153"/>
                      <a:pt x="159" y="152"/>
                    </a:cubicBezTo>
                    <a:cubicBezTo>
                      <a:pt x="158" y="152"/>
                      <a:pt x="158" y="151"/>
                      <a:pt x="158" y="151"/>
                    </a:cubicBezTo>
                    <a:cubicBezTo>
                      <a:pt x="158" y="150"/>
                      <a:pt x="157" y="149"/>
                      <a:pt x="156" y="148"/>
                    </a:cubicBezTo>
                    <a:cubicBezTo>
                      <a:pt x="156" y="148"/>
                      <a:pt x="156" y="148"/>
                      <a:pt x="156" y="148"/>
                    </a:cubicBezTo>
                    <a:cubicBezTo>
                      <a:pt x="156" y="148"/>
                      <a:pt x="156" y="148"/>
                      <a:pt x="156" y="148"/>
                    </a:cubicBezTo>
                    <a:cubicBezTo>
                      <a:pt x="156" y="148"/>
                      <a:pt x="156" y="148"/>
                      <a:pt x="156" y="148"/>
                    </a:cubicBezTo>
                    <a:cubicBezTo>
                      <a:pt x="156" y="148"/>
                      <a:pt x="155" y="147"/>
                      <a:pt x="155" y="147"/>
                    </a:cubicBezTo>
                    <a:cubicBezTo>
                      <a:pt x="155" y="147"/>
                      <a:pt x="154" y="147"/>
                      <a:pt x="154" y="146"/>
                    </a:cubicBezTo>
                    <a:cubicBezTo>
                      <a:pt x="152" y="145"/>
                      <a:pt x="150" y="144"/>
                      <a:pt x="147" y="144"/>
                    </a:cubicBezTo>
                    <a:cubicBezTo>
                      <a:pt x="145" y="144"/>
                      <a:pt x="143" y="145"/>
                      <a:pt x="142" y="145"/>
                    </a:cubicBezTo>
                    <a:cubicBezTo>
                      <a:pt x="141" y="146"/>
                      <a:pt x="139" y="147"/>
                      <a:pt x="138" y="148"/>
                    </a:cubicBezTo>
                    <a:cubicBezTo>
                      <a:pt x="138" y="148"/>
                      <a:pt x="138" y="148"/>
                      <a:pt x="138" y="148"/>
                    </a:cubicBezTo>
                    <a:cubicBezTo>
                      <a:pt x="138" y="148"/>
                      <a:pt x="138" y="148"/>
                      <a:pt x="138" y="148"/>
                    </a:cubicBezTo>
                    <a:cubicBezTo>
                      <a:pt x="138" y="148"/>
                      <a:pt x="138" y="148"/>
                      <a:pt x="138" y="148"/>
                    </a:cubicBezTo>
                    <a:cubicBezTo>
                      <a:pt x="138" y="148"/>
                      <a:pt x="138" y="148"/>
                      <a:pt x="137" y="149"/>
                    </a:cubicBezTo>
                    <a:cubicBezTo>
                      <a:pt x="137" y="149"/>
                      <a:pt x="137" y="150"/>
                      <a:pt x="137" y="150"/>
                    </a:cubicBezTo>
                    <a:cubicBezTo>
                      <a:pt x="135" y="152"/>
                      <a:pt x="135" y="154"/>
                      <a:pt x="135" y="157"/>
                    </a:cubicBezTo>
                    <a:cubicBezTo>
                      <a:pt x="135" y="160"/>
                      <a:pt x="136" y="163"/>
                      <a:pt x="138" y="165"/>
                    </a:cubicBezTo>
                    <a:cubicBezTo>
                      <a:pt x="138" y="165"/>
                      <a:pt x="138" y="165"/>
                      <a:pt x="138" y="165"/>
                    </a:cubicBezTo>
                    <a:cubicBezTo>
                      <a:pt x="140" y="167"/>
                      <a:pt x="141" y="168"/>
                      <a:pt x="142" y="168"/>
                    </a:cubicBezTo>
                    <a:cubicBezTo>
                      <a:pt x="144" y="169"/>
                      <a:pt x="145" y="169"/>
                      <a:pt x="147" y="169"/>
                    </a:cubicBezTo>
                    <a:cubicBezTo>
                      <a:pt x="147" y="169"/>
                      <a:pt x="147" y="169"/>
                      <a:pt x="147" y="169"/>
                    </a:cubicBezTo>
                    <a:cubicBezTo>
                      <a:pt x="147" y="169"/>
                      <a:pt x="147" y="169"/>
                      <a:pt x="147" y="169"/>
                    </a:cubicBezTo>
                    <a:cubicBezTo>
                      <a:pt x="149" y="169"/>
                      <a:pt x="150" y="169"/>
                      <a:pt x="152" y="168"/>
                    </a:cubicBezTo>
                    <a:cubicBezTo>
                      <a:pt x="152" y="168"/>
                      <a:pt x="152" y="168"/>
                      <a:pt x="153" y="168"/>
                    </a:cubicBezTo>
                    <a:cubicBezTo>
                      <a:pt x="154" y="167"/>
                      <a:pt x="155" y="166"/>
                      <a:pt x="156" y="166"/>
                    </a:cubicBezTo>
                    <a:cubicBezTo>
                      <a:pt x="157" y="164"/>
                      <a:pt x="158" y="163"/>
                      <a:pt x="159" y="162"/>
                    </a:cubicBezTo>
                    <a:cubicBezTo>
                      <a:pt x="159" y="160"/>
                      <a:pt x="159" y="158"/>
                      <a:pt x="159" y="157"/>
                    </a:cubicBezTo>
                    <a:close/>
                    <a:moveTo>
                      <a:pt x="179" y="157"/>
                    </a:moveTo>
                    <a:cubicBezTo>
                      <a:pt x="179" y="152"/>
                      <a:pt x="178" y="148"/>
                      <a:pt x="177" y="144"/>
                    </a:cubicBezTo>
                    <a:cubicBezTo>
                      <a:pt x="176" y="144"/>
                      <a:pt x="176" y="143"/>
                      <a:pt x="176" y="143"/>
                    </a:cubicBezTo>
                    <a:cubicBezTo>
                      <a:pt x="174" y="139"/>
                      <a:pt x="172" y="137"/>
                      <a:pt x="170" y="134"/>
                    </a:cubicBezTo>
                    <a:cubicBezTo>
                      <a:pt x="170" y="134"/>
                      <a:pt x="170" y="134"/>
                      <a:pt x="170" y="134"/>
                    </a:cubicBezTo>
                    <a:cubicBezTo>
                      <a:pt x="170" y="134"/>
                      <a:pt x="170" y="134"/>
                      <a:pt x="170" y="134"/>
                    </a:cubicBezTo>
                    <a:cubicBezTo>
                      <a:pt x="170" y="134"/>
                      <a:pt x="170" y="134"/>
                      <a:pt x="170" y="134"/>
                    </a:cubicBezTo>
                    <a:cubicBezTo>
                      <a:pt x="169" y="133"/>
                      <a:pt x="168" y="132"/>
                      <a:pt x="167" y="132"/>
                    </a:cubicBezTo>
                    <a:cubicBezTo>
                      <a:pt x="166" y="131"/>
                      <a:pt x="165" y="130"/>
                      <a:pt x="164" y="130"/>
                    </a:cubicBezTo>
                    <a:cubicBezTo>
                      <a:pt x="159" y="126"/>
                      <a:pt x="153" y="125"/>
                      <a:pt x="147" y="125"/>
                    </a:cubicBezTo>
                    <a:cubicBezTo>
                      <a:pt x="143" y="125"/>
                      <a:pt x="139" y="126"/>
                      <a:pt x="135" y="127"/>
                    </a:cubicBezTo>
                    <a:cubicBezTo>
                      <a:pt x="131" y="129"/>
                      <a:pt x="127" y="131"/>
                      <a:pt x="124" y="134"/>
                    </a:cubicBezTo>
                    <a:cubicBezTo>
                      <a:pt x="124" y="134"/>
                      <a:pt x="124" y="134"/>
                      <a:pt x="124" y="134"/>
                    </a:cubicBezTo>
                    <a:cubicBezTo>
                      <a:pt x="124" y="134"/>
                      <a:pt x="124" y="134"/>
                      <a:pt x="124" y="134"/>
                    </a:cubicBezTo>
                    <a:cubicBezTo>
                      <a:pt x="124" y="134"/>
                      <a:pt x="124" y="134"/>
                      <a:pt x="124" y="134"/>
                    </a:cubicBezTo>
                    <a:cubicBezTo>
                      <a:pt x="123" y="135"/>
                      <a:pt x="123" y="136"/>
                      <a:pt x="122" y="137"/>
                    </a:cubicBezTo>
                    <a:cubicBezTo>
                      <a:pt x="121" y="137"/>
                      <a:pt x="121" y="138"/>
                      <a:pt x="120" y="139"/>
                    </a:cubicBezTo>
                    <a:cubicBezTo>
                      <a:pt x="117" y="144"/>
                      <a:pt x="115" y="150"/>
                      <a:pt x="115" y="157"/>
                    </a:cubicBezTo>
                    <a:cubicBezTo>
                      <a:pt x="115" y="166"/>
                      <a:pt x="118" y="173"/>
                      <a:pt x="124" y="179"/>
                    </a:cubicBezTo>
                    <a:cubicBezTo>
                      <a:pt x="124" y="179"/>
                      <a:pt x="124" y="179"/>
                      <a:pt x="124" y="179"/>
                    </a:cubicBezTo>
                    <a:cubicBezTo>
                      <a:pt x="128" y="182"/>
                      <a:pt x="131" y="185"/>
                      <a:pt x="135" y="186"/>
                    </a:cubicBezTo>
                    <a:cubicBezTo>
                      <a:pt x="139" y="188"/>
                      <a:pt x="143" y="189"/>
                      <a:pt x="147" y="189"/>
                    </a:cubicBezTo>
                    <a:cubicBezTo>
                      <a:pt x="147" y="189"/>
                      <a:pt x="147" y="189"/>
                      <a:pt x="147" y="189"/>
                    </a:cubicBezTo>
                    <a:cubicBezTo>
                      <a:pt x="147" y="189"/>
                      <a:pt x="147" y="189"/>
                      <a:pt x="147" y="189"/>
                    </a:cubicBezTo>
                    <a:cubicBezTo>
                      <a:pt x="151" y="189"/>
                      <a:pt x="156" y="188"/>
                      <a:pt x="159" y="186"/>
                    </a:cubicBezTo>
                    <a:cubicBezTo>
                      <a:pt x="160" y="186"/>
                      <a:pt x="161" y="186"/>
                      <a:pt x="161" y="185"/>
                    </a:cubicBezTo>
                    <a:cubicBezTo>
                      <a:pt x="164" y="184"/>
                      <a:pt x="167" y="182"/>
                      <a:pt x="170" y="179"/>
                    </a:cubicBezTo>
                    <a:cubicBezTo>
                      <a:pt x="173" y="176"/>
                      <a:pt x="175" y="173"/>
                      <a:pt x="177" y="169"/>
                    </a:cubicBezTo>
                    <a:cubicBezTo>
                      <a:pt x="178" y="165"/>
                      <a:pt x="179" y="161"/>
                      <a:pt x="179" y="157"/>
                    </a:cubicBezTo>
                    <a:cubicBezTo>
                      <a:pt x="179" y="157"/>
                      <a:pt x="179" y="157"/>
                      <a:pt x="179" y="15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2" name="Freeform 37"/>
              <p:cNvSpPr>
                <a:spLocks noEditPoints="1"/>
              </p:cNvSpPr>
              <p:nvPr/>
            </p:nvSpPr>
            <p:spPr bwMode="auto">
              <a:xfrm>
                <a:off x="4873371" y="8607272"/>
                <a:ext cx="1928332" cy="1925475"/>
              </a:xfrm>
              <a:custGeom>
                <a:avLst/>
                <a:gdLst>
                  <a:gd name="T0" fmla="*/ 215 w 215"/>
                  <a:gd name="T1" fmla="*/ 107 h 215"/>
                  <a:gd name="T2" fmla="*/ 184 w 215"/>
                  <a:gd name="T3" fmla="*/ 184 h 215"/>
                  <a:gd name="T4" fmla="*/ 108 w 215"/>
                  <a:gd name="T5" fmla="*/ 215 h 215"/>
                  <a:gd name="T6" fmla="*/ 32 w 215"/>
                  <a:gd name="T7" fmla="*/ 184 h 215"/>
                  <a:gd name="T8" fmla="*/ 0 w 215"/>
                  <a:gd name="T9" fmla="*/ 107 h 215"/>
                  <a:gd name="T10" fmla="*/ 32 w 215"/>
                  <a:gd name="T11" fmla="*/ 31 h 215"/>
                  <a:gd name="T12" fmla="*/ 108 w 215"/>
                  <a:gd name="T13" fmla="*/ 0 h 215"/>
                  <a:gd name="T14" fmla="*/ 184 w 215"/>
                  <a:gd name="T15" fmla="*/ 31 h 215"/>
                  <a:gd name="T16" fmla="*/ 215 w 215"/>
                  <a:gd name="T17" fmla="*/ 107 h 215"/>
                  <a:gd name="T18" fmla="*/ 160 w 215"/>
                  <a:gd name="T19" fmla="*/ 147 h 215"/>
                  <a:gd name="T20" fmla="*/ 154 w 215"/>
                  <a:gd name="T21" fmla="*/ 131 h 215"/>
                  <a:gd name="T22" fmla="*/ 138 w 215"/>
                  <a:gd name="T23" fmla="*/ 125 h 215"/>
                  <a:gd name="T24" fmla="*/ 122 w 215"/>
                  <a:gd name="T25" fmla="*/ 131 h 215"/>
                  <a:gd name="T26" fmla="*/ 116 w 215"/>
                  <a:gd name="T27" fmla="*/ 147 h 215"/>
                  <a:gd name="T28" fmla="*/ 122 w 215"/>
                  <a:gd name="T29" fmla="*/ 162 h 215"/>
                  <a:gd name="T30" fmla="*/ 138 w 215"/>
                  <a:gd name="T31" fmla="*/ 169 h 215"/>
                  <a:gd name="T32" fmla="*/ 154 w 215"/>
                  <a:gd name="T33" fmla="*/ 162 h 215"/>
                  <a:gd name="T34" fmla="*/ 160 w 215"/>
                  <a:gd name="T35" fmla="*/ 147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15">
                    <a:moveTo>
                      <a:pt x="215" y="107"/>
                    </a:moveTo>
                    <a:cubicBezTo>
                      <a:pt x="215" y="137"/>
                      <a:pt x="205" y="163"/>
                      <a:pt x="184" y="184"/>
                    </a:cubicBezTo>
                    <a:cubicBezTo>
                      <a:pt x="163" y="204"/>
                      <a:pt x="138" y="215"/>
                      <a:pt x="108" y="215"/>
                    </a:cubicBezTo>
                    <a:cubicBezTo>
                      <a:pt x="78" y="215"/>
                      <a:pt x="52" y="204"/>
                      <a:pt x="32" y="184"/>
                    </a:cubicBezTo>
                    <a:cubicBezTo>
                      <a:pt x="11" y="163"/>
                      <a:pt x="0" y="137"/>
                      <a:pt x="0" y="107"/>
                    </a:cubicBezTo>
                    <a:cubicBezTo>
                      <a:pt x="0" y="78"/>
                      <a:pt x="11" y="52"/>
                      <a:pt x="32" y="31"/>
                    </a:cubicBezTo>
                    <a:cubicBezTo>
                      <a:pt x="52" y="11"/>
                      <a:pt x="78" y="0"/>
                      <a:pt x="108" y="0"/>
                    </a:cubicBezTo>
                    <a:cubicBezTo>
                      <a:pt x="138" y="0"/>
                      <a:pt x="163" y="11"/>
                      <a:pt x="184" y="31"/>
                    </a:cubicBezTo>
                    <a:cubicBezTo>
                      <a:pt x="205" y="52"/>
                      <a:pt x="215" y="78"/>
                      <a:pt x="215" y="107"/>
                    </a:cubicBezTo>
                    <a:close/>
                    <a:moveTo>
                      <a:pt x="160" y="147"/>
                    </a:moveTo>
                    <a:cubicBezTo>
                      <a:pt x="160" y="140"/>
                      <a:pt x="158" y="135"/>
                      <a:pt x="154" y="131"/>
                    </a:cubicBezTo>
                    <a:cubicBezTo>
                      <a:pt x="150" y="127"/>
                      <a:pt x="144" y="125"/>
                      <a:pt x="138" y="125"/>
                    </a:cubicBezTo>
                    <a:cubicBezTo>
                      <a:pt x="132" y="125"/>
                      <a:pt x="126" y="127"/>
                      <a:pt x="122" y="131"/>
                    </a:cubicBezTo>
                    <a:cubicBezTo>
                      <a:pt x="118" y="135"/>
                      <a:pt x="116" y="140"/>
                      <a:pt x="116" y="147"/>
                    </a:cubicBezTo>
                    <a:cubicBezTo>
                      <a:pt x="116" y="153"/>
                      <a:pt x="118" y="158"/>
                      <a:pt x="122" y="162"/>
                    </a:cubicBezTo>
                    <a:cubicBezTo>
                      <a:pt x="127" y="167"/>
                      <a:pt x="132" y="169"/>
                      <a:pt x="138" y="169"/>
                    </a:cubicBezTo>
                    <a:cubicBezTo>
                      <a:pt x="144" y="169"/>
                      <a:pt x="150" y="167"/>
                      <a:pt x="154" y="162"/>
                    </a:cubicBezTo>
                    <a:cubicBezTo>
                      <a:pt x="158" y="158"/>
                      <a:pt x="160" y="153"/>
                      <a:pt x="160" y="147"/>
                    </a:cubicBezTo>
                    <a:close/>
                  </a:path>
                </a:pathLst>
              </a:custGeom>
              <a:solidFill>
                <a:srgbClr val="F5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3" name="Freeform 38"/>
              <p:cNvSpPr>
                <a:spLocks noEditPoints="1"/>
              </p:cNvSpPr>
              <p:nvPr/>
            </p:nvSpPr>
            <p:spPr bwMode="auto">
              <a:xfrm>
                <a:off x="6504597" y="9305757"/>
                <a:ext cx="1112720" cy="1765495"/>
              </a:xfrm>
              <a:custGeom>
                <a:avLst/>
                <a:gdLst>
                  <a:gd name="T0" fmla="*/ 118 w 124"/>
                  <a:gd name="T1" fmla="*/ 38 h 197"/>
                  <a:gd name="T2" fmla="*/ 113 w 124"/>
                  <a:gd name="T3" fmla="*/ 93 h 197"/>
                  <a:gd name="T4" fmla="*/ 112 w 124"/>
                  <a:gd name="T5" fmla="*/ 128 h 197"/>
                  <a:gd name="T6" fmla="*/ 113 w 124"/>
                  <a:gd name="T7" fmla="*/ 155 h 197"/>
                  <a:gd name="T8" fmla="*/ 115 w 124"/>
                  <a:gd name="T9" fmla="*/ 181 h 197"/>
                  <a:gd name="T10" fmla="*/ 104 w 124"/>
                  <a:gd name="T11" fmla="*/ 195 h 197"/>
                  <a:gd name="T12" fmla="*/ 88 w 124"/>
                  <a:gd name="T13" fmla="*/ 197 h 197"/>
                  <a:gd name="T14" fmla="*/ 88 w 124"/>
                  <a:gd name="T15" fmla="*/ 197 h 197"/>
                  <a:gd name="T16" fmla="*/ 86 w 124"/>
                  <a:gd name="T17" fmla="*/ 197 h 197"/>
                  <a:gd name="T18" fmla="*/ 83 w 124"/>
                  <a:gd name="T19" fmla="*/ 197 h 197"/>
                  <a:gd name="T20" fmla="*/ 72 w 124"/>
                  <a:gd name="T21" fmla="*/ 197 h 197"/>
                  <a:gd name="T22" fmla="*/ 50 w 124"/>
                  <a:gd name="T23" fmla="*/ 197 h 197"/>
                  <a:gd name="T24" fmla="*/ 20 w 124"/>
                  <a:gd name="T25" fmla="*/ 194 h 197"/>
                  <a:gd name="T26" fmla="*/ 19 w 124"/>
                  <a:gd name="T27" fmla="*/ 167 h 197"/>
                  <a:gd name="T28" fmla="*/ 18 w 124"/>
                  <a:gd name="T29" fmla="*/ 139 h 197"/>
                  <a:gd name="T30" fmla="*/ 17 w 124"/>
                  <a:gd name="T31" fmla="*/ 123 h 197"/>
                  <a:gd name="T32" fmla="*/ 17 w 124"/>
                  <a:gd name="T33" fmla="*/ 97 h 197"/>
                  <a:gd name="T34" fmla="*/ 17 w 124"/>
                  <a:gd name="T35" fmla="*/ 93 h 197"/>
                  <a:gd name="T36" fmla="*/ 18 w 124"/>
                  <a:gd name="T37" fmla="*/ 82 h 197"/>
                  <a:gd name="T38" fmla="*/ 6 w 124"/>
                  <a:gd name="T39" fmla="*/ 65 h 197"/>
                  <a:gd name="T40" fmla="*/ 8 w 124"/>
                  <a:gd name="T41" fmla="*/ 60 h 197"/>
                  <a:gd name="T42" fmla="*/ 17 w 124"/>
                  <a:gd name="T43" fmla="*/ 38 h 197"/>
                  <a:gd name="T44" fmla="*/ 17 w 124"/>
                  <a:gd name="T45" fmla="*/ 38 h 197"/>
                  <a:gd name="T46" fmla="*/ 21 w 124"/>
                  <a:gd name="T47" fmla="*/ 29 h 197"/>
                  <a:gd name="T48" fmla="*/ 38 w 124"/>
                  <a:gd name="T49" fmla="*/ 1 h 197"/>
                  <a:gd name="T50" fmla="*/ 49 w 124"/>
                  <a:gd name="T51" fmla="*/ 0 h 197"/>
                  <a:gd name="T52" fmla="*/ 57 w 124"/>
                  <a:gd name="T53" fmla="*/ 0 h 197"/>
                  <a:gd name="T54" fmla="*/ 57 w 124"/>
                  <a:gd name="T55" fmla="*/ 0 h 197"/>
                  <a:gd name="T56" fmla="*/ 60 w 124"/>
                  <a:gd name="T57" fmla="*/ 0 h 197"/>
                  <a:gd name="T58" fmla="*/ 69 w 124"/>
                  <a:gd name="T59" fmla="*/ 0 h 197"/>
                  <a:gd name="T60" fmla="*/ 91 w 124"/>
                  <a:gd name="T61" fmla="*/ 0 h 197"/>
                  <a:gd name="T62" fmla="*/ 91 w 124"/>
                  <a:gd name="T63" fmla="*/ 0 h 197"/>
                  <a:gd name="T64" fmla="*/ 95 w 124"/>
                  <a:gd name="T65" fmla="*/ 0 h 197"/>
                  <a:gd name="T66" fmla="*/ 124 w 124"/>
                  <a:gd name="T67" fmla="*/ 4 h 197"/>
                  <a:gd name="T68" fmla="*/ 92 w 124"/>
                  <a:gd name="T69" fmla="*/ 34 h 197"/>
                  <a:gd name="T70" fmla="*/ 93 w 124"/>
                  <a:gd name="T71" fmla="*/ 26 h 197"/>
                  <a:gd name="T72" fmla="*/ 90 w 124"/>
                  <a:gd name="T73" fmla="*/ 26 h 197"/>
                  <a:gd name="T74" fmla="*/ 89 w 124"/>
                  <a:gd name="T75" fmla="*/ 26 h 197"/>
                  <a:gd name="T76" fmla="*/ 69 w 124"/>
                  <a:gd name="T77" fmla="*/ 25 h 197"/>
                  <a:gd name="T78" fmla="*/ 61 w 124"/>
                  <a:gd name="T79" fmla="*/ 26 h 197"/>
                  <a:gd name="T80" fmla="*/ 59 w 124"/>
                  <a:gd name="T81" fmla="*/ 26 h 197"/>
                  <a:gd name="T82" fmla="*/ 58 w 124"/>
                  <a:gd name="T83" fmla="*/ 26 h 197"/>
                  <a:gd name="T84" fmla="*/ 52 w 124"/>
                  <a:gd name="T85" fmla="*/ 26 h 197"/>
                  <a:gd name="T86" fmla="*/ 42 w 124"/>
                  <a:gd name="T87" fmla="*/ 45 h 197"/>
                  <a:gd name="T88" fmla="*/ 40 w 124"/>
                  <a:gd name="T89" fmla="*/ 49 h 197"/>
                  <a:gd name="T90" fmla="*/ 37 w 124"/>
                  <a:gd name="T91" fmla="*/ 56 h 197"/>
                  <a:gd name="T92" fmla="*/ 45 w 124"/>
                  <a:gd name="T93" fmla="*/ 70 h 197"/>
                  <a:gd name="T94" fmla="*/ 43 w 124"/>
                  <a:gd name="T95" fmla="*/ 95 h 197"/>
                  <a:gd name="T96" fmla="*/ 43 w 124"/>
                  <a:gd name="T97" fmla="*/ 98 h 197"/>
                  <a:gd name="T98" fmla="*/ 43 w 124"/>
                  <a:gd name="T99" fmla="*/ 123 h 197"/>
                  <a:gd name="T100" fmla="*/ 43 w 124"/>
                  <a:gd name="T101" fmla="*/ 137 h 197"/>
                  <a:gd name="T102" fmla="*/ 45 w 124"/>
                  <a:gd name="T103" fmla="*/ 166 h 197"/>
                  <a:gd name="T104" fmla="*/ 51 w 124"/>
                  <a:gd name="T105" fmla="*/ 171 h 197"/>
                  <a:gd name="T106" fmla="*/ 72 w 124"/>
                  <a:gd name="T107" fmla="*/ 171 h 197"/>
                  <a:gd name="T108" fmla="*/ 82 w 124"/>
                  <a:gd name="T109" fmla="*/ 171 h 197"/>
                  <a:gd name="T110" fmla="*/ 84 w 124"/>
                  <a:gd name="T111" fmla="*/ 171 h 197"/>
                  <a:gd name="T112" fmla="*/ 87 w 124"/>
                  <a:gd name="T113" fmla="*/ 171 h 197"/>
                  <a:gd name="T114" fmla="*/ 87 w 124"/>
                  <a:gd name="T115" fmla="*/ 171 h 197"/>
                  <a:gd name="T116" fmla="*/ 87 w 124"/>
                  <a:gd name="T117" fmla="*/ 161 h 197"/>
                  <a:gd name="T118" fmla="*/ 86 w 124"/>
                  <a:gd name="T119" fmla="*/ 128 h 197"/>
                  <a:gd name="T120" fmla="*/ 86 w 124"/>
                  <a:gd name="T121" fmla="*/ 128 h 197"/>
                  <a:gd name="T122" fmla="*/ 89 w 124"/>
                  <a:gd name="T123" fmla="*/ 5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4" h="197">
                    <a:moveTo>
                      <a:pt x="121" y="17"/>
                    </a:moveTo>
                    <a:cubicBezTo>
                      <a:pt x="120" y="23"/>
                      <a:pt x="119" y="30"/>
                      <a:pt x="118" y="38"/>
                    </a:cubicBezTo>
                    <a:cubicBezTo>
                      <a:pt x="117" y="45"/>
                      <a:pt x="116" y="53"/>
                      <a:pt x="115" y="60"/>
                    </a:cubicBezTo>
                    <a:cubicBezTo>
                      <a:pt x="114" y="70"/>
                      <a:pt x="113" y="81"/>
                      <a:pt x="113" y="93"/>
                    </a:cubicBezTo>
                    <a:cubicBezTo>
                      <a:pt x="112" y="103"/>
                      <a:pt x="112" y="115"/>
                      <a:pt x="112" y="128"/>
                    </a:cubicBezTo>
                    <a:cubicBezTo>
                      <a:pt x="112" y="128"/>
                      <a:pt x="112" y="128"/>
                      <a:pt x="112" y="128"/>
                    </a:cubicBezTo>
                    <a:cubicBezTo>
                      <a:pt x="112" y="128"/>
                      <a:pt x="112" y="128"/>
                      <a:pt x="112" y="128"/>
                    </a:cubicBezTo>
                    <a:cubicBezTo>
                      <a:pt x="112" y="137"/>
                      <a:pt x="112" y="146"/>
                      <a:pt x="113" y="155"/>
                    </a:cubicBezTo>
                    <a:cubicBezTo>
                      <a:pt x="113" y="156"/>
                      <a:pt x="113" y="158"/>
                      <a:pt x="113" y="160"/>
                    </a:cubicBezTo>
                    <a:cubicBezTo>
                      <a:pt x="113" y="167"/>
                      <a:pt x="114" y="174"/>
                      <a:pt x="115" y="181"/>
                    </a:cubicBezTo>
                    <a:cubicBezTo>
                      <a:pt x="116" y="193"/>
                      <a:pt x="116" y="193"/>
                      <a:pt x="116" y="193"/>
                    </a:cubicBezTo>
                    <a:cubicBezTo>
                      <a:pt x="104" y="195"/>
                      <a:pt x="104" y="195"/>
                      <a:pt x="104" y="195"/>
                    </a:cubicBezTo>
                    <a:cubicBezTo>
                      <a:pt x="102" y="195"/>
                      <a:pt x="99" y="196"/>
                      <a:pt x="97" y="196"/>
                    </a:cubicBezTo>
                    <a:cubicBezTo>
                      <a:pt x="94" y="196"/>
                      <a:pt x="91" y="197"/>
                      <a:pt x="88" y="197"/>
                    </a:cubicBezTo>
                    <a:cubicBezTo>
                      <a:pt x="88" y="197"/>
                      <a:pt x="88" y="197"/>
                      <a:pt x="88" y="197"/>
                    </a:cubicBezTo>
                    <a:cubicBezTo>
                      <a:pt x="88" y="197"/>
                      <a:pt x="88" y="197"/>
                      <a:pt x="88" y="197"/>
                    </a:cubicBezTo>
                    <a:cubicBezTo>
                      <a:pt x="86" y="197"/>
                      <a:pt x="86" y="197"/>
                      <a:pt x="86" y="197"/>
                    </a:cubicBezTo>
                    <a:cubicBezTo>
                      <a:pt x="86" y="197"/>
                      <a:pt x="86" y="197"/>
                      <a:pt x="86" y="197"/>
                    </a:cubicBezTo>
                    <a:cubicBezTo>
                      <a:pt x="83" y="197"/>
                      <a:pt x="83" y="197"/>
                      <a:pt x="83" y="197"/>
                    </a:cubicBezTo>
                    <a:cubicBezTo>
                      <a:pt x="83" y="197"/>
                      <a:pt x="83" y="197"/>
                      <a:pt x="83" y="197"/>
                    </a:cubicBezTo>
                    <a:cubicBezTo>
                      <a:pt x="80" y="197"/>
                      <a:pt x="76" y="197"/>
                      <a:pt x="72" y="197"/>
                    </a:cubicBezTo>
                    <a:cubicBezTo>
                      <a:pt x="72" y="197"/>
                      <a:pt x="72" y="197"/>
                      <a:pt x="72" y="197"/>
                    </a:cubicBezTo>
                    <a:cubicBezTo>
                      <a:pt x="67" y="197"/>
                      <a:pt x="67" y="197"/>
                      <a:pt x="67" y="197"/>
                    </a:cubicBezTo>
                    <a:cubicBezTo>
                      <a:pt x="62" y="197"/>
                      <a:pt x="56" y="197"/>
                      <a:pt x="50" y="197"/>
                    </a:cubicBezTo>
                    <a:cubicBezTo>
                      <a:pt x="44" y="196"/>
                      <a:pt x="38" y="196"/>
                      <a:pt x="31" y="195"/>
                    </a:cubicBezTo>
                    <a:cubicBezTo>
                      <a:pt x="20" y="194"/>
                      <a:pt x="20" y="194"/>
                      <a:pt x="20" y="194"/>
                    </a:cubicBezTo>
                    <a:cubicBezTo>
                      <a:pt x="20" y="182"/>
                      <a:pt x="20" y="182"/>
                      <a:pt x="20" y="182"/>
                    </a:cubicBezTo>
                    <a:cubicBezTo>
                      <a:pt x="20" y="176"/>
                      <a:pt x="19" y="171"/>
                      <a:pt x="19" y="167"/>
                    </a:cubicBezTo>
                    <a:cubicBezTo>
                      <a:pt x="19" y="163"/>
                      <a:pt x="19" y="158"/>
                      <a:pt x="19" y="153"/>
                    </a:cubicBezTo>
                    <a:cubicBezTo>
                      <a:pt x="18" y="149"/>
                      <a:pt x="18" y="145"/>
                      <a:pt x="18" y="139"/>
                    </a:cubicBezTo>
                    <a:cubicBezTo>
                      <a:pt x="17" y="135"/>
                      <a:pt x="17" y="130"/>
                      <a:pt x="17" y="124"/>
                    </a:cubicBezTo>
                    <a:cubicBezTo>
                      <a:pt x="17" y="123"/>
                      <a:pt x="17" y="123"/>
                      <a:pt x="17" y="123"/>
                    </a:cubicBezTo>
                    <a:cubicBezTo>
                      <a:pt x="17" y="119"/>
                      <a:pt x="17" y="115"/>
                      <a:pt x="17" y="109"/>
                    </a:cubicBezTo>
                    <a:cubicBezTo>
                      <a:pt x="17" y="104"/>
                      <a:pt x="17" y="100"/>
                      <a:pt x="17" y="97"/>
                    </a:cubicBezTo>
                    <a:cubicBezTo>
                      <a:pt x="17" y="97"/>
                      <a:pt x="17" y="97"/>
                      <a:pt x="17" y="97"/>
                    </a:cubicBezTo>
                    <a:cubicBezTo>
                      <a:pt x="17" y="95"/>
                      <a:pt x="17" y="94"/>
                      <a:pt x="17" y="93"/>
                    </a:cubicBezTo>
                    <a:cubicBezTo>
                      <a:pt x="18" y="91"/>
                      <a:pt x="18" y="90"/>
                      <a:pt x="18" y="90"/>
                    </a:cubicBezTo>
                    <a:cubicBezTo>
                      <a:pt x="18" y="87"/>
                      <a:pt x="18" y="85"/>
                      <a:pt x="18" y="82"/>
                    </a:cubicBezTo>
                    <a:cubicBezTo>
                      <a:pt x="0" y="82"/>
                      <a:pt x="0" y="82"/>
                      <a:pt x="0" y="82"/>
                    </a:cubicBezTo>
                    <a:cubicBezTo>
                      <a:pt x="6" y="65"/>
                      <a:pt x="6" y="65"/>
                      <a:pt x="6" y="65"/>
                    </a:cubicBezTo>
                    <a:cubicBezTo>
                      <a:pt x="6" y="65"/>
                      <a:pt x="6" y="65"/>
                      <a:pt x="6" y="65"/>
                    </a:cubicBezTo>
                    <a:cubicBezTo>
                      <a:pt x="7" y="63"/>
                      <a:pt x="7" y="62"/>
                      <a:pt x="8" y="60"/>
                    </a:cubicBezTo>
                    <a:cubicBezTo>
                      <a:pt x="8" y="60"/>
                      <a:pt x="8" y="59"/>
                      <a:pt x="9" y="57"/>
                    </a:cubicBezTo>
                    <a:cubicBezTo>
                      <a:pt x="12" y="50"/>
                      <a:pt x="14" y="44"/>
                      <a:pt x="17" y="38"/>
                    </a:cubicBezTo>
                    <a:cubicBezTo>
                      <a:pt x="17" y="38"/>
                      <a:pt x="17" y="38"/>
                      <a:pt x="17" y="38"/>
                    </a:cubicBezTo>
                    <a:cubicBezTo>
                      <a:pt x="17" y="38"/>
                      <a:pt x="17" y="38"/>
                      <a:pt x="17" y="38"/>
                    </a:cubicBezTo>
                    <a:cubicBezTo>
                      <a:pt x="18" y="36"/>
                      <a:pt x="18" y="34"/>
                      <a:pt x="19" y="33"/>
                    </a:cubicBezTo>
                    <a:cubicBezTo>
                      <a:pt x="19" y="32"/>
                      <a:pt x="20" y="31"/>
                      <a:pt x="21" y="29"/>
                    </a:cubicBezTo>
                    <a:cubicBezTo>
                      <a:pt x="25" y="21"/>
                      <a:pt x="30" y="14"/>
                      <a:pt x="34" y="6"/>
                    </a:cubicBezTo>
                    <a:cubicBezTo>
                      <a:pt x="38" y="1"/>
                      <a:pt x="38" y="1"/>
                      <a:pt x="38" y="1"/>
                    </a:cubicBezTo>
                    <a:cubicBezTo>
                      <a:pt x="45" y="1"/>
                      <a:pt x="45" y="1"/>
                      <a:pt x="45" y="1"/>
                    </a:cubicBezTo>
                    <a:cubicBezTo>
                      <a:pt x="47" y="1"/>
                      <a:pt x="48" y="0"/>
                      <a:pt x="49" y="0"/>
                    </a:cubicBezTo>
                    <a:cubicBezTo>
                      <a:pt x="51" y="0"/>
                      <a:pt x="54" y="0"/>
                      <a:pt x="57" y="0"/>
                    </a:cubicBezTo>
                    <a:cubicBezTo>
                      <a:pt x="57" y="0"/>
                      <a:pt x="57" y="0"/>
                      <a:pt x="57" y="0"/>
                    </a:cubicBezTo>
                    <a:cubicBezTo>
                      <a:pt x="57" y="0"/>
                      <a:pt x="57" y="0"/>
                      <a:pt x="57" y="0"/>
                    </a:cubicBezTo>
                    <a:cubicBezTo>
                      <a:pt x="57" y="0"/>
                      <a:pt x="57" y="0"/>
                      <a:pt x="57" y="0"/>
                    </a:cubicBezTo>
                    <a:cubicBezTo>
                      <a:pt x="59" y="0"/>
                      <a:pt x="59" y="0"/>
                      <a:pt x="59" y="0"/>
                    </a:cubicBezTo>
                    <a:cubicBezTo>
                      <a:pt x="60" y="0"/>
                      <a:pt x="60" y="0"/>
                      <a:pt x="60" y="0"/>
                    </a:cubicBezTo>
                    <a:cubicBezTo>
                      <a:pt x="62" y="0"/>
                      <a:pt x="62" y="0"/>
                      <a:pt x="62" y="0"/>
                    </a:cubicBezTo>
                    <a:cubicBezTo>
                      <a:pt x="66" y="0"/>
                      <a:pt x="68" y="0"/>
                      <a:pt x="69" y="0"/>
                    </a:cubicBezTo>
                    <a:cubicBezTo>
                      <a:pt x="72" y="0"/>
                      <a:pt x="77" y="0"/>
                      <a:pt x="82" y="0"/>
                    </a:cubicBezTo>
                    <a:cubicBezTo>
                      <a:pt x="86" y="0"/>
                      <a:pt x="89" y="0"/>
                      <a:pt x="91" y="0"/>
                    </a:cubicBezTo>
                    <a:cubicBezTo>
                      <a:pt x="91" y="0"/>
                      <a:pt x="91" y="0"/>
                      <a:pt x="91" y="0"/>
                    </a:cubicBezTo>
                    <a:cubicBezTo>
                      <a:pt x="91" y="0"/>
                      <a:pt x="91" y="0"/>
                      <a:pt x="91" y="0"/>
                    </a:cubicBezTo>
                    <a:cubicBezTo>
                      <a:pt x="92" y="0"/>
                      <a:pt x="93" y="0"/>
                      <a:pt x="93" y="0"/>
                    </a:cubicBezTo>
                    <a:cubicBezTo>
                      <a:pt x="95" y="0"/>
                      <a:pt x="95" y="0"/>
                      <a:pt x="95" y="0"/>
                    </a:cubicBezTo>
                    <a:cubicBezTo>
                      <a:pt x="99" y="1"/>
                      <a:pt x="104" y="1"/>
                      <a:pt x="110" y="2"/>
                    </a:cubicBezTo>
                    <a:cubicBezTo>
                      <a:pt x="124" y="4"/>
                      <a:pt x="124" y="4"/>
                      <a:pt x="124" y="4"/>
                    </a:cubicBezTo>
                    <a:cubicBezTo>
                      <a:pt x="121" y="17"/>
                      <a:pt x="121" y="17"/>
                      <a:pt x="121" y="17"/>
                    </a:cubicBezTo>
                    <a:close/>
                    <a:moveTo>
                      <a:pt x="92" y="34"/>
                    </a:moveTo>
                    <a:cubicBezTo>
                      <a:pt x="93" y="31"/>
                      <a:pt x="93" y="29"/>
                      <a:pt x="93" y="26"/>
                    </a:cubicBezTo>
                    <a:cubicBezTo>
                      <a:pt x="93" y="26"/>
                      <a:pt x="93" y="26"/>
                      <a:pt x="93" y="26"/>
                    </a:cubicBezTo>
                    <a:cubicBezTo>
                      <a:pt x="91" y="26"/>
                      <a:pt x="91" y="26"/>
                      <a:pt x="91" y="26"/>
                    </a:cubicBezTo>
                    <a:cubicBezTo>
                      <a:pt x="90" y="26"/>
                      <a:pt x="90" y="26"/>
                      <a:pt x="90" y="26"/>
                    </a:cubicBezTo>
                    <a:cubicBezTo>
                      <a:pt x="90" y="26"/>
                      <a:pt x="90" y="26"/>
                      <a:pt x="90" y="26"/>
                    </a:cubicBezTo>
                    <a:cubicBezTo>
                      <a:pt x="89" y="26"/>
                      <a:pt x="89" y="26"/>
                      <a:pt x="89" y="26"/>
                    </a:cubicBezTo>
                    <a:cubicBezTo>
                      <a:pt x="87" y="26"/>
                      <a:pt x="85" y="26"/>
                      <a:pt x="82" y="26"/>
                    </a:cubicBezTo>
                    <a:cubicBezTo>
                      <a:pt x="80" y="25"/>
                      <a:pt x="76" y="25"/>
                      <a:pt x="69" y="25"/>
                    </a:cubicBezTo>
                    <a:cubicBezTo>
                      <a:pt x="68" y="25"/>
                      <a:pt x="66" y="26"/>
                      <a:pt x="63" y="26"/>
                    </a:cubicBezTo>
                    <a:cubicBezTo>
                      <a:pt x="61" y="26"/>
                      <a:pt x="61" y="26"/>
                      <a:pt x="61" y="26"/>
                    </a:cubicBezTo>
                    <a:cubicBezTo>
                      <a:pt x="61" y="26"/>
                      <a:pt x="61" y="26"/>
                      <a:pt x="61" y="26"/>
                    </a:cubicBezTo>
                    <a:cubicBezTo>
                      <a:pt x="59" y="26"/>
                      <a:pt x="59" y="26"/>
                      <a:pt x="59" y="26"/>
                    </a:cubicBezTo>
                    <a:cubicBezTo>
                      <a:pt x="59" y="26"/>
                      <a:pt x="59" y="26"/>
                      <a:pt x="59" y="26"/>
                    </a:cubicBezTo>
                    <a:cubicBezTo>
                      <a:pt x="58" y="26"/>
                      <a:pt x="58" y="26"/>
                      <a:pt x="58" y="26"/>
                    </a:cubicBezTo>
                    <a:cubicBezTo>
                      <a:pt x="58" y="26"/>
                      <a:pt x="58" y="26"/>
                      <a:pt x="58" y="26"/>
                    </a:cubicBezTo>
                    <a:cubicBezTo>
                      <a:pt x="56" y="26"/>
                      <a:pt x="54" y="26"/>
                      <a:pt x="52" y="26"/>
                    </a:cubicBezTo>
                    <a:cubicBezTo>
                      <a:pt x="49" y="31"/>
                      <a:pt x="47" y="36"/>
                      <a:pt x="44" y="41"/>
                    </a:cubicBezTo>
                    <a:cubicBezTo>
                      <a:pt x="44" y="41"/>
                      <a:pt x="43" y="43"/>
                      <a:pt x="42" y="45"/>
                    </a:cubicBezTo>
                    <a:cubicBezTo>
                      <a:pt x="41" y="46"/>
                      <a:pt x="41" y="48"/>
                      <a:pt x="40" y="49"/>
                    </a:cubicBezTo>
                    <a:cubicBezTo>
                      <a:pt x="40" y="49"/>
                      <a:pt x="40" y="49"/>
                      <a:pt x="40" y="49"/>
                    </a:cubicBezTo>
                    <a:cubicBezTo>
                      <a:pt x="40" y="49"/>
                      <a:pt x="40" y="49"/>
                      <a:pt x="40" y="49"/>
                    </a:cubicBezTo>
                    <a:cubicBezTo>
                      <a:pt x="39" y="51"/>
                      <a:pt x="38" y="53"/>
                      <a:pt x="37" y="56"/>
                    </a:cubicBezTo>
                    <a:cubicBezTo>
                      <a:pt x="47" y="56"/>
                      <a:pt x="47" y="56"/>
                      <a:pt x="47" y="56"/>
                    </a:cubicBezTo>
                    <a:cubicBezTo>
                      <a:pt x="45" y="70"/>
                      <a:pt x="45" y="70"/>
                      <a:pt x="45" y="70"/>
                    </a:cubicBezTo>
                    <a:cubicBezTo>
                      <a:pt x="45" y="78"/>
                      <a:pt x="44" y="85"/>
                      <a:pt x="44" y="92"/>
                    </a:cubicBezTo>
                    <a:cubicBezTo>
                      <a:pt x="43" y="95"/>
                      <a:pt x="43" y="95"/>
                      <a:pt x="43" y="95"/>
                    </a:cubicBezTo>
                    <a:cubicBezTo>
                      <a:pt x="43" y="96"/>
                      <a:pt x="43" y="97"/>
                      <a:pt x="43" y="98"/>
                    </a:cubicBezTo>
                    <a:cubicBezTo>
                      <a:pt x="43" y="98"/>
                      <a:pt x="43" y="98"/>
                      <a:pt x="43" y="98"/>
                    </a:cubicBezTo>
                    <a:cubicBezTo>
                      <a:pt x="43" y="102"/>
                      <a:pt x="43" y="106"/>
                      <a:pt x="43" y="110"/>
                    </a:cubicBezTo>
                    <a:cubicBezTo>
                      <a:pt x="43" y="112"/>
                      <a:pt x="43" y="117"/>
                      <a:pt x="43" y="123"/>
                    </a:cubicBezTo>
                    <a:cubicBezTo>
                      <a:pt x="43" y="123"/>
                      <a:pt x="43" y="123"/>
                      <a:pt x="43" y="123"/>
                    </a:cubicBezTo>
                    <a:cubicBezTo>
                      <a:pt x="43" y="127"/>
                      <a:pt x="43" y="132"/>
                      <a:pt x="43" y="137"/>
                    </a:cubicBezTo>
                    <a:cubicBezTo>
                      <a:pt x="44" y="142"/>
                      <a:pt x="44" y="147"/>
                      <a:pt x="44" y="152"/>
                    </a:cubicBezTo>
                    <a:cubicBezTo>
                      <a:pt x="45" y="156"/>
                      <a:pt x="45" y="161"/>
                      <a:pt x="45" y="166"/>
                    </a:cubicBezTo>
                    <a:cubicBezTo>
                      <a:pt x="45" y="168"/>
                      <a:pt x="45" y="169"/>
                      <a:pt x="45" y="170"/>
                    </a:cubicBezTo>
                    <a:cubicBezTo>
                      <a:pt x="47" y="171"/>
                      <a:pt x="49" y="171"/>
                      <a:pt x="51" y="171"/>
                    </a:cubicBezTo>
                    <a:cubicBezTo>
                      <a:pt x="56" y="171"/>
                      <a:pt x="62" y="171"/>
                      <a:pt x="67" y="171"/>
                    </a:cubicBezTo>
                    <a:cubicBezTo>
                      <a:pt x="72" y="171"/>
                      <a:pt x="72" y="171"/>
                      <a:pt x="72" y="171"/>
                    </a:cubicBezTo>
                    <a:cubicBezTo>
                      <a:pt x="72" y="171"/>
                      <a:pt x="72" y="171"/>
                      <a:pt x="72" y="171"/>
                    </a:cubicBezTo>
                    <a:cubicBezTo>
                      <a:pt x="75" y="171"/>
                      <a:pt x="79" y="171"/>
                      <a:pt x="82" y="171"/>
                    </a:cubicBezTo>
                    <a:cubicBezTo>
                      <a:pt x="82" y="171"/>
                      <a:pt x="82" y="171"/>
                      <a:pt x="82" y="171"/>
                    </a:cubicBezTo>
                    <a:cubicBezTo>
                      <a:pt x="84" y="171"/>
                      <a:pt x="84" y="171"/>
                      <a:pt x="84" y="171"/>
                    </a:cubicBezTo>
                    <a:cubicBezTo>
                      <a:pt x="84" y="171"/>
                      <a:pt x="84" y="171"/>
                      <a:pt x="84" y="171"/>
                    </a:cubicBezTo>
                    <a:cubicBezTo>
                      <a:pt x="87" y="171"/>
                      <a:pt x="87" y="171"/>
                      <a:pt x="87" y="171"/>
                    </a:cubicBezTo>
                    <a:cubicBezTo>
                      <a:pt x="87" y="171"/>
                      <a:pt x="87" y="171"/>
                      <a:pt x="87" y="171"/>
                    </a:cubicBezTo>
                    <a:cubicBezTo>
                      <a:pt x="87" y="171"/>
                      <a:pt x="87" y="171"/>
                      <a:pt x="87" y="171"/>
                    </a:cubicBezTo>
                    <a:cubicBezTo>
                      <a:pt x="88" y="171"/>
                      <a:pt x="88" y="171"/>
                      <a:pt x="88" y="171"/>
                    </a:cubicBezTo>
                    <a:cubicBezTo>
                      <a:pt x="87" y="168"/>
                      <a:pt x="87" y="164"/>
                      <a:pt x="87" y="161"/>
                    </a:cubicBezTo>
                    <a:cubicBezTo>
                      <a:pt x="87" y="160"/>
                      <a:pt x="87" y="159"/>
                      <a:pt x="87" y="157"/>
                    </a:cubicBezTo>
                    <a:cubicBezTo>
                      <a:pt x="86" y="148"/>
                      <a:pt x="86" y="138"/>
                      <a:pt x="86" y="128"/>
                    </a:cubicBezTo>
                    <a:cubicBezTo>
                      <a:pt x="86" y="128"/>
                      <a:pt x="86" y="128"/>
                      <a:pt x="86" y="128"/>
                    </a:cubicBezTo>
                    <a:cubicBezTo>
                      <a:pt x="86" y="128"/>
                      <a:pt x="86" y="128"/>
                      <a:pt x="86" y="128"/>
                    </a:cubicBezTo>
                    <a:cubicBezTo>
                      <a:pt x="86" y="116"/>
                      <a:pt x="86" y="104"/>
                      <a:pt x="87" y="91"/>
                    </a:cubicBezTo>
                    <a:cubicBezTo>
                      <a:pt x="87" y="80"/>
                      <a:pt x="88" y="68"/>
                      <a:pt x="89" y="58"/>
                    </a:cubicBezTo>
                    <a:cubicBezTo>
                      <a:pt x="90" y="49"/>
                      <a:pt x="91" y="41"/>
                      <a:pt x="92" y="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4" name="Freeform 39"/>
              <p:cNvSpPr/>
              <p:nvPr/>
            </p:nvSpPr>
            <p:spPr bwMode="auto">
              <a:xfrm>
                <a:off x="6666005" y="9422885"/>
                <a:ext cx="817042" cy="1531239"/>
              </a:xfrm>
              <a:custGeom>
                <a:avLst/>
                <a:gdLst>
                  <a:gd name="T0" fmla="*/ 91 w 91"/>
                  <a:gd name="T1" fmla="*/ 2 h 171"/>
                  <a:gd name="T2" fmla="*/ 84 w 91"/>
                  <a:gd name="T3" fmla="*/ 46 h 171"/>
                  <a:gd name="T4" fmla="*/ 81 w 91"/>
                  <a:gd name="T5" fmla="*/ 115 h 171"/>
                  <a:gd name="T6" fmla="*/ 84 w 91"/>
                  <a:gd name="T7" fmla="*/ 169 h 171"/>
                  <a:gd name="T8" fmla="*/ 70 w 91"/>
                  <a:gd name="T9" fmla="*/ 171 h 171"/>
                  <a:gd name="T10" fmla="*/ 54 w 91"/>
                  <a:gd name="T11" fmla="*/ 171 h 171"/>
                  <a:gd name="T12" fmla="*/ 49 w 91"/>
                  <a:gd name="T13" fmla="*/ 171 h 171"/>
                  <a:gd name="T14" fmla="*/ 15 w 91"/>
                  <a:gd name="T15" fmla="*/ 169 h 171"/>
                  <a:gd name="T16" fmla="*/ 14 w 91"/>
                  <a:gd name="T17" fmla="*/ 140 h 171"/>
                  <a:gd name="T18" fmla="*/ 12 w 91"/>
                  <a:gd name="T19" fmla="*/ 110 h 171"/>
                  <a:gd name="T20" fmla="*/ 12 w 91"/>
                  <a:gd name="T21" fmla="*/ 84 h 171"/>
                  <a:gd name="T22" fmla="*/ 15 w 91"/>
                  <a:gd name="T23" fmla="*/ 56 h 171"/>
                  <a:gd name="T24" fmla="*/ 0 w 91"/>
                  <a:gd name="T25" fmla="*/ 56 h 171"/>
                  <a:gd name="T26" fmla="*/ 11 w 91"/>
                  <a:gd name="T27" fmla="*/ 30 h 171"/>
                  <a:gd name="T28" fmla="*/ 27 w 91"/>
                  <a:gd name="T29" fmla="*/ 0 h 171"/>
                  <a:gd name="T30" fmla="*/ 40 w 91"/>
                  <a:gd name="T31" fmla="*/ 0 h 171"/>
                  <a:gd name="T32" fmla="*/ 51 w 91"/>
                  <a:gd name="T33" fmla="*/ 0 h 171"/>
                  <a:gd name="T34" fmla="*/ 72 w 91"/>
                  <a:gd name="T35" fmla="*/ 0 h 171"/>
                  <a:gd name="T36" fmla="*/ 91 w 91"/>
                  <a:gd name="T37" fmla="*/ 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71">
                    <a:moveTo>
                      <a:pt x="91" y="2"/>
                    </a:moveTo>
                    <a:cubicBezTo>
                      <a:pt x="88" y="15"/>
                      <a:pt x="86" y="30"/>
                      <a:pt x="84" y="46"/>
                    </a:cubicBezTo>
                    <a:cubicBezTo>
                      <a:pt x="82" y="67"/>
                      <a:pt x="81" y="90"/>
                      <a:pt x="81" y="115"/>
                    </a:cubicBezTo>
                    <a:cubicBezTo>
                      <a:pt x="81" y="134"/>
                      <a:pt x="82" y="152"/>
                      <a:pt x="84" y="169"/>
                    </a:cubicBezTo>
                    <a:cubicBezTo>
                      <a:pt x="80" y="170"/>
                      <a:pt x="75" y="170"/>
                      <a:pt x="70" y="171"/>
                    </a:cubicBezTo>
                    <a:cubicBezTo>
                      <a:pt x="64" y="171"/>
                      <a:pt x="59" y="171"/>
                      <a:pt x="54" y="171"/>
                    </a:cubicBezTo>
                    <a:cubicBezTo>
                      <a:pt x="49" y="171"/>
                      <a:pt x="49" y="171"/>
                      <a:pt x="49" y="171"/>
                    </a:cubicBezTo>
                    <a:cubicBezTo>
                      <a:pt x="38" y="171"/>
                      <a:pt x="27" y="171"/>
                      <a:pt x="15" y="169"/>
                    </a:cubicBezTo>
                    <a:cubicBezTo>
                      <a:pt x="15" y="159"/>
                      <a:pt x="14" y="149"/>
                      <a:pt x="14" y="140"/>
                    </a:cubicBezTo>
                    <a:cubicBezTo>
                      <a:pt x="13" y="130"/>
                      <a:pt x="12" y="121"/>
                      <a:pt x="12" y="110"/>
                    </a:cubicBezTo>
                    <a:cubicBezTo>
                      <a:pt x="12" y="100"/>
                      <a:pt x="12" y="92"/>
                      <a:pt x="12" y="84"/>
                    </a:cubicBezTo>
                    <a:cubicBezTo>
                      <a:pt x="13" y="77"/>
                      <a:pt x="13" y="68"/>
                      <a:pt x="15" y="56"/>
                    </a:cubicBezTo>
                    <a:cubicBezTo>
                      <a:pt x="0" y="56"/>
                      <a:pt x="0" y="56"/>
                      <a:pt x="0" y="56"/>
                    </a:cubicBezTo>
                    <a:cubicBezTo>
                      <a:pt x="4" y="46"/>
                      <a:pt x="7" y="38"/>
                      <a:pt x="11" y="30"/>
                    </a:cubicBezTo>
                    <a:cubicBezTo>
                      <a:pt x="15" y="20"/>
                      <a:pt x="21" y="10"/>
                      <a:pt x="27" y="0"/>
                    </a:cubicBezTo>
                    <a:cubicBezTo>
                      <a:pt x="29" y="0"/>
                      <a:pt x="34" y="0"/>
                      <a:pt x="40" y="0"/>
                    </a:cubicBezTo>
                    <a:cubicBezTo>
                      <a:pt x="45" y="0"/>
                      <a:pt x="49" y="0"/>
                      <a:pt x="51" y="0"/>
                    </a:cubicBezTo>
                    <a:cubicBezTo>
                      <a:pt x="61" y="0"/>
                      <a:pt x="68" y="0"/>
                      <a:pt x="72" y="0"/>
                    </a:cubicBezTo>
                    <a:cubicBezTo>
                      <a:pt x="76" y="0"/>
                      <a:pt x="83" y="1"/>
                      <a:pt x="91" y="2"/>
                    </a:cubicBezTo>
                    <a:close/>
                  </a:path>
                </a:pathLst>
              </a:custGeom>
              <a:solidFill>
                <a:srgbClr val="F5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9" name="TextBox 88"/>
            <p:cNvSpPr txBox="1"/>
            <p:nvPr/>
          </p:nvSpPr>
          <p:spPr>
            <a:xfrm>
              <a:off x="7603912" y="-2325155"/>
              <a:ext cx="1807561" cy="9308157"/>
            </a:xfrm>
            <a:prstGeom prst="rect">
              <a:avLst/>
            </a:prstGeom>
            <a:noFill/>
          </p:spPr>
          <p:txBody>
            <a:bodyPr wrap="square" rtlCol="0" anchor="ctr">
              <a:spAutoFit/>
            </a:bodyPr>
            <a:lstStyle/>
            <a:p>
              <a:pPr marL="0" marR="0" lvl="0" indent="0" defTabSz="914400" eaLnBrk="1" fontAlgn="auto" latinLnBrk="0" hangingPunct="1">
                <a:lnSpc>
                  <a:spcPct val="100000"/>
                </a:lnSpc>
                <a:spcBef>
                  <a:spcPts val="0"/>
                </a:spcBef>
                <a:spcAft>
                  <a:spcPts val="0"/>
                </a:spcAft>
                <a:buClrTx/>
                <a:buSzTx/>
                <a:buFontTx/>
                <a:buNone/>
                <a:defRPr/>
              </a:pPr>
              <a:r>
                <a:rPr lang="en-US" altLang="zh-CN" sz="24000" kern="0" dirty="0">
                  <a:ln w="101600">
                    <a:solidFill>
                      <a:sysClr val="window" lastClr="FFFFFF"/>
                    </a:solidFill>
                  </a:ln>
                  <a:solidFill>
                    <a:srgbClr val="F54D4D"/>
                  </a:solidFill>
                  <a:latin typeface="Showcard Gothic" panose="04020904020102020604" pitchFamily="82" charset="0"/>
                  <a:ea typeface="微软雅黑" panose="020B0503020204020204" pitchFamily="34" charset="-122"/>
                </a:rPr>
                <a:t>8</a:t>
              </a:r>
              <a:endParaRPr kumimoji="0" lang="zh-CN" altLang="en-US" sz="24000" i="0" u="none" strike="noStrike" kern="0" cap="none" spc="0" normalizeH="0" baseline="0" noProof="0" dirty="0">
                <a:ln w="101600">
                  <a:solidFill>
                    <a:sysClr val="window" lastClr="FFFFFF"/>
                  </a:solidFill>
                </a:ln>
                <a:solidFill>
                  <a:srgbClr val="F54D4D"/>
                </a:solidFill>
                <a:effectLst/>
                <a:uLnTx/>
                <a:uFillTx/>
                <a:latin typeface="Showcard Gothic" panose="04020904020102020604" pitchFamily="82" charset="0"/>
                <a:ea typeface="微软雅黑" panose="020B0503020204020204" pitchFamily="34" charset="-122"/>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521" y="273050"/>
            <a:ext cx="4010562" cy="1162050"/>
          </a:xfrm>
          <a:prstGeom prst="rect">
            <a:avLst/>
          </a:prstGeo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113" y="273051"/>
            <a:ext cx="6814779"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521" y="1435101"/>
            <a:ext cx="4010562"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609521" y="6356351"/>
            <a:ext cx="2844430" cy="365125"/>
          </a:xfrm>
          <a:prstGeom prst="rect">
            <a:avLst/>
          </a:prstGeom>
        </p:spPr>
        <p:txBody>
          <a:bodyPr/>
          <a:lstStyle/>
          <a:p>
            <a:fld id="{28E17437-EEBC-496A-9BA3-3788C78CB321}" type="datetimeFigureOut">
              <a:rPr lang="zh-CN" altLang="en-US" smtClean="0">
                <a:solidFill>
                  <a:prstClr val="black">
                    <a:tint val="75000"/>
                  </a:prstClr>
                </a:solidFill>
              </a:rPr>
              <a:t>2018/8/13</a:t>
            </a:fld>
            <a:endParaRPr lang="zh-CN" altLang="en-US">
              <a:solidFill>
                <a:prstClr val="black">
                  <a:tint val="75000"/>
                </a:prstClr>
              </a:solidFill>
            </a:endParaRPr>
          </a:p>
        </p:txBody>
      </p:sp>
      <p:sp>
        <p:nvSpPr>
          <p:cNvPr id="6" name="页脚占位符 5"/>
          <p:cNvSpPr>
            <a:spLocks noGrp="1"/>
          </p:cNvSpPr>
          <p:nvPr>
            <p:ph type="ftr" sz="quarter" idx="11"/>
          </p:nvPr>
        </p:nvSpPr>
        <p:spPr>
          <a:xfrm>
            <a:off x="4165058" y="6356351"/>
            <a:ext cx="3860297" cy="365125"/>
          </a:xfrm>
          <a:prstGeom prst="rect">
            <a:avLst/>
          </a:prstGeom>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a:xfrm>
            <a:off x="8736463" y="6356351"/>
            <a:ext cx="2844430" cy="365125"/>
          </a:xfrm>
          <a:prstGeom prst="rect">
            <a:avLst/>
          </a:prstGeom>
        </p:spPr>
        <p:txBody>
          <a:bodyPr/>
          <a:lstStyle/>
          <a:p>
            <a:fld id="{466B9DD2-EA17-487F-AABE-C0C6309E5187}"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406" y="4800600"/>
            <a:ext cx="7314248" cy="566738"/>
          </a:xfrm>
          <a:prstGeom prst="rect">
            <a:avLst/>
          </a:prstGeo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406" y="612775"/>
            <a:ext cx="7314248"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406" y="5367338"/>
            <a:ext cx="7314248"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a:xfrm>
            <a:off x="609521" y="6356351"/>
            <a:ext cx="2844430" cy="365125"/>
          </a:xfrm>
          <a:prstGeom prst="rect">
            <a:avLst/>
          </a:prstGeom>
        </p:spPr>
        <p:txBody>
          <a:bodyPr/>
          <a:lstStyle/>
          <a:p>
            <a:fld id="{28E17437-EEBC-496A-9BA3-3788C78CB321}" type="datetimeFigureOut">
              <a:rPr lang="zh-CN" altLang="en-US" smtClean="0">
                <a:solidFill>
                  <a:prstClr val="black">
                    <a:tint val="75000"/>
                  </a:prstClr>
                </a:solidFill>
              </a:rPr>
              <a:t>2018/8/13</a:t>
            </a:fld>
            <a:endParaRPr lang="zh-CN" altLang="en-US">
              <a:solidFill>
                <a:prstClr val="black">
                  <a:tint val="75000"/>
                </a:prstClr>
              </a:solidFill>
            </a:endParaRPr>
          </a:p>
        </p:txBody>
      </p:sp>
      <p:sp>
        <p:nvSpPr>
          <p:cNvPr id="6" name="页脚占位符 5"/>
          <p:cNvSpPr>
            <a:spLocks noGrp="1"/>
          </p:cNvSpPr>
          <p:nvPr>
            <p:ph type="ftr" sz="quarter" idx="11"/>
          </p:nvPr>
        </p:nvSpPr>
        <p:spPr>
          <a:xfrm>
            <a:off x="4165058" y="6356351"/>
            <a:ext cx="3860297" cy="365125"/>
          </a:xfrm>
          <a:prstGeom prst="rect">
            <a:avLst/>
          </a:prstGeom>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a:xfrm>
            <a:off x="8736463" y="6356351"/>
            <a:ext cx="2844430" cy="365125"/>
          </a:xfrm>
          <a:prstGeom prst="rect">
            <a:avLst/>
          </a:prstGeom>
        </p:spPr>
        <p:txBody>
          <a:bodyPr/>
          <a:lstStyle/>
          <a:p>
            <a:fld id="{466B9DD2-EA17-487F-AABE-C0C6309E5187}"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2959" y="4406901"/>
            <a:ext cx="10361851"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2959" y="2906713"/>
            <a:ext cx="10361851"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521" y="274638"/>
            <a:ext cx="10971372"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521" y="1600201"/>
            <a:ext cx="10971372"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521" y="6356351"/>
            <a:ext cx="2844430" cy="365125"/>
          </a:xfrm>
          <a:prstGeom prst="rect">
            <a:avLst/>
          </a:prstGeom>
        </p:spPr>
        <p:txBody>
          <a:bodyPr/>
          <a:lstStyle/>
          <a:p>
            <a:fld id="{28E17437-EEBC-496A-9BA3-3788C78CB321}" type="datetimeFigureOut">
              <a:rPr lang="zh-CN" altLang="en-US" smtClean="0">
                <a:solidFill>
                  <a:prstClr val="black">
                    <a:tint val="75000"/>
                  </a:prstClr>
                </a:solidFill>
              </a:rPr>
              <a:t>2018/8/13</a:t>
            </a:fld>
            <a:endParaRPr lang="zh-CN" altLang="en-US">
              <a:solidFill>
                <a:prstClr val="black">
                  <a:tint val="75000"/>
                </a:prstClr>
              </a:solidFill>
            </a:endParaRPr>
          </a:p>
        </p:txBody>
      </p:sp>
      <p:sp>
        <p:nvSpPr>
          <p:cNvPr id="5" name="页脚占位符 4"/>
          <p:cNvSpPr>
            <a:spLocks noGrp="1"/>
          </p:cNvSpPr>
          <p:nvPr>
            <p:ph type="ftr" sz="quarter" idx="11"/>
          </p:nvPr>
        </p:nvSpPr>
        <p:spPr>
          <a:xfrm>
            <a:off x="4165058" y="6356351"/>
            <a:ext cx="3860297"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736463" y="6356351"/>
            <a:ext cx="2844430" cy="365125"/>
          </a:xfrm>
          <a:prstGeom prst="rect">
            <a:avLst/>
          </a:prstGeom>
        </p:spPr>
        <p:txBody>
          <a:bodyPr/>
          <a:lstStyle/>
          <a:p>
            <a:fld id="{466B9DD2-EA17-487F-AABE-C0C6309E5187}"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8049" y="274639"/>
            <a:ext cx="2742843"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521" y="274639"/>
            <a:ext cx="8025355"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521" y="6356351"/>
            <a:ext cx="2844430" cy="365125"/>
          </a:xfrm>
          <a:prstGeom prst="rect">
            <a:avLst/>
          </a:prstGeom>
        </p:spPr>
        <p:txBody>
          <a:bodyPr/>
          <a:lstStyle/>
          <a:p>
            <a:fld id="{28E17437-EEBC-496A-9BA3-3788C78CB321}" type="datetimeFigureOut">
              <a:rPr lang="zh-CN" altLang="en-US" smtClean="0">
                <a:solidFill>
                  <a:prstClr val="black">
                    <a:tint val="75000"/>
                  </a:prstClr>
                </a:solidFill>
              </a:rPr>
              <a:t>2018/8/13</a:t>
            </a:fld>
            <a:endParaRPr lang="zh-CN" altLang="en-US">
              <a:solidFill>
                <a:prstClr val="black">
                  <a:tint val="75000"/>
                </a:prstClr>
              </a:solidFill>
            </a:endParaRPr>
          </a:p>
        </p:txBody>
      </p:sp>
      <p:sp>
        <p:nvSpPr>
          <p:cNvPr id="5" name="页脚占位符 4"/>
          <p:cNvSpPr>
            <a:spLocks noGrp="1"/>
          </p:cNvSpPr>
          <p:nvPr>
            <p:ph type="ftr" sz="quarter" idx="11"/>
          </p:nvPr>
        </p:nvSpPr>
        <p:spPr>
          <a:xfrm>
            <a:off x="4165058" y="6356351"/>
            <a:ext cx="3860297" cy="365125"/>
          </a:xfrm>
          <a:prstGeom prst="rect">
            <a:avLst/>
          </a:prstGeom>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a:xfrm>
            <a:off x="8736463" y="6356351"/>
            <a:ext cx="2844430" cy="365125"/>
          </a:xfrm>
          <a:prstGeom prst="rect">
            <a:avLst/>
          </a:prstGeom>
        </p:spPr>
        <p:txBody>
          <a:bodyPr/>
          <a:lstStyle/>
          <a:p>
            <a:fld id="{466B9DD2-EA17-487F-AABE-C0C6309E5187}"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521" y="1600201"/>
            <a:ext cx="538409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6793" y="1600201"/>
            <a:ext cx="538409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521" y="1535113"/>
            <a:ext cx="538621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521" y="2174875"/>
            <a:ext cx="5386216"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2561" y="1535113"/>
            <a:ext cx="538833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2561" y="2174875"/>
            <a:ext cx="538833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521" y="273050"/>
            <a:ext cx="4010562"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113" y="273051"/>
            <a:ext cx="6814779"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521" y="1435101"/>
            <a:ext cx="401056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406" y="4800600"/>
            <a:ext cx="7314248"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406" y="612775"/>
            <a:ext cx="7314248"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406" y="5367338"/>
            <a:ext cx="731424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2018/8/13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ransition spd="slow">
    <p:push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521" y="274638"/>
            <a:ext cx="10971372"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521" y="1600201"/>
            <a:ext cx="10971372"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520" y="6356351"/>
            <a:ext cx="284443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2018/8/13</a:t>
            </a:fld>
            <a:endParaRPr lang="zh-CN" altLang="en-US"/>
          </a:p>
        </p:txBody>
      </p:sp>
      <p:sp>
        <p:nvSpPr>
          <p:cNvPr id="5" name="页脚占位符 4"/>
          <p:cNvSpPr>
            <a:spLocks noGrp="1"/>
          </p:cNvSpPr>
          <p:nvPr>
            <p:ph type="ftr" sz="quarter" idx="3"/>
          </p:nvPr>
        </p:nvSpPr>
        <p:spPr>
          <a:xfrm>
            <a:off x="4165058" y="6356351"/>
            <a:ext cx="386029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6463" y="6356351"/>
            <a:ext cx="284443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slow">
    <p:push dir="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1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3.xml"/><Relationship Id="rId1" Type="http://schemas.openxmlformats.org/officeDocument/2006/relationships/slideLayout" Target="../slideLayouts/slideLayout17.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Oval 820"/>
          <p:cNvSpPr>
            <a:spLocks noChangeArrowheads="1"/>
          </p:cNvSpPr>
          <p:nvPr/>
        </p:nvSpPr>
        <p:spPr bwMode="auto">
          <a:xfrm>
            <a:off x="5810791" y="3148914"/>
            <a:ext cx="555172" cy="555172"/>
          </a:xfrm>
          <a:prstGeom prst="ellipse">
            <a:avLst/>
          </a:prstGeom>
          <a:solidFill>
            <a:srgbClr val="ED4545"/>
          </a:solidFill>
          <a:ln>
            <a:noFill/>
          </a:ln>
        </p:spPr>
        <p:txBody>
          <a:bodyPr vert="horz" wrap="square" lIns="91440" tIns="45720" rIns="91440" bIns="45720" numCol="1" anchor="t" anchorCtr="0" compatLnSpc="1"/>
          <a:lstStyle/>
          <a:p>
            <a:endParaRPr lang="zh-CN" altLang="en-US"/>
          </a:p>
        </p:txBody>
      </p:sp>
      <p:sp>
        <p:nvSpPr>
          <p:cNvPr id="285" name="Rectangle 821"/>
          <p:cNvSpPr>
            <a:spLocks noChangeArrowheads="1"/>
          </p:cNvSpPr>
          <p:nvPr/>
        </p:nvSpPr>
        <p:spPr bwMode="auto">
          <a:xfrm>
            <a:off x="6035862" y="1768491"/>
            <a:ext cx="105034" cy="1190364"/>
          </a:xfrm>
          <a:prstGeom prst="rect">
            <a:avLst/>
          </a:prstGeom>
          <a:solidFill>
            <a:srgbClr val="ED4545"/>
          </a:solidFill>
          <a:ln>
            <a:noFill/>
          </a:ln>
        </p:spPr>
        <p:txBody>
          <a:bodyPr vert="horz" wrap="square" lIns="91440" tIns="45720" rIns="91440" bIns="45720" numCol="1" anchor="t" anchorCtr="0" compatLnSpc="1"/>
          <a:lstStyle/>
          <a:p>
            <a:endParaRPr lang="zh-CN" altLang="en-US"/>
          </a:p>
        </p:txBody>
      </p:sp>
      <p:sp>
        <p:nvSpPr>
          <p:cNvPr id="286" name="Freeform 822"/>
          <p:cNvSpPr/>
          <p:nvPr/>
        </p:nvSpPr>
        <p:spPr bwMode="auto">
          <a:xfrm>
            <a:off x="6380966" y="2218629"/>
            <a:ext cx="920282" cy="920282"/>
          </a:xfrm>
          <a:custGeom>
            <a:avLst/>
            <a:gdLst>
              <a:gd name="T0" fmla="*/ 170 w 184"/>
              <a:gd name="T1" fmla="*/ 0 h 184"/>
              <a:gd name="T2" fmla="*/ 184 w 184"/>
              <a:gd name="T3" fmla="*/ 14 h 184"/>
              <a:gd name="T4" fmla="*/ 14 w 184"/>
              <a:gd name="T5" fmla="*/ 184 h 184"/>
              <a:gd name="T6" fmla="*/ 0 w 184"/>
              <a:gd name="T7" fmla="*/ 170 h 184"/>
              <a:gd name="T8" fmla="*/ 170 w 184"/>
              <a:gd name="T9" fmla="*/ 0 h 184"/>
            </a:gdLst>
            <a:ahLst/>
            <a:cxnLst>
              <a:cxn ang="0">
                <a:pos x="T0" y="T1"/>
              </a:cxn>
              <a:cxn ang="0">
                <a:pos x="T2" y="T3"/>
              </a:cxn>
              <a:cxn ang="0">
                <a:pos x="T4" y="T5"/>
              </a:cxn>
              <a:cxn ang="0">
                <a:pos x="T6" y="T7"/>
              </a:cxn>
              <a:cxn ang="0">
                <a:pos x="T8" y="T9"/>
              </a:cxn>
            </a:cxnLst>
            <a:rect l="0" t="0" r="r" b="b"/>
            <a:pathLst>
              <a:path w="184" h="184">
                <a:moveTo>
                  <a:pt x="170" y="0"/>
                </a:moveTo>
                <a:lnTo>
                  <a:pt x="184" y="14"/>
                </a:lnTo>
                <a:lnTo>
                  <a:pt x="14" y="184"/>
                </a:lnTo>
                <a:lnTo>
                  <a:pt x="0" y="170"/>
                </a:lnTo>
                <a:lnTo>
                  <a:pt x="170" y="0"/>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287" name="Rectangle 823"/>
          <p:cNvSpPr>
            <a:spLocks noChangeArrowheads="1"/>
          </p:cNvSpPr>
          <p:nvPr/>
        </p:nvSpPr>
        <p:spPr bwMode="auto">
          <a:xfrm>
            <a:off x="6556022" y="3373984"/>
            <a:ext cx="1195368" cy="105034"/>
          </a:xfrm>
          <a:prstGeom prst="rect">
            <a:avLst/>
          </a:prstGeom>
          <a:solidFill>
            <a:srgbClr val="ED4545"/>
          </a:solidFill>
          <a:ln>
            <a:noFill/>
          </a:ln>
        </p:spPr>
        <p:txBody>
          <a:bodyPr vert="horz" wrap="square" lIns="91440" tIns="45720" rIns="91440" bIns="45720" numCol="1" anchor="t" anchorCtr="0" compatLnSpc="1"/>
          <a:lstStyle/>
          <a:p>
            <a:endParaRPr lang="zh-CN" altLang="en-US"/>
          </a:p>
        </p:txBody>
      </p:sp>
      <p:sp>
        <p:nvSpPr>
          <p:cNvPr id="288" name="Freeform 824"/>
          <p:cNvSpPr/>
          <p:nvPr/>
        </p:nvSpPr>
        <p:spPr bwMode="auto">
          <a:xfrm>
            <a:off x="6380966" y="3719088"/>
            <a:ext cx="920282" cy="920282"/>
          </a:xfrm>
          <a:custGeom>
            <a:avLst/>
            <a:gdLst>
              <a:gd name="T0" fmla="*/ 184 w 184"/>
              <a:gd name="T1" fmla="*/ 167 h 184"/>
              <a:gd name="T2" fmla="*/ 170 w 184"/>
              <a:gd name="T3" fmla="*/ 184 h 184"/>
              <a:gd name="T4" fmla="*/ 0 w 184"/>
              <a:gd name="T5" fmla="*/ 14 h 184"/>
              <a:gd name="T6" fmla="*/ 14 w 184"/>
              <a:gd name="T7" fmla="*/ 0 h 184"/>
              <a:gd name="T8" fmla="*/ 184 w 184"/>
              <a:gd name="T9" fmla="*/ 167 h 184"/>
            </a:gdLst>
            <a:ahLst/>
            <a:cxnLst>
              <a:cxn ang="0">
                <a:pos x="T0" y="T1"/>
              </a:cxn>
              <a:cxn ang="0">
                <a:pos x="T2" y="T3"/>
              </a:cxn>
              <a:cxn ang="0">
                <a:pos x="T4" y="T5"/>
              </a:cxn>
              <a:cxn ang="0">
                <a:pos x="T6" y="T7"/>
              </a:cxn>
              <a:cxn ang="0">
                <a:pos x="T8" y="T9"/>
              </a:cxn>
            </a:cxnLst>
            <a:rect l="0" t="0" r="r" b="b"/>
            <a:pathLst>
              <a:path w="184" h="184">
                <a:moveTo>
                  <a:pt x="184" y="167"/>
                </a:moveTo>
                <a:lnTo>
                  <a:pt x="170" y="184"/>
                </a:lnTo>
                <a:lnTo>
                  <a:pt x="0" y="14"/>
                </a:lnTo>
                <a:lnTo>
                  <a:pt x="14" y="0"/>
                </a:lnTo>
                <a:lnTo>
                  <a:pt x="184" y="167"/>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289" name="Rectangle 825"/>
          <p:cNvSpPr>
            <a:spLocks noChangeArrowheads="1"/>
          </p:cNvSpPr>
          <p:nvPr/>
        </p:nvSpPr>
        <p:spPr bwMode="auto">
          <a:xfrm>
            <a:off x="6035862" y="3884140"/>
            <a:ext cx="105034" cy="1205371"/>
          </a:xfrm>
          <a:prstGeom prst="rect">
            <a:avLst/>
          </a:prstGeom>
          <a:solidFill>
            <a:srgbClr val="ED4545"/>
          </a:solidFill>
          <a:ln>
            <a:noFill/>
          </a:ln>
        </p:spPr>
        <p:txBody>
          <a:bodyPr vert="horz" wrap="square" lIns="91440" tIns="45720" rIns="91440" bIns="45720" numCol="1" anchor="t" anchorCtr="0" compatLnSpc="1"/>
          <a:lstStyle/>
          <a:p>
            <a:endParaRPr lang="zh-CN" altLang="en-US"/>
          </a:p>
        </p:txBody>
      </p:sp>
      <p:sp>
        <p:nvSpPr>
          <p:cNvPr id="290" name="Freeform 826"/>
          <p:cNvSpPr/>
          <p:nvPr/>
        </p:nvSpPr>
        <p:spPr bwMode="auto">
          <a:xfrm>
            <a:off x="4890509" y="3719088"/>
            <a:ext cx="910279" cy="920282"/>
          </a:xfrm>
          <a:custGeom>
            <a:avLst/>
            <a:gdLst>
              <a:gd name="T0" fmla="*/ 14 w 182"/>
              <a:gd name="T1" fmla="*/ 184 h 184"/>
              <a:gd name="T2" fmla="*/ 0 w 182"/>
              <a:gd name="T3" fmla="*/ 167 h 184"/>
              <a:gd name="T4" fmla="*/ 168 w 182"/>
              <a:gd name="T5" fmla="*/ 0 h 184"/>
              <a:gd name="T6" fmla="*/ 182 w 182"/>
              <a:gd name="T7" fmla="*/ 14 h 184"/>
              <a:gd name="T8" fmla="*/ 14 w 182"/>
              <a:gd name="T9" fmla="*/ 184 h 184"/>
            </a:gdLst>
            <a:ahLst/>
            <a:cxnLst>
              <a:cxn ang="0">
                <a:pos x="T0" y="T1"/>
              </a:cxn>
              <a:cxn ang="0">
                <a:pos x="T2" y="T3"/>
              </a:cxn>
              <a:cxn ang="0">
                <a:pos x="T4" y="T5"/>
              </a:cxn>
              <a:cxn ang="0">
                <a:pos x="T6" y="T7"/>
              </a:cxn>
              <a:cxn ang="0">
                <a:pos x="T8" y="T9"/>
              </a:cxn>
            </a:cxnLst>
            <a:rect l="0" t="0" r="r" b="b"/>
            <a:pathLst>
              <a:path w="182" h="184">
                <a:moveTo>
                  <a:pt x="14" y="184"/>
                </a:moveTo>
                <a:lnTo>
                  <a:pt x="0" y="167"/>
                </a:lnTo>
                <a:lnTo>
                  <a:pt x="168" y="0"/>
                </a:lnTo>
                <a:lnTo>
                  <a:pt x="182" y="14"/>
                </a:lnTo>
                <a:lnTo>
                  <a:pt x="14" y="184"/>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291" name="Rectangle 827"/>
          <p:cNvSpPr>
            <a:spLocks noChangeArrowheads="1"/>
          </p:cNvSpPr>
          <p:nvPr/>
        </p:nvSpPr>
        <p:spPr bwMode="auto">
          <a:xfrm>
            <a:off x="4445374" y="3373984"/>
            <a:ext cx="1190365" cy="105034"/>
          </a:xfrm>
          <a:prstGeom prst="rect">
            <a:avLst/>
          </a:prstGeom>
          <a:solidFill>
            <a:srgbClr val="ED4545"/>
          </a:solidFill>
          <a:ln>
            <a:noFill/>
          </a:ln>
        </p:spPr>
        <p:txBody>
          <a:bodyPr vert="horz" wrap="square" lIns="91440" tIns="45720" rIns="91440" bIns="45720" numCol="1" anchor="t" anchorCtr="0" compatLnSpc="1"/>
          <a:lstStyle/>
          <a:p>
            <a:endParaRPr lang="zh-CN" altLang="en-US"/>
          </a:p>
        </p:txBody>
      </p:sp>
      <p:sp>
        <p:nvSpPr>
          <p:cNvPr id="292" name="Freeform 828"/>
          <p:cNvSpPr/>
          <p:nvPr/>
        </p:nvSpPr>
        <p:spPr bwMode="auto">
          <a:xfrm>
            <a:off x="4890509" y="2218629"/>
            <a:ext cx="910279" cy="920282"/>
          </a:xfrm>
          <a:custGeom>
            <a:avLst/>
            <a:gdLst>
              <a:gd name="T0" fmla="*/ 0 w 182"/>
              <a:gd name="T1" fmla="*/ 14 h 184"/>
              <a:gd name="T2" fmla="*/ 14 w 182"/>
              <a:gd name="T3" fmla="*/ 0 h 184"/>
              <a:gd name="T4" fmla="*/ 182 w 182"/>
              <a:gd name="T5" fmla="*/ 170 h 184"/>
              <a:gd name="T6" fmla="*/ 168 w 182"/>
              <a:gd name="T7" fmla="*/ 184 h 184"/>
              <a:gd name="T8" fmla="*/ 0 w 182"/>
              <a:gd name="T9" fmla="*/ 14 h 184"/>
            </a:gdLst>
            <a:ahLst/>
            <a:cxnLst>
              <a:cxn ang="0">
                <a:pos x="T0" y="T1"/>
              </a:cxn>
              <a:cxn ang="0">
                <a:pos x="T2" y="T3"/>
              </a:cxn>
              <a:cxn ang="0">
                <a:pos x="T4" y="T5"/>
              </a:cxn>
              <a:cxn ang="0">
                <a:pos x="T6" y="T7"/>
              </a:cxn>
              <a:cxn ang="0">
                <a:pos x="T8" y="T9"/>
              </a:cxn>
            </a:cxnLst>
            <a:rect l="0" t="0" r="r" b="b"/>
            <a:pathLst>
              <a:path w="182" h="184">
                <a:moveTo>
                  <a:pt x="0" y="14"/>
                </a:moveTo>
                <a:lnTo>
                  <a:pt x="14" y="0"/>
                </a:lnTo>
                <a:lnTo>
                  <a:pt x="182" y="170"/>
                </a:lnTo>
                <a:lnTo>
                  <a:pt x="168" y="184"/>
                </a:lnTo>
                <a:lnTo>
                  <a:pt x="0" y="14"/>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2074" name="矩形 2073"/>
          <p:cNvSpPr/>
          <p:nvPr/>
        </p:nvSpPr>
        <p:spPr>
          <a:xfrm>
            <a:off x="-7620" y="0"/>
            <a:ext cx="12190413" cy="6858000"/>
          </a:xfrm>
          <a:prstGeom prst="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椭圆 232"/>
          <p:cNvSpPr/>
          <p:nvPr/>
        </p:nvSpPr>
        <p:spPr>
          <a:xfrm>
            <a:off x="9714172" y="3370261"/>
            <a:ext cx="425511" cy="438809"/>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34" name="椭圆 233"/>
          <p:cNvSpPr/>
          <p:nvPr/>
        </p:nvSpPr>
        <p:spPr>
          <a:xfrm>
            <a:off x="2291149" y="2997956"/>
            <a:ext cx="749633" cy="773059"/>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35" name="椭圆 234"/>
          <p:cNvSpPr/>
          <p:nvPr/>
        </p:nvSpPr>
        <p:spPr>
          <a:xfrm>
            <a:off x="8818660" y="2799930"/>
            <a:ext cx="589879" cy="608313"/>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36" name="椭圆 235"/>
          <p:cNvSpPr/>
          <p:nvPr/>
        </p:nvSpPr>
        <p:spPr>
          <a:xfrm>
            <a:off x="8737926" y="1855978"/>
            <a:ext cx="373792" cy="385473"/>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37" name="椭圆 236"/>
          <p:cNvSpPr/>
          <p:nvPr/>
        </p:nvSpPr>
        <p:spPr>
          <a:xfrm>
            <a:off x="9113599" y="1786719"/>
            <a:ext cx="1202074" cy="1239638"/>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38" name="椭圆 237"/>
          <p:cNvSpPr/>
          <p:nvPr/>
        </p:nvSpPr>
        <p:spPr>
          <a:xfrm>
            <a:off x="4113068" y="1448655"/>
            <a:ext cx="1603055" cy="1653151"/>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39" name="椭圆 238"/>
          <p:cNvSpPr/>
          <p:nvPr/>
        </p:nvSpPr>
        <p:spPr>
          <a:xfrm>
            <a:off x="8638363" y="3568347"/>
            <a:ext cx="316830" cy="326732"/>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0" name="椭圆 239"/>
          <p:cNvSpPr/>
          <p:nvPr/>
        </p:nvSpPr>
        <p:spPr>
          <a:xfrm>
            <a:off x="7007392" y="3289043"/>
            <a:ext cx="633692" cy="653495"/>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1" name="椭圆 240"/>
          <p:cNvSpPr/>
          <p:nvPr/>
        </p:nvSpPr>
        <p:spPr>
          <a:xfrm>
            <a:off x="2884190" y="2203667"/>
            <a:ext cx="787327" cy="811931"/>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2" name="椭圆 241"/>
          <p:cNvSpPr/>
          <p:nvPr/>
        </p:nvSpPr>
        <p:spPr>
          <a:xfrm>
            <a:off x="3557977" y="2332264"/>
            <a:ext cx="848385" cy="874897"/>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3" name="椭圆 242"/>
          <p:cNvSpPr/>
          <p:nvPr/>
        </p:nvSpPr>
        <p:spPr>
          <a:xfrm>
            <a:off x="4543474" y="1011241"/>
            <a:ext cx="441166" cy="454953"/>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4" name="椭圆 243"/>
          <p:cNvSpPr/>
          <p:nvPr/>
        </p:nvSpPr>
        <p:spPr>
          <a:xfrm>
            <a:off x="7098722" y="1667263"/>
            <a:ext cx="1603055" cy="1653151"/>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5" name="椭圆 244"/>
          <p:cNvSpPr/>
          <p:nvPr/>
        </p:nvSpPr>
        <p:spPr>
          <a:xfrm>
            <a:off x="6691290" y="958253"/>
            <a:ext cx="632203" cy="651959"/>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6" name="椭圆 245"/>
          <p:cNvSpPr/>
          <p:nvPr/>
        </p:nvSpPr>
        <p:spPr>
          <a:xfrm>
            <a:off x="3898772" y="1008519"/>
            <a:ext cx="831375" cy="857356"/>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7" name="椭圆 246"/>
          <p:cNvSpPr/>
          <p:nvPr/>
        </p:nvSpPr>
        <p:spPr>
          <a:xfrm>
            <a:off x="7845517" y="1399812"/>
            <a:ext cx="762170" cy="785988"/>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8" name="椭圆 247"/>
          <p:cNvSpPr/>
          <p:nvPr/>
        </p:nvSpPr>
        <p:spPr>
          <a:xfrm>
            <a:off x="1471205" y="2603860"/>
            <a:ext cx="374945" cy="386662"/>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49" name="椭圆 248"/>
          <p:cNvSpPr/>
          <p:nvPr/>
        </p:nvSpPr>
        <p:spPr>
          <a:xfrm>
            <a:off x="7573790" y="2839694"/>
            <a:ext cx="848385" cy="874897"/>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50" name="椭圆 249"/>
          <p:cNvSpPr/>
          <p:nvPr/>
        </p:nvSpPr>
        <p:spPr>
          <a:xfrm>
            <a:off x="7764595" y="3771015"/>
            <a:ext cx="166325" cy="171523"/>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51" name="椭圆 250"/>
          <p:cNvSpPr/>
          <p:nvPr/>
        </p:nvSpPr>
        <p:spPr>
          <a:xfrm>
            <a:off x="1687229" y="2685000"/>
            <a:ext cx="589879" cy="608313"/>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52" name="椭圆 251"/>
          <p:cNvSpPr/>
          <p:nvPr/>
        </p:nvSpPr>
        <p:spPr>
          <a:xfrm>
            <a:off x="8460039" y="3030893"/>
            <a:ext cx="182278" cy="187974"/>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53" name="椭圆 252"/>
          <p:cNvSpPr/>
          <p:nvPr/>
        </p:nvSpPr>
        <p:spPr>
          <a:xfrm>
            <a:off x="3855815" y="3285669"/>
            <a:ext cx="821356" cy="847023"/>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54" name="椭圆 253"/>
          <p:cNvSpPr/>
          <p:nvPr/>
        </p:nvSpPr>
        <p:spPr>
          <a:xfrm>
            <a:off x="10589905" y="2640893"/>
            <a:ext cx="492455" cy="507844"/>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55" name="椭圆 254"/>
          <p:cNvSpPr/>
          <p:nvPr/>
        </p:nvSpPr>
        <p:spPr>
          <a:xfrm>
            <a:off x="10238808" y="2627140"/>
            <a:ext cx="504056" cy="519808"/>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56" name="椭圆 255"/>
          <p:cNvSpPr/>
          <p:nvPr/>
        </p:nvSpPr>
        <p:spPr>
          <a:xfrm>
            <a:off x="3482613" y="2965545"/>
            <a:ext cx="589879" cy="608313"/>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dirty="0"/>
          </a:p>
        </p:txBody>
      </p:sp>
      <p:sp>
        <p:nvSpPr>
          <p:cNvPr id="257" name="椭圆 256"/>
          <p:cNvSpPr/>
          <p:nvPr/>
        </p:nvSpPr>
        <p:spPr>
          <a:xfrm>
            <a:off x="8818660" y="3257129"/>
            <a:ext cx="742073" cy="765262"/>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58" name="椭圆 257"/>
          <p:cNvSpPr/>
          <p:nvPr/>
        </p:nvSpPr>
        <p:spPr>
          <a:xfrm>
            <a:off x="2662072" y="1581760"/>
            <a:ext cx="585736" cy="604040"/>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59" name="椭圆 258"/>
          <p:cNvSpPr/>
          <p:nvPr/>
        </p:nvSpPr>
        <p:spPr>
          <a:xfrm>
            <a:off x="5899613" y="1610212"/>
            <a:ext cx="787327" cy="811931"/>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60" name="椭圆 259"/>
          <p:cNvSpPr/>
          <p:nvPr/>
        </p:nvSpPr>
        <p:spPr>
          <a:xfrm>
            <a:off x="9780140" y="3091047"/>
            <a:ext cx="455592" cy="469829"/>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61" name="椭圆 260"/>
          <p:cNvSpPr/>
          <p:nvPr/>
        </p:nvSpPr>
        <p:spPr>
          <a:xfrm>
            <a:off x="5889762" y="2289387"/>
            <a:ext cx="1603055" cy="1653151"/>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65" name="椭圆 264"/>
          <p:cNvSpPr/>
          <p:nvPr/>
        </p:nvSpPr>
        <p:spPr>
          <a:xfrm>
            <a:off x="5487580" y="2818290"/>
            <a:ext cx="720080" cy="742581"/>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66" name="椭圆 265"/>
          <p:cNvSpPr/>
          <p:nvPr/>
        </p:nvSpPr>
        <p:spPr>
          <a:xfrm>
            <a:off x="5111342" y="3207161"/>
            <a:ext cx="518458" cy="534659"/>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0" name="椭圆 269"/>
          <p:cNvSpPr/>
          <p:nvPr/>
        </p:nvSpPr>
        <p:spPr>
          <a:xfrm>
            <a:off x="8280540" y="1721505"/>
            <a:ext cx="518458" cy="534659"/>
          </a:xfrm>
          <a:prstGeom prst="ellipse">
            <a:avLst/>
          </a:prstGeom>
          <a:solidFill>
            <a:srgbClr val="F8BABA">
              <a:alpha val="20000"/>
            </a:srgbClr>
          </a:solidFill>
          <a:ln>
            <a:solidFill>
              <a:srgbClr val="FFEEE1">
                <a:alpha val="50196"/>
              </a:srgbClr>
            </a:solidFill>
          </a:ln>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1" name="椭圆 270"/>
          <p:cNvSpPr/>
          <p:nvPr/>
        </p:nvSpPr>
        <p:spPr>
          <a:xfrm>
            <a:off x="6962819" y="652701"/>
            <a:ext cx="626222" cy="645792"/>
          </a:xfrm>
          <a:prstGeom prst="ellipse">
            <a:avLst/>
          </a:prstGeom>
          <a:solidFill>
            <a:srgbClr val="F8BABA">
              <a:alpha val="20000"/>
            </a:srgbClr>
          </a:solidFill>
          <a:ln>
            <a:solidFill>
              <a:srgbClr val="FFEEE1">
                <a:alpha val="50196"/>
              </a:srgbClr>
            </a:solid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2" name="椭圆 271"/>
          <p:cNvSpPr/>
          <p:nvPr/>
        </p:nvSpPr>
        <p:spPr>
          <a:xfrm>
            <a:off x="8460039" y="3124880"/>
            <a:ext cx="295295" cy="304523"/>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3" name="椭圆 272"/>
          <p:cNvSpPr/>
          <p:nvPr/>
        </p:nvSpPr>
        <p:spPr>
          <a:xfrm>
            <a:off x="8033980" y="3924633"/>
            <a:ext cx="295295" cy="304523"/>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4" name="椭圆 273"/>
          <p:cNvSpPr/>
          <p:nvPr/>
        </p:nvSpPr>
        <p:spPr>
          <a:xfrm>
            <a:off x="4917651" y="3741619"/>
            <a:ext cx="295295" cy="304523"/>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5" name="椭圆 274"/>
          <p:cNvSpPr/>
          <p:nvPr/>
        </p:nvSpPr>
        <p:spPr>
          <a:xfrm>
            <a:off x="4606649" y="3698347"/>
            <a:ext cx="193486" cy="199532"/>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6" name="椭圆 275"/>
          <p:cNvSpPr/>
          <p:nvPr/>
        </p:nvSpPr>
        <p:spPr>
          <a:xfrm>
            <a:off x="5403013" y="3583041"/>
            <a:ext cx="182278" cy="187974"/>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7" name="椭圆 276"/>
          <p:cNvSpPr/>
          <p:nvPr/>
        </p:nvSpPr>
        <p:spPr>
          <a:xfrm>
            <a:off x="1111165" y="2675868"/>
            <a:ext cx="218376" cy="225200"/>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8" name="椭圆 277"/>
          <p:cNvSpPr/>
          <p:nvPr/>
        </p:nvSpPr>
        <p:spPr>
          <a:xfrm>
            <a:off x="8759808" y="1064409"/>
            <a:ext cx="497025" cy="512557"/>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79" name="椭圆 278"/>
          <p:cNvSpPr/>
          <p:nvPr/>
        </p:nvSpPr>
        <p:spPr>
          <a:xfrm>
            <a:off x="9160412" y="1262406"/>
            <a:ext cx="297190" cy="306477"/>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80" name="椭圆 279"/>
          <p:cNvSpPr/>
          <p:nvPr/>
        </p:nvSpPr>
        <p:spPr>
          <a:xfrm>
            <a:off x="9961255" y="1565806"/>
            <a:ext cx="239153" cy="246626"/>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81" name="椭圆 280"/>
          <p:cNvSpPr/>
          <p:nvPr/>
        </p:nvSpPr>
        <p:spPr>
          <a:xfrm>
            <a:off x="2532332" y="3365996"/>
            <a:ext cx="848385" cy="874897"/>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282" name="椭圆 281"/>
          <p:cNvSpPr/>
          <p:nvPr/>
        </p:nvSpPr>
        <p:spPr>
          <a:xfrm>
            <a:off x="3753509" y="1820144"/>
            <a:ext cx="294939" cy="304156"/>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dirty="0"/>
          </a:p>
        </p:txBody>
      </p:sp>
      <p:sp>
        <p:nvSpPr>
          <p:cNvPr id="283" name="椭圆 282"/>
          <p:cNvSpPr/>
          <p:nvPr/>
        </p:nvSpPr>
        <p:spPr>
          <a:xfrm>
            <a:off x="5549715" y="1201578"/>
            <a:ext cx="442967" cy="456810"/>
          </a:xfrm>
          <a:prstGeom prst="ellipse">
            <a:avLst/>
          </a:prstGeom>
          <a:solidFill>
            <a:srgbClr val="F8BABA">
              <a:alpha val="20000"/>
            </a:srgbClr>
          </a:solidFill>
          <a:ln>
            <a:solidFill>
              <a:srgbClr val="FFEEE1">
                <a:alpha val="50196"/>
              </a:srgbClr>
            </a:solidFill>
          </a:ln>
        </p:spPr>
        <p:style>
          <a:lnRef idx="2">
            <a:schemeClr val="accent1">
              <a:shade val="50000"/>
            </a:schemeClr>
          </a:lnRef>
          <a:fillRef idx="1">
            <a:schemeClr val="accent1"/>
          </a:fillRef>
          <a:effectRef idx="0">
            <a:schemeClr val="accent1"/>
          </a:effectRef>
          <a:fontRef idx="minor">
            <a:schemeClr val="lt1"/>
          </a:fontRef>
        </p:style>
        <p:txBody>
          <a:bodyPr lIns="121277" tIns="60638" rIns="121277" bIns="60638" rtlCol="0" anchor="ctr"/>
          <a:lstStyle/>
          <a:p>
            <a:pPr algn="ctr"/>
            <a:endParaRPr lang="zh-CN" altLang="en-US"/>
          </a:p>
        </p:txBody>
      </p:sp>
      <p:sp>
        <p:nvSpPr>
          <p:cNvPr id="53" name="TextBox 52"/>
          <p:cNvSpPr txBox="1"/>
          <p:nvPr/>
        </p:nvSpPr>
        <p:spPr>
          <a:xfrm>
            <a:off x="1073935" y="3897879"/>
            <a:ext cx="5983217" cy="1200329"/>
          </a:xfrm>
          <a:prstGeom prst="rect">
            <a:avLst/>
          </a:prstGeom>
          <a:noFill/>
        </p:spPr>
        <p:txBody>
          <a:bodyPr wrap="square" rtlCol="0" anchor="ctr">
            <a:spAutoFit/>
          </a:bodyPr>
          <a:lstStyle/>
          <a:p>
            <a:r>
              <a:rPr lang="en-US" altLang="zh-CN" sz="3200" b="1" dirty="0">
                <a:solidFill>
                  <a:schemeClr val="bg1"/>
                </a:solidFill>
                <a:latin typeface="微软雅黑" panose="020B0503020204020204" pitchFamily="34" charset="-122"/>
                <a:ea typeface="微软雅黑" panose="020B0503020204020204" pitchFamily="34" charset="-122"/>
              </a:rPr>
              <a:t>[</a:t>
            </a:r>
            <a:r>
              <a:rPr lang="zh-CN" altLang="en-US" sz="7200" b="1" dirty="0">
                <a:solidFill>
                  <a:schemeClr val="bg1"/>
                </a:solidFill>
                <a:latin typeface="微软雅黑" panose="020B0503020204020204" pitchFamily="34" charset="-122"/>
                <a:ea typeface="微软雅黑" panose="020B0503020204020204" pitchFamily="34" charset="-122"/>
              </a:rPr>
              <a:t>才思果编程课</a:t>
            </a:r>
            <a:r>
              <a:rPr lang="en-US" altLang="zh-CN" sz="3200" b="1" dirty="0">
                <a:solidFill>
                  <a:schemeClr val="bg1"/>
                </a:solidFill>
                <a:latin typeface="微软雅黑" panose="020B0503020204020204" pitchFamily="34" charset="-122"/>
                <a:ea typeface="微软雅黑" panose="020B0503020204020204" pitchFamily="34" charset="-122"/>
              </a:rPr>
              <a:t>]</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sp>
        <p:nvSpPr>
          <p:cNvPr id="1028" name="Freeform 81"/>
          <p:cNvSpPr/>
          <p:nvPr/>
        </p:nvSpPr>
        <p:spPr bwMode="auto">
          <a:xfrm>
            <a:off x="-1" y="5736272"/>
            <a:ext cx="12190413" cy="1121728"/>
          </a:xfrm>
          <a:custGeom>
            <a:avLst/>
            <a:gdLst>
              <a:gd name="T0" fmla="*/ 1135 w 2153"/>
              <a:gd name="T1" fmla="*/ 28 h 198"/>
              <a:gd name="T2" fmla="*/ 1172 w 2153"/>
              <a:gd name="T3" fmla="*/ 0 h 198"/>
              <a:gd name="T4" fmla="*/ 1210 w 2153"/>
              <a:gd name="T5" fmla="*/ 29 h 198"/>
              <a:gd name="T6" fmla="*/ 1252 w 2153"/>
              <a:gd name="T7" fmla="*/ 1 h 198"/>
              <a:gd name="T8" fmla="*/ 1290 w 2153"/>
              <a:gd name="T9" fmla="*/ 28 h 198"/>
              <a:gd name="T10" fmla="*/ 1327 w 2153"/>
              <a:gd name="T11" fmla="*/ 1 h 198"/>
              <a:gd name="T12" fmla="*/ 1365 w 2153"/>
              <a:gd name="T13" fmla="*/ 28 h 198"/>
              <a:gd name="T14" fmla="*/ 1403 w 2153"/>
              <a:gd name="T15" fmla="*/ 1 h 198"/>
              <a:gd name="T16" fmla="*/ 1441 w 2153"/>
              <a:gd name="T17" fmla="*/ 28 h 198"/>
              <a:gd name="T18" fmla="*/ 1478 w 2153"/>
              <a:gd name="T19" fmla="*/ 1 h 198"/>
              <a:gd name="T20" fmla="*/ 1516 w 2153"/>
              <a:gd name="T21" fmla="*/ 28 h 198"/>
              <a:gd name="T22" fmla="*/ 1553 w 2153"/>
              <a:gd name="T23" fmla="*/ 1 h 198"/>
              <a:gd name="T24" fmla="*/ 1591 w 2153"/>
              <a:gd name="T25" fmla="*/ 28 h 198"/>
              <a:gd name="T26" fmla="*/ 1628 w 2153"/>
              <a:gd name="T27" fmla="*/ 1 h 198"/>
              <a:gd name="T28" fmla="*/ 1667 w 2153"/>
              <a:gd name="T29" fmla="*/ 28 h 198"/>
              <a:gd name="T30" fmla="*/ 1704 w 2153"/>
              <a:gd name="T31" fmla="*/ 1 h 198"/>
              <a:gd name="T32" fmla="*/ 1742 w 2153"/>
              <a:gd name="T33" fmla="*/ 28 h 198"/>
              <a:gd name="T34" fmla="*/ 1779 w 2153"/>
              <a:gd name="T35" fmla="*/ 1 h 198"/>
              <a:gd name="T36" fmla="*/ 1817 w 2153"/>
              <a:gd name="T37" fmla="*/ 28 h 198"/>
              <a:gd name="T38" fmla="*/ 1854 w 2153"/>
              <a:gd name="T39" fmla="*/ 1 h 198"/>
              <a:gd name="T40" fmla="*/ 1892 w 2153"/>
              <a:gd name="T41" fmla="*/ 28 h 198"/>
              <a:gd name="T42" fmla="*/ 1930 w 2153"/>
              <a:gd name="T43" fmla="*/ 0 h 198"/>
              <a:gd name="T44" fmla="*/ 1968 w 2153"/>
              <a:gd name="T45" fmla="*/ 28 h 198"/>
              <a:gd name="T46" fmla="*/ 2005 w 2153"/>
              <a:gd name="T47" fmla="*/ 0 h 198"/>
              <a:gd name="T48" fmla="*/ 2043 w 2153"/>
              <a:gd name="T49" fmla="*/ 28 h 198"/>
              <a:gd name="T50" fmla="*/ 2080 w 2153"/>
              <a:gd name="T51" fmla="*/ 0 h 198"/>
              <a:gd name="T52" fmla="*/ 2118 w 2153"/>
              <a:gd name="T53" fmla="*/ 28 h 198"/>
              <a:gd name="T54" fmla="*/ 2153 w 2153"/>
              <a:gd name="T55" fmla="*/ 2 h 198"/>
              <a:gd name="T56" fmla="*/ 2153 w 2153"/>
              <a:gd name="T57" fmla="*/ 198 h 198"/>
              <a:gd name="T58" fmla="*/ 0 w 2153"/>
              <a:gd name="T59" fmla="*/ 198 h 198"/>
              <a:gd name="T60" fmla="*/ 0 w 2153"/>
              <a:gd name="T61" fmla="*/ 29 h 198"/>
              <a:gd name="T62" fmla="*/ 42 w 2153"/>
              <a:gd name="T63" fmla="*/ 1 h 198"/>
              <a:gd name="T64" fmla="*/ 81 w 2153"/>
              <a:gd name="T65" fmla="*/ 28 h 198"/>
              <a:gd name="T66" fmla="*/ 118 w 2153"/>
              <a:gd name="T67" fmla="*/ 1 h 198"/>
              <a:gd name="T68" fmla="*/ 156 w 2153"/>
              <a:gd name="T69" fmla="*/ 28 h 198"/>
              <a:gd name="T70" fmla="*/ 193 w 2153"/>
              <a:gd name="T71" fmla="*/ 1 h 198"/>
              <a:gd name="T72" fmla="*/ 231 w 2153"/>
              <a:gd name="T73" fmla="*/ 28 h 198"/>
              <a:gd name="T74" fmla="*/ 268 w 2153"/>
              <a:gd name="T75" fmla="*/ 1 h 198"/>
              <a:gd name="T76" fmla="*/ 306 w 2153"/>
              <a:gd name="T77" fmla="*/ 28 h 198"/>
              <a:gd name="T78" fmla="*/ 344 w 2153"/>
              <a:gd name="T79" fmla="*/ 1 h 198"/>
              <a:gd name="T80" fmla="*/ 382 w 2153"/>
              <a:gd name="T81" fmla="*/ 28 h 198"/>
              <a:gd name="T82" fmla="*/ 419 w 2153"/>
              <a:gd name="T83" fmla="*/ 1 h 198"/>
              <a:gd name="T84" fmla="*/ 457 w 2153"/>
              <a:gd name="T85" fmla="*/ 28 h 198"/>
              <a:gd name="T86" fmla="*/ 494 w 2153"/>
              <a:gd name="T87" fmla="*/ 1 h 198"/>
              <a:gd name="T88" fmla="*/ 532 w 2153"/>
              <a:gd name="T89" fmla="*/ 28 h 198"/>
              <a:gd name="T90" fmla="*/ 569 w 2153"/>
              <a:gd name="T91" fmla="*/ 1 h 198"/>
              <a:gd name="T92" fmla="*/ 608 w 2153"/>
              <a:gd name="T93" fmla="*/ 28 h 198"/>
              <a:gd name="T94" fmla="*/ 645 w 2153"/>
              <a:gd name="T95" fmla="*/ 1 h 198"/>
              <a:gd name="T96" fmla="*/ 683 w 2153"/>
              <a:gd name="T97" fmla="*/ 28 h 198"/>
              <a:gd name="T98" fmla="*/ 720 w 2153"/>
              <a:gd name="T99" fmla="*/ 0 h 198"/>
              <a:gd name="T100" fmla="*/ 758 w 2153"/>
              <a:gd name="T101" fmla="*/ 28 h 198"/>
              <a:gd name="T102" fmla="*/ 795 w 2153"/>
              <a:gd name="T103" fmla="*/ 0 h 198"/>
              <a:gd name="T104" fmla="*/ 833 w 2153"/>
              <a:gd name="T105" fmla="*/ 28 h 198"/>
              <a:gd name="T106" fmla="*/ 871 w 2153"/>
              <a:gd name="T107" fmla="*/ 0 h 198"/>
              <a:gd name="T108" fmla="*/ 909 w 2153"/>
              <a:gd name="T109" fmla="*/ 28 h 198"/>
              <a:gd name="T110" fmla="*/ 946 w 2153"/>
              <a:gd name="T111" fmla="*/ 0 h 198"/>
              <a:gd name="T112" fmla="*/ 984 w 2153"/>
              <a:gd name="T113" fmla="*/ 28 h 198"/>
              <a:gd name="T114" fmla="*/ 1021 w 2153"/>
              <a:gd name="T115" fmla="*/ 0 h 198"/>
              <a:gd name="T116" fmla="*/ 1059 w 2153"/>
              <a:gd name="T117" fmla="*/ 28 h 198"/>
              <a:gd name="T118" fmla="*/ 1096 w 2153"/>
              <a:gd name="T119" fmla="*/ 0 h 198"/>
              <a:gd name="T120" fmla="*/ 1135 w 2153"/>
              <a:gd name="T121" fmla="*/ 2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53" h="198">
                <a:moveTo>
                  <a:pt x="1135" y="28"/>
                </a:moveTo>
                <a:cubicBezTo>
                  <a:pt x="1172" y="0"/>
                  <a:pt x="1172" y="0"/>
                  <a:pt x="1172" y="0"/>
                </a:cubicBezTo>
                <a:cubicBezTo>
                  <a:pt x="1210" y="29"/>
                  <a:pt x="1210" y="29"/>
                  <a:pt x="1210" y="29"/>
                </a:cubicBezTo>
                <a:cubicBezTo>
                  <a:pt x="1252" y="1"/>
                  <a:pt x="1252" y="1"/>
                  <a:pt x="1252" y="1"/>
                </a:cubicBezTo>
                <a:cubicBezTo>
                  <a:pt x="1290" y="28"/>
                  <a:pt x="1290" y="28"/>
                  <a:pt x="1290" y="28"/>
                </a:cubicBezTo>
                <a:cubicBezTo>
                  <a:pt x="1327" y="1"/>
                  <a:pt x="1327" y="1"/>
                  <a:pt x="1327" y="1"/>
                </a:cubicBezTo>
                <a:cubicBezTo>
                  <a:pt x="1365" y="28"/>
                  <a:pt x="1365" y="28"/>
                  <a:pt x="1365" y="28"/>
                </a:cubicBezTo>
                <a:cubicBezTo>
                  <a:pt x="1403" y="1"/>
                  <a:pt x="1403" y="1"/>
                  <a:pt x="1403" y="1"/>
                </a:cubicBezTo>
                <a:cubicBezTo>
                  <a:pt x="1441" y="28"/>
                  <a:pt x="1441" y="28"/>
                  <a:pt x="1441" y="28"/>
                </a:cubicBezTo>
                <a:cubicBezTo>
                  <a:pt x="1478" y="1"/>
                  <a:pt x="1478" y="1"/>
                  <a:pt x="1478" y="1"/>
                </a:cubicBezTo>
                <a:cubicBezTo>
                  <a:pt x="1516" y="28"/>
                  <a:pt x="1516" y="28"/>
                  <a:pt x="1516" y="28"/>
                </a:cubicBezTo>
                <a:cubicBezTo>
                  <a:pt x="1553" y="1"/>
                  <a:pt x="1553" y="1"/>
                  <a:pt x="1553" y="1"/>
                </a:cubicBezTo>
                <a:cubicBezTo>
                  <a:pt x="1591" y="28"/>
                  <a:pt x="1591" y="28"/>
                  <a:pt x="1591" y="28"/>
                </a:cubicBezTo>
                <a:cubicBezTo>
                  <a:pt x="1628" y="1"/>
                  <a:pt x="1628" y="1"/>
                  <a:pt x="1628" y="1"/>
                </a:cubicBezTo>
                <a:cubicBezTo>
                  <a:pt x="1667" y="28"/>
                  <a:pt x="1667" y="28"/>
                  <a:pt x="1667" y="28"/>
                </a:cubicBezTo>
                <a:cubicBezTo>
                  <a:pt x="1704" y="1"/>
                  <a:pt x="1704" y="1"/>
                  <a:pt x="1704" y="1"/>
                </a:cubicBezTo>
                <a:cubicBezTo>
                  <a:pt x="1742" y="28"/>
                  <a:pt x="1742" y="28"/>
                  <a:pt x="1742" y="28"/>
                </a:cubicBezTo>
                <a:cubicBezTo>
                  <a:pt x="1779" y="1"/>
                  <a:pt x="1779" y="1"/>
                  <a:pt x="1779" y="1"/>
                </a:cubicBezTo>
                <a:cubicBezTo>
                  <a:pt x="1817" y="28"/>
                  <a:pt x="1817" y="28"/>
                  <a:pt x="1817" y="28"/>
                </a:cubicBezTo>
                <a:cubicBezTo>
                  <a:pt x="1854" y="1"/>
                  <a:pt x="1854" y="1"/>
                  <a:pt x="1854" y="1"/>
                </a:cubicBezTo>
                <a:cubicBezTo>
                  <a:pt x="1892" y="28"/>
                  <a:pt x="1892" y="28"/>
                  <a:pt x="1892" y="28"/>
                </a:cubicBezTo>
                <a:cubicBezTo>
                  <a:pt x="1930" y="0"/>
                  <a:pt x="1930" y="0"/>
                  <a:pt x="1930" y="0"/>
                </a:cubicBezTo>
                <a:cubicBezTo>
                  <a:pt x="1968" y="28"/>
                  <a:pt x="1968" y="28"/>
                  <a:pt x="1968" y="28"/>
                </a:cubicBezTo>
                <a:cubicBezTo>
                  <a:pt x="2005" y="0"/>
                  <a:pt x="2005" y="0"/>
                  <a:pt x="2005" y="0"/>
                </a:cubicBezTo>
                <a:cubicBezTo>
                  <a:pt x="2043" y="28"/>
                  <a:pt x="2043" y="28"/>
                  <a:pt x="2043" y="28"/>
                </a:cubicBezTo>
                <a:cubicBezTo>
                  <a:pt x="2080" y="0"/>
                  <a:pt x="2080" y="0"/>
                  <a:pt x="2080" y="0"/>
                </a:cubicBezTo>
                <a:cubicBezTo>
                  <a:pt x="2118" y="28"/>
                  <a:pt x="2118" y="28"/>
                  <a:pt x="2118" y="28"/>
                </a:cubicBezTo>
                <a:cubicBezTo>
                  <a:pt x="2153" y="2"/>
                  <a:pt x="2153" y="2"/>
                  <a:pt x="2153" y="2"/>
                </a:cubicBezTo>
                <a:cubicBezTo>
                  <a:pt x="2153" y="152"/>
                  <a:pt x="2153" y="48"/>
                  <a:pt x="2153" y="198"/>
                </a:cubicBezTo>
                <a:cubicBezTo>
                  <a:pt x="0" y="198"/>
                  <a:pt x="0" y="198"/>
                  <a:pt x="0" y="198"/>
                </a:cubicBezTo>
                <a:cubicBezTo>
                  <a:pt x="0" y="29"/>
                  <a:pt x="0" y="29"/>
                  <a:pt x="0" y="29"/>
                </a:cubicBezTo>
                <a:cubicBezTo>
                  <a:pt x="42" y="1"/>
                  <a:pt x="42" y="1"/>
                  <a:pt x="42" y="1"/>
                </a:cubicBezTo>
                <a:cubicBezTo>
                  <a:pt x="81" y="28"/>
                  <a:pt x="81" y="28"/>
                  <a:pt x="81" y="28"/>
                </a:cubicBezTo>
                <a:cubicBezTo>
                  <a:pt x="118" y="1"/>
                  <a:pt x="118" y="1"/>
                  <a:pt x="118" y="1"/>
                </a:cubicBezTo>
                <a:cubicBezTo>
                  <a:pt x="156" y="28"/>
                  <a:pt x="156" y="28"/>
                  <a:pt x="156" y="28"/>
                </a:cubicBezTo>
                <a:cubicBezTo>
                  <a:pt x="193" y="1"/>
                  <a:pt x="193" y="1"/>
                  <a:pt x="193" y="1"/>
                </a:cubicBezTo>
                <a:cubicBezTo>
                  <a:pt x="231" y="28"/>
                  <a:pt x="231" y="28"/>
                  <a:pt x="231" y="28"/>
                </a:cubicBezTo>
                <a:cubicBezTo>
                  <a:pt x="268" y="1"/>
                  <a:pt x="268" y="1"/>
                  <a:pt x="268" y="1"/>
                </a:cubicBezTo>
                <a:cubicBezTo>
                  <a:pt x="306" y="28"/>
                  <a:pt x="306" y="28"/>
                  <a:pt x="306" y="28"/>
                </a:cubicBezTo>
                <a:cubicBezTo>
                  <a:pt x="344" y="1"/>
                  <a:pt x="344" y="1"/>
                  <a:pt x="344" y="1"/>
                </a:cubicBezTo>
                <a:cubicBezTo>
                  <a:pt x="382" y="28"/>
                  <a:pt x="382" y="28"/>
                  <a:pt x="382" y="28"/>
                </a:cubicBezTo>
                <a:cubicBezTo>
                  <a:pt x="419" y="1"/>
                  <a:pt x="419" y="1"/>
                  <a:pt x="419" y="1"/>
                </a:cubicBezTo>
                <a:cubicBezTo>
                  <a:pt x="457" y="28"/>
                  <a:pt x="457" y="28"/>
                  <a:pt x="457" y="28"/>
                </a:cubicBezTo>
                <a:cubicBezTo>
                  <a:pt x="494" y="1"/>
                  <a:pt x="494" y="1"/>
                  <a:pt x="494" y="1"/>
                </a:cubicBezTo>
                <a:cubicBezTo>
                  <a:pt x="532" y="28"/>
                  <a:pt x="532" y="28"/>
                  <a:pt x="532" y="28"/>
                </a:cubicBezTo>
                <a:cubicBezTo>
                  <a:pt x="569" y="1"/>
                  <a:pt x="569" y="1"/>
                  <a:pt x="569" y="1"/>
                </a:cubicBezTo>
                <a:cubicBezTo>
                  <a:pt x="608" y="28"/>
                  <a:pt x="608" y="28"/>
                  <a:pt x="608" y="28"/>
                </a:cubicBezTo>
                <a:cubicBezTo>
                  <a:pt x="645" y="1"/>
                  <a:pt x="645" y="1"/>
                  <a:pt x="645" y="1"/>
                </a:cubicBezTo>
                <a:cubicBezTo>
                  <a:pt x="683" y="28"/>
                  <a:pt x="683" y="28"/>
                  <a:pt x="683" y="28"/>
                </a:cubicBezTo>
                <a:cubicBezTo>
                  <a:pt x="720" y="0"/>
                  <a:pt x="720" y="0"/>
                  <a:pt x="720" y="0"/>
                </a:cubicBezTo>
                <a:cubicBezTo>
                  <a:pt x="758" y="28"/>
                  <a:pt x="758" y="28"/>
                  <a:pt x="758" y="28"/>
                </a:cubicBezTo>
                <a:cubicBezTo>
                  <a:pt x="795" y="0"/>
                  <a:pt x="795" y="0"/>
                  <a:pt x="795" y="0"/>
                </a:cubicBezTo>
                <a:cubicBezTo>
                  <a:pt x="833" y="28"/>
                  <a:pt x="833" y="28"/>
                  <a:pt x="833" y="28"/>
                </a:cubicBezTo>
                <a:cubicBezTo>
                  <a:pt x="871" y="0"/>
                  <a:pt x="871" y="0"/>
                  <a:pt x="871" y="0"/>
                </a:cubicBezTo>
                <a:cubicBezTo>
                  <a:pt x="909" y="28"/>
                  <a:pt x="909" y="28"/>
                  <a:pt x="909" y="28"/>
                </a:cubicBezTo>
                <a:cubicBezTo>
                  <a:pt x="946" y="0"/>
                  <a:pt x="946" y="0"/>
                  <a:pt x="946" y="0"/>
                </a:cubicBezTo>
                <a:cubicBezTo>
                  <a:pt x="984" y="28"/>
                  <a:pt x="984" y="28"/>
                  <a:pt x="984" y="28"/>
                </a:cubicBezTo>
                <a:cubicBezTo>
                  <a:pt x="1021" y="0"/>
                  <a:pt x="1021" y="0"/>
                  <a:pt x="1021" y="0"/>
                </a:cubicBezTo>
                <a:cubicBezTo>
                  <a:pt x="1059" y="28"/>
                  <a:pt x="1059" y="28"/>
                  <a:pt x="1059" y="28"/>
                </a:cubicBezTo>
                <a:cubicBezTo>
                  <a:pt x="1096" y="0"/>
                  <a:pt x="1096" y="0"/>
                  <a:pt x="1096" y="0"/>
                </a:cubicBezTo>
                <a:lnTo>
                  <a:pt x="1135" y="28"/>
                </a:lnTo>
                <a:close/>
              </a:path>
            </a:pathLst>
          </a:custGeom>
          <a:pattFill prst="plaid">
            <a:fgClr>
              <a:srgbClr val="FFEEE1"/>
            </a:fgClr>
            <a:bgClr>
              <a:schemeClr val="bg1"/>
            </a:bgClr>
          </a:patt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1029" name="With an orchid）.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cstate="print"/>
          <a:stretch>
            <a:fillRect/>
          </a:stretch>
        </p:blipFill>
        <p:spPr>
          <a:xfrm>
            <a:off x="5845646" y="-819472"/>
            <a:ext cx="609600" cy="609600"/>
          </a:xfrm>
          <a:prstGeom prst="rect">
            <a:avLst/>
          </a:prstGeom>
        </p:spPr>
      </p:pic>
      <p:grpSp>
        <p:nvGrpSpPr>
          <p:cNvPr id="2" name="组合 1"/>
          <p:cNvGrpSpPr/>
          <p:nvPr/>
        </p:nvGrpSpPr>
        <p:grpSpPr>
          <a:xfrm>
            <a:off x="6176172" y="-678951"/>
            <a:ext cx="6727843" cy="3785652"/>
            <a:chOff x="3411840" y="763289"/>
            <a:chExt cx="6727843" cy="3785652"/>
          </a:xfrm>
          <a:effectLst>
            <a:outerShdw blurRad="50800" dist="38100" dir="5400000" sx="102000" sy="102000" algn="t" rotWithShape="0">
              <a:srgbClr val="760000">
                <a:alpha val="40000"/>
              </a:srgbClr>
            </a:outerShdw>
          </a:effectLst>
        </p:grpSpPr>
        <p:grpSp>
          <p:nvGrpSpPr>
            <p:cNvPr id="48" name="组合 47"/>
            <p:cNvGrpSpPr/>
            <p:nvPr/>
          </p:nvGrpSpPr>
          <p:grpSpPr>
            <a:xfrm>
              <a:off x="3411840" y="1459835"/>
              <a:ext cx="4339463" cy="2912495"/>
              <a:chOff x="3277854" y="8158757"/>
              <a:chExt cx="4339463" cy="2912495"/>
            </a:xfrm>
          </p:grpSpPr>
          <p:sp>
            <p:nvSpPr>
              <p:cNvPr id="2048" name="Freeform 34"/>
              <p:cNvSpPr>
                <a:spLocks noEditPoints="1"/>
              </p:cNvSpPr>
              <p:nvPr/>
            </p:nvSpPr>
            <p:spPr bwMode="auto">
              <a:xfrm>
                <a:off x="3277854" y="8158757"/>
                <a:ext cx="1998324" cy="2392561"/>
              </a:xfrm>
              <a:custGeom>
                <a:avLst/>
                <a:gdLst>
                  <a:gd name="T0" fmla="*/ 223 w 223"/>
                  <a:gd name="T1" fmla="*/ 90 h 267"/>
                  <a:gd name="T2" fmla="*/ 215 w 223"/>
                  <a:gd name="T3" fmla="*/ 129 h 267"/>
                  <a:gd name="T4" fmla="*/ 213 w 223"/>
                  <a:gd name="T5" fmla="*/ 135 h 267"/>
                  <a:gd name="T6" fmla="*/ 208 w 223"/>
                  <a:gd name="T7" fmla="*/ 159 h 267"/>
                  <a:gd name="T8" fmla="*/ 210 w 223"/>
                  <a:gd name="T9" fmla="*/ 184 h 267"/>
                  <a:gd name="T10" fmla="*/ 211 w 223"/>
                  <a:gd name="T11" fmla="*/ 192 h 267"/>
                  <a:gd name="T12" fmla="*/ 211 w 223"/>
                  <a:gd name="T13" fmla="*/ 221 h 267"/>
                  <a:gd name="T14" fmla="*/ 211 w 223"/>
                  <a:gd name="T15" fmla="*/ 236 h 267"/>
                  <a:gd name="T16" fmla="*/ 208 w 223"/>
                  <a:gd name="T17" fmla="*/ 265 h 267"/>
                  <a:gd name="T18" fmla="*/ 195 w 223"/>
                  <a:gd name="T19" fmla="*/ 265 h 267"/>
                  <a:gd name="T20" fmla="*/ 182 w 223"/>
                  <a:gd name="T21" fmla="*/ 266 h 267"/>
                  <a:gd name="T22" fmla="*/ 164 w 223"/>
                  <a:gd name="T23" fmla="*/ 267 h 267"/>
                  <a:gd name="T24" fmla="*/ 141 w 223"/>
                  <a:gd name="T25" fmla="*/ 267 h 267"/>
                  <a:gd name="T26" fmla="*/ 81 w 223"/>
                  <a:gd name="T27" fmla="*/ 266 h 267"/>
                  <a:gd name="T28" fmla="*/ 26 w 223"/>
                  <a:gd name="T29" fmla="*/ 260 h 267"/>
                  <a:gd name="T30" fmla="*/ 39 w 223"/>
                  <a:gd name="T31" fmla="*/ 207 h 267"/>
                  <a:gd name="T32" fmla="*/ 69 w 223"/>
                  <a:gd name="T33" fmla="*/ 170 h 267"/>
                  <a:gd name="T34" fmla="*/ 85 w 223"/>
                  <a:gd name="T35" fmla="*/ 148 h 267"/>
                  <a:gd name="T36" fmla="*/ 76 w 223"/>
                  <a:gd name="T37" fmla="*/ 123 h 267"/>
                  <a:gd name="T38" fmla="*/ 62 w 223"/>
                  <a:gd name="T39" fmla="*/ 117 h 267"/>
                  <a:gd name="T40" fmla="*/ 53 w 223"/>
                  <a:gd name="T41" fmla="*/ 113 h 267"/>
                  <a:gd name="T42" fmla="*/ 24 w 223"/>
                  <a:gd name="T43" fmla="*/ 89 h 267"/>
                  <a:gd name="T44" fmla="*/ 27 w 223"/>
                  <a:gd name="T45" fmla="*/ 73 h 267"/>
                  <a:gd name="T46" fmla="*/ 44 w 223"/>
                  <a:gd name="T47" fmla="*/ 36 h 267"/>
                  <a:gd name="T48" fmla="*/ 73 w 223"/>
                  <a:gd name="T49" fmla="*/ 11 h 267"/>
                  <a:gd name="T50" fmla="*/ 73 w 223"/>
                  <a:gd name="T51" fmla="*/ 11 h 267"/>
                  <a:gd name="T52" fmla="*/ 121 w 223"/>
                  <a:gd name="T53" fmla="*/ 0 h 267"/>
                  <a:gd name="T54" fmla="*/ 189 w 223"/>
                  <a:gd name="T55" fmla="*/ 21 h 267"/>
                  <a:gd name="T56" fmla="*/ 206 w 223"/>
                  <a:gd name="T57" fmla="*/ 36 h 267"/>
                  <a:gd name="T58" fmla="*/ 194 w 223"/>
                  <a:gd name="T59" fmla="*/ 90 h 267"/>
                  <a:gd name="T60" fmla="*/ 194 w 223"/>
                  <a:gd name="T61" fmla="*/ 90 h 267"/>
                  <a:gd name="T62" fmla="*/ 172 w 223"/>
                  <a:gd name="T63" fmla="*/ 44 h 267"/>
                  <a:gd name="T64" fmla="*/ 149 w 223"/>
                  <a:gd name="T65" fmla="*/ 33 h 267"/>
                  <a:gd name="T66" fmla="*/ 91 w 223"/>
                  <a:gd name="T67" fmla="*/ 35 h 267"/>
                  <a:gd name="T68" fmla="*/ 72 w 223"/>
                  <a:gd name="T69" fmla="*/ 48 h 267"/>
                  <a:gd name="T70" fmla="*/ 68 w 223"/>
                  <a:gd name="T71" fmla="*/ 54 h 267"/>
                  <a:gd name="T72" fmla="*/ 55 w 223"/>
                  <a:gd name="T73" fmla="*/ 82 h 267"/>
                  <a:gd name="T74" fmla="*/ 73 w 223"/>
                  <a:gd name="T75" fmla="*/ 90 h 267"/>
                  <a:gd name="T76" fmla="*/ 92 w 223"/>
                  <a:gd name="T77" fmla="*/ 98 h 267"/>
                  <a:gd name="T78" fmla="*/ 105 w 223"/>
                  <a:gd name="T79" fmla="*/ 94 h 267"/>
                  <a:gd name="T80" fmla="*/ 124 w 223"/>
                  <a:gd name="T81" fmla="*/ 103 h 267"/>
                  <a:gd name="T82" fmla="*/ 131 w 223"/>
                  <a:gd name="T83" fmla="*/ 123 h 267"/>
                  <a:gd name="T84" fmla="*/ 110 w 223"/>
                  <a:gd name="T85" fmla="*/ 165 h 267"/>
                  <a:gd name="T86" fmla="*/ 92 w 223"/>
                  <a:gd name="T87" fmla="*/ 188 h 267"/>
                  <a:gd name="T88" fmla="*/ 63 w 223"/>
                  <a:gd name="T89" fmla="*/ 225 h 267"/>
                  <a:gd name="T90" fmla="*/ 76 w 223"/>
                  <a:gd name="T91" fmla="*/ 236 h 267"/>
                  <a:gd name="T92" fmla="*/ 109 w 223"/>
                  <a:gd name="T93" fmla="*/ 237 h 267"/>
                  <a:gd name="T94" fmla="*/ 163 w 223"/>
                  <a:gd name="T95" fmla="*/ 237 h 267"/>
                  <a:gd name="T96" fmla="*/ 168 w 223"/>
                  <a:gd name="T97" fmla="*/ 237 h 267"/>
                  <a:gd name="T98" fmla="*/ 181 w 223"/>
                  <a:gd name="T99" fmla="*/ 235 h 267"/>
                  <a:gd name="T100" fmla="*/ 181 w 223"/>
                  <a:gd name="T101" fmla="*/ 217 h 267"/>
                  <a:gd name="T102" fmla="*/ 181 w 223"/>
                  <a:gd name="T103" fmla="*/ 189 h 267"/>
                  <a:gd name="T104" fmla="*/ 181 w 223"/>
                  <a:gd name="T105" fmla="*/ 186 h 267"/>
                  <a:gd name="T106" fmla="*/ 178 w 223"/>
                  <a:gd name="T107" fmla="*/ 174 h 267"/>
                  <a:gd name="T108" fmla="*/ 175 w 223"/>
                  <a:gd name="T109" fmla="*/ 174 h 267"/>
                  <a:gd name="T110" fmla="*/ 167 w 223"/>
                  <a:gd name="T111" fmla="*/ 150 h 267"/>
                  <a:gd name="T112" fmla="*/ 188 w 223"/>
                  <a:gd name="T113" fmla="*/ 118 h 267"/>
                  <a:gd name="T114" fmla="*/ 192 w 223"/>
                  <a:gd name="T115" fmla="*/ 106 h 267"/>
                  <a:gd name="T116" fmla="*/ 101 w 223"/>
                  <a:gd name="T117" fmla="*/ 12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3" h="267">
                    <a:moveTo>
                      <a:pt x="223" y="90"/>
                    </a:moveTo>
                    <a:cubicBezTo>
                      <a:pt x="223" y="90"/>
                      <a:pt x="223" y="90"/>
                      <a:pt x="223" y="90"/>
                    </a:cubicBezTo>
                    <a:cubicBezTo>
                      <a:pt x="223" y="90"/>
                      <a:pt x="223" y="90"/>
                      <a:pt x="223" y="90"/>
                    </a:cubicBezTo>
                    <a:cubicBezTo>
                      <a:pt x="223" y="96"/>
                      <a:pt x="223" y="103"/>
                      <a:pt x="221" y="109"/>
                    </a:cubicBezTo>
                    <a:cubicBezTo>
                      <a:pt x="221" y="110"/>
                      <a:pt x="221" y="111"/>
                      <a:pt x="221" y="113"/>
                    </a:cubicBezTo>
                    <a:cubicBezTo>
                      <a:pt x="219" y="118"/>
                      <a:pt x="218" y="124"/>
                      <a:pt x="215" y="129"/>
                    </a:cubicBezTo>
                    <a:cubicBezTo>
                      <a:pt x="215" y="129"/>
                      <a:pt x="215" y="129"/>
                      <a:pt x="215" y="129"/>
                    </a:cubicBezTo>
                    <a:cubicBezTo>
                      <a:pt x="215" y="129"/>
                      <a:pt x="215" y="129"/>
                      <a:pt x="215" y="129"/>
                    </a:cubicBezTo>
                    <a:cubicBezTo>
                      <a:pt x="215" y="131"/>
                      <a:pt x="214" y="133"/>
                      <a:pt x="213" y="135"/>
                    </a:cubicBezTo>
                    <a:cubicBezTo>
                      <a:pt x="212" y="137"/>
                      <a:pt x="211" y="138"/>
                      <a:pt x="210" y="140"/>
                    </a:cubicBezTo>
                    <a:cubicBezTo>
                      <a:pt x="209" y="143"/>
                      <a:pt x="207" y="145"/>
                      <a:pt x="206" y="147"/>
                    </a:cubicBezTo>
                    <a:cubicBezTo>
                      <a:pt x="208" y="159"/>
                      <a:pt x="208" y="159"/>
                      <a:pt x="208" y="159"/>
                    </a:cubicBezTo>
                    <a:cubicBezTo>
                      <a:pt x="208" y="163"/>
                      <a:pt x="209" y="166"/>
                      <a:pt x="209" y="170"/>
                    </a:cubicBezTo>
                    <a:cubicBezTo>
                      <a:pt x="209" y="175"/>
                      <a:pt x="210" y="180"/>
                      <a:pt x="210" y="183"/>
                    </a:cubicBezTo>
                    <a:cubicBezTo>
                      <a:pt x="210" y="184"/>
                      <a:pt x="210" y="184"/>
                      <a:pt x="210" y="184"/>
                    </a:cubicBezTo>
                    <a:cubicBezTo>
                      <a:pt x="210" y="184"/>
                      <a:pt x="210" y="184"/>
                      <a:pt x="210" y="184"/>
                    </a:cubicBezTo>
                    <a:cubicBezTo>
                      <a:pt x="210" y="185"/>
                      <a:pt x="210" y="186"/>
                      <a:pt x="210" y="188"/>
                    </a:cubicBezTo>
                    <a:cubicBezTo>
                      <a:pt x="210" y="188"/>
                      <a:pt x="210" y="190"/>
                      <a:pt x="211" y="192"/>
                    </a:cubicBezTo>
                    <a:cubicBezTo>
                      <a:pt x="211" y="199"/>
                      <a:pt x="211" y="206"/>
                      <a:pt x="211" y="212"/>
                    </a:cubicBezTo>
                    <a:cubicBezTo>
                      <a:pt x="211" y="217"/>
                      <a:pt x="211" y="217"/>
                      <a:pt x="211" y="217"/>
                    </a:cubicBezTo>
                    <a:cubicBezTo>
                      <a:pt x="211" y="221"/>
                      <a:pt x="211" y="221"/>
                      <a:pt x="211" y="221"/>
                    </a:cubicBezTo>
                    <a:cubicBezTo>
                      <a:pt x="211" y="222"/>
                      <a:pt x="211" y="225"/>
                      <a:pt x="211" y="229"/>
                    </a:cubicBezTo>
                    <a:cubicBezTo>
                      <a:pt x="211" y="232"/>
                      <a:pt x="211" y="234"/>
                      <a:pt x="211" y="236"/>
                    </a:cubicBezTo>
                    <a:cubicBezTo>
                      <a:pt x="211" y="236"/>
                      <a:pt x="211" y="236"/>
                      <a:pt x="211" y="236"/>
                    </a:cubicBezTo>
                    <a:cubicBezTo>
                      <a:pt x="211" y="239"/>
                      <a:pt x="210" y="241"/>
                      <a:pt x="210" y="244"/>
                    </a:cubicBezTo>
                    <a:cubicBezTo>
                      <a:pt x="210" y="247"/>
                      <a:pt x="210" y="250"/>
                      <a:pt x="209" y="252"/>
                    </a:cubicBezTo>
                    <a:cubicBezTo>
                      <a:pt x="208" y="265"/>
                      <a:pt x="208" y="265"/>
                      <a:pt x="208" y="265"/>
                    </a:cubicBezTo>
                    <a:cubicBezTo>
                      <a:pt x="195" y="265"/>
                      <a:pt x="195" y="265"/>
                      <a:pt x="195" y="265"/>
                    </a:cubicBezTo>
                    <a:cubicBezTo>
                      <a:pt x="195" y="265"/>
                      <a:pt x="195" y="265"/>
                      <a:pt x="195" y="265"/>
                    </a:cubicBezTo>
                    <a:cubicBezTo>
                      <a:pt x="195" y="265"/>
                      <a:pt x="195" y="265"/>
                      <a:pt x="195" y="265"/>
                    </a:cubicBezTo>
                    <a:cubicBezTo>
                      <a:pt x="192" y="265"/>
                      <a:pt x="189" y="265"/>
                      <a:pt x="185" y="266"/>
                    </a:cubicBezTo>
                    <a:cubicBezTo>
                      <a:pt x="185" y="266"/>
                      <a:pt x="185" y="266"/>
                      <a:pt x="185" y="266"/>
                    </a:cubicBezTo>
                    <a:cubicBezTo>
                      <a:pt x="182" y="266"/>
                      <a:pt x="182" y="266"/>
                      <a:pt x="182" y="266"/>
                    </a:cubicBezTo>
                    <a:cubicBezTo>
                      <a:pt x="179" y="266"/>
                      <a:pt x="175" y="266"/>
                      <a:pt x="169" y="266"/>
                    </a:cubicBezTo>
                    <a:cubicBezTo>
                      <a:pt x="169" y="266"/>
                      <a:pt x="169" y="266"/>
                      <a:pt x="169" y="266"/>
                    </a:cubicBezTo>
                    <a:cubicBezTo>
                      <a:pt x="168" y="266"/>
                      <a:pt x="166" y="266"/>
                      <a:pt x="164" y="267"/>
                    </a:cubicBezTo>
                    <a:cubicBezTo>
                      <a:pt x="164" y="267"/>
                      <a:pt x="164" y="267"/>
                      <a:pt x="164" y="267"/>
                    </a:cubicBezTo>
                    <a:cubicBezTo>
                      <a:pt x="163" y="267"/>
                      <a:pt x="162" y="267"/>
                      <a:pt x="160" y="267"/>
                    </a:cubicBezTo>
                    <a:cubicBezTo>
                      <a:pt x="152" y="267"/>
                      <a:pt x="146" y="267"/>
                      <a:pt x="141" y="267"/>
                    </a:cubicBezTo>
                    <a:cubicBezTo>
                      <a:pt x="129" y="267"/>
                      <a:pt x="118" y="267"/>
                      <a:pt x="108" y="267"/>
                    </a:cubicBezTo>
                    <a:cubicBezTo>
                      <a:pt x="98" y="267"/>
                      <a:pt x="89" y="266"/>
                      <a:pt x="81" y="266"/>
                    </a:cubicBezTo>
                    <a:cubicBezTo>
                      <a:pt x="81" y="266"/>
                      <a:pt x="81" y="266"/>
                      <a:pt x="81" y="266"/>
                    </a:cubicBezTo>
                    <a:cubicBezTo>
                      <a:pt x="78" y="266"/>
                      <a:pt x="75" y="266"/>
                      <a:pt x="74" y="266"/>
                    </a:cubicBezTo>
                    <a:cubicBezTo>
                      <a:pt x="71" y="265"/>
                      <a:pt x="68" y="265"/>
                      <a:pt x="66" y="265"/>
                    </a:cubicBezTo>
                    <a:cubicBezTo>
                      <a:pt x="54" y="264"/>
                      <a:pt x="40" y="262"/>
                      <a:pt x="26" y="260"/>
                    </a:cubicBezTo>
                    <a:cubicBezTo>
                      <a:pt x="0" y="256"/>
                      <a:pt x="0" y="256"/>
                      <a:pt x="0" y="256"/>
                    </a:cubicBezTo>
                    <a:cubicBezTo>
                      <a:pt x="16" y="236"/>
                      <a:pt x="16" y="236"/>
                      <a:pt x="16" y="236"/>
                    </a:cubicBezTo>
                    <a:cubicBezTo>
                      <a:pt x="39" y="207"/>
                      <a:pt x="39" y="207"/>
                      <a:pt x="39" y="207"/>
                    </a:cubicBezTo>
                    <a:cubicBezTo>
                      <a:pt x="39" y="207"/>
                      <a:pt x="39" y="207"/>
                      <a:pt x="39" y="207"/>
                    </a:cubicBezTo>
                    <a:cubicBezTo>
                      <a:pt x="69" y="170"/>
                      <a:pt x="69" y="170"/>
                      <a:pt x="69" y="170"/>
                    </a:cubicBezTo>
                    <a:cubicBezTo>
                      <a:pt x="69" y="170"/>
                      <a:pt x="69" y="170"/>
                      <a:pt x="69" y="170"/>
                    </a:cubicBezTo>
                    <a:cubicBezTo>
                      <a:pt x="69" y="170"/>
                      <a:pt x="69" y="170"/>
                      <a:pt x="69" y="170"/>
                    </a:cubicBezTo>
                    <a:cubicBezTo>
                      <a:pt x="72" y="165"/>
                      <a:pt x="75" y="161"/>
                      <a:pt x="78" y="158"/>
                    </a:cubicBezTo>
                    <a:cubicBezTo>
                      <a:pt x="81" y="153"/>
                      <a:pt x="84" y="150"/>
                      <a:pt x="85" y="148"/>
                    </a:cubicBezTo>
                    <a:cubicBezTo>
                      <a:pt x="90" y="141"/>
                      <a:pt x="94" y="135"/>
                      <a:pt x="97" y="131"/>
                    </a:cubicBezTo>
                    <a:cubicBezTo>
                      <a:pt x="89" y="128"/>
                      <a:pt x="89" y="128"/>
                      <a:pt x="89" y="128"/>
                    </a:cubicBezTo>
                    <a:cubicBezTo>
                      <a:pt x="88" y="128"/>
                      <a:pt x="86" y="127"/>
                      <a:pt x="76" y="123"/>
                    </a:cubicBezTo>
                    <a:cubicBezTo>
                      <a:pt x="71" y="121"/>
                      <a:pt x="67" y="119"/>
                      <a:pt x="62" y="117"/>
                    </a:cubicBezTo>
                    <a:cubicBezTo>
                      <a:pt x="62" y="117"/>
                      <a:pt x="62" y="117"/>
                      <a:pt x="62" y="117"/>
                    </a:cubicBezTo>
                    <a:cubicBezTo>
                      <a:pt x="62" y="117"/>
                      <a:pt x="62" y="117"/>
                      <a:pt x="62" y="117"/>
                    </a:cubicBezTo>
                    <a:cubicBezTo>
                      <a:pt x="61" y="117"/>
                      <a:pt x="61" y="117"/>
                      <a:pt x="61" y="117"/>
                    </a:cubicBezTo>
                    <a:cubicBezTo>
                      <a:pt x="57" y="115"/>
                      <a:pt x="57" y="115"/>
                      <a:pt x="57" y="115"/>
                    </a:cubicBezTo>
                    <a:cubicBezTo>
                      <a:pt x="55" y="114"/>
                      <a:pt x="59" y="116"/>
                      <a:pt x="53" y="113"/>
                    </a:cubicBezTo>
                    <a:cubicBezTo>
                      <a:pt x="45" y="110"/>
                      <a:pt x="38" y="107"/>
                      <a:pt x="32" y="104"/>
                    </a:cubicBezTo>
                    <a:cubicBezTo>
                      <a:pt x="22" y="100"/>
                      <a:pt x="22" y="100"/>
                      <a:pt x="22" y="100"/>
                    </a:cubicBezTo>
                    <a:cubicBezTo>
                      <a:pt x="24" y="89"/>
                      <a:pt x="24" y="89"/>
                      <a:pt x="24" y="89"/>
                    </a:cubicBezTo>
                    <a:cubicBezTo>
                      <a:pt x="24" y="89"/>
                      <a:pt x="24" y="89"/>
                      <a:pt x="24" y="89"/>
                    </a:cubicBezTo>
                    <a:cubicBezTo>
                      <a:pt x="24" y="86"/>
                      <a:pt x="24" y="83"/>
                      <a:pt x="25" y="81"/>
                    </a:cubicBezTo>
                    <a:cubicBezTo>
                      <a:pt x="25" y="78"/>
                      <a:pt x="26" y="75"/>
                      <a:pt x="27" y="73"/>
                    </a:cubicBezTo>
                    <a:cubicBezTo>
                      <a:pt x="30" y="58"/>
                      <a:pt x="36" y="46"/>
                      <a:pt x="44" y="36"/>
                    </a:cubicBezTo>
                    <a:cubicBezTo>
                      <a:pt x="44" y="36"/>
                      <a:pt x="44" y="36"/>
                      <a:pt x="44" y="36"/>
                    </a:cubicBezTo>
                    <a:cubicBezTo>
                      <a:pt x="44" y="36"/>
                      <a:pt x="44" y="36"/>
                      <a:pt x="44" y="36"/>
                    </a:cubicBezTo>
                    <a:cubicBezTo>
                      <a:pt x="45" y="34"/>
                      <a:pt x="46" y="33"/>
                      <a:pt x="47" y="31"/>
                    </a:cubicBezTo>
                    <a:cubicBezTo>
                      <a:pt x="49" y="30"/>
                      <a:pt x="50" y="29"/>
                      <a:pt x="51" y="27"/>
                    </a:cubicBezTo>
                    <a:cubicBezTo>
                      <a:pt x="57" y="21"/>
                      <a:pt x="65" y="15"/>
                      <a:pt x="73" y="11"/>
                    </a:cubicBezTo>
                    <a:cubicBezTo>
                      <a:pt x="73" y="11"/>
                      <a:pt x="73" y="11"/>
                      <a:pt x="73" y="11"/>
                    </a:cubicBezTo>
                    <a:cubicBezTo>
                      <a:pt x="73" y="11"/>
                      <a:pt x="73" y="11"/>
                      <a:pt x="73" y="11"/>
                    </a:cubicBezTo>
                    <a:cubicBezTo>
                      <a:pt x="73" y="11"/>
                      <a:pt x="73" y="11"/>
                      <a:pt x="73" y="11"/>
                    </a:cubicBezTo>
                    <a:cubicBezTo>
                      <a:pt x="75" y="10"/>
                      <a:pt x="77" y="9"/>
                      <a:pt x="79" y="8"/>
                    </a:cubicBezTo>
                    <a:cubicBezTo>
                      <a:pt x="81" y="7"/>
                      <a:pt x="83" y="6"/>
                      <a:pt x="85" y="5"/>
                    </a:cubicBezTo>
                    <a:cubicBezTo>
                      <a:pt x="96" y="2"/>
                      <a:pt x="108" y="0"/>
                      <a:pt x="121" y="0"/>
                    </a:cubicBezTo>
                    <a:cubicBezTo>
                      <a:pt x="134" y="0"/>
                      <a:pt x="146" y="1"/>
                      <a:pt x="158" y="5"/>
                    </a:cubicBezTo>
                    <a:cubicBezTo>
                      <a:pt x="169" y="8"/>
                      <a:pt x="180" y="14"/>
                      <a:pt x="189" y="21"/>
                    </a:cubicBezTo>
                    <a:cubicBezTo>
                      <a:pt x="189" y="21"/>
                      <a:pt x="189" y="21"/>
                      <a:pt x="189" y="21"/>
                    </a:cubicBezTo>
                    <a:cubicBezTo>
                      <a:pt x="189" y="21"/>
                      <a:pt x="189" y="21"/>
                      <a:pt x="189" y="21"/>
                    </a:cubicBezTo>
                    <a:cubicBezTo>
                      <a:pt x="193" y="23"/>
                      <a:pt x="195" y="25"/>
                      <a:pt x="198" y="28"/>
                    </a:cubicBezTo>
                    <a:cubicBezTo>
                      <a:pt x="201" y="30"/>
                      <a:pt x="203" y="33"/>
                      <a:pt x="206" y="36"/>
                    </a:cubicBezTo>
                    <a:cubicBezTo>
                      <a:pt x="218" y="51"/>
                      <a:pt x="223" y="69"/>
                      <a:pt x="223" y="90"/>
                    </a:cubicBezTo>
                    <a:cubicBezTo>
                      <a:pt x="223" y="90"/>
                      <a:pt x="223" y="90"/>
                      <a:pt x="223" y="90"/>
                    </a:cubicBezTo>
                    <a:close/>
                    <a:moveTo>
                      <a:pt x="194" y="90"/>
                    </a:moveTo>
                    <a:cubicBezTo>
                      <a:pt x="194" y="90"/>
                      <a:pt x="194" y="90"/>
                      <a:pt x="194" y="90"/>
                    </a:cubicBezTo>
                    <a:cubicBezTo>
                      <a:pt x="194" y="90"/>
                      <a:pt x="194" y="90"/>
                      <a:pt x="194" y="90"/>
                    </a:cubicBezTo>
                    <a:cubicBezTo>
                      <a:pt x="194" y="90"/>
                      <a:pt x="194" y="90"/>
                      <a:pt x="194" y="90"/>
                    </a:cubicBezTo>
                    <a:cubicBezTo>
                      <a:pt x="194" y="76"/>
                      <a:pt x="190" y="64"/>
                      <a:pt x="183" y="55"/>
                    </a:cubicBezTo>
                    <a:cubicBezTo>
                      <a:pt x="181" y="53"/>
                      <a:pt x="179" y="51"/>
                      <a:pt x="178" y="49"/>
                    </a:cubicBezTo>
                    <a:cubicBezTo>
                      <a:pt x="176" y="48"/>
                      <a:pt x="174" y="46"/>
                      <a:pt x="172" y="44"/>
                    </a:cubicBezTo>
                    <a:cubicBezTo>
                      <a:pt x="172" y="44"/>
                      <a:pt x="172" y="44"/>
                      <a:pt x="172" y="44"/>
                    </a:cubicBezTo>
                    <a:cubicBezTo>
                      <a:pt x="172" y="44"/>
                      <a:pt x="172" y="44"/>
                      <a:pt x="172" y="44"/>
                    </a:cubicBezTo>
                    <a:cubicBezTo>
                      <a:pt x="165" y="39"/>
                      <a:pt x="158" y="36"/>
                      <a:pt x="149" y="33"/>
                    </a:cubicBezTo>
                    <a:cubicBezTo>
                      <a:pt x="141" y="31"/>
                      <a:pt x="132" y="29"/>
                      <a:pt x="121" y="29"/>
                    </a:cubicBezTo>
                    <a:cubicBezTo>
                      <a:pt x="111" y="29"/>
                      <a:pt x="102" y="31"/>
                      <a:pt x="95" y="33"/>
                    </a:cubicBezTo>
                    <a:cubicBezTo>
                      <a:pt x="94" y="34"/>
                      <a:pt x="92" y="34"/>
                      <a:pt x="91" y="35"/>
                    </a:cubicBezTo>
                    <a:cubicBezTo>
                      <a:pt x="90" y="35"/>
                      <a:pt x="88" y="36"/>
                      <a:pt x="87" y="37"/>
                    </a:cubicBezTo>
                    <a:cubicBezTo>
                      <a:pt x="87" y="37"/>
                      <a:pt x="87" y="37"/>
                      <a:pt x="87" y="37"/>
                    </a:cubicBezTo>
                    <a:cubicBezTo>
                      <a:pt x="81" y="40"/>
                      <a:pt x="77" y="43"/>
                      <a:pt x="72" y="48"/>
                    </a:cubicBezTo>
                    <a:cubicBezTo>
                      <a:pt x="71" y="49"/>
                      <a:pt x="71" y="50"/>
                      <a:pt x="70" y="51"/>
                    </a:cubicBezTo>
                    <a:cubicBezTo>
                      <a:pt x="69" y="51"/>
                      <a:pt x="68" y="52"/>
                      <a:pt x="68" y="54"/>
                    </a:cubicBezTo>
                    <a:cubicBezTo>
                      <a:pt x="68" y="54"/>
                      <a:pt x="68" y="54"/>
                      <a:pt x="68" y="54"/>
                    </a:cubicBezTo>
                    <a:cubicBezTo>
                      <a:pt x="68" y="54"/>
                      <a:pt x="68" y="54"/>
                      <a:pt x="68" y="54"/>
                    </a:cubicBezTo>
                    <a:cubicBezTo>
                      <a:pt x="62" y="61"/>
                      <a:pt x="58" y="70"/>
                      <a:pt x="55" y="80"/>
                    </a:cubicBezTo>
                    <a:cubicBezTo>
                      <a:pt x="55" y="80"/>
                      <a:pt x="55" y="81"/>
                      <a:pt x="55" y="82"/>
                    </a:cubicBezTo>
                    <a:cubicBezTo>
                      <a:pt x="58" y="83"/>
                      <a:pt x="61" y="85"/>
                      <a:pt x="64" y="86"/>
                    </a:cubicBezTo>
                    <a:cubicBezTo>
                      <a:pt x="67" y="87"/>
                      <a:pt x="63" y="86"/>
                      <a:pt x="68" y="88"/>
                    </a:cubicBezTo>
                    <a:cubicBezTo>
                      <a:pt x="73" y="90"/>
                      <a:pt x="73" y="90"/>
                      <a:pt x="73" y="90"/>
                    </a:cubicBezTo>
                    <a:cubicBezTo>
                      <a:pt x="73" y="90"/>
                      <a:pt x="73" y="90"/>
                      <a:pt x="73" y="90"/>
                    </a:cubicBezTo>
                    <a:cubicBezTo>
                      <a:pt x="78" y="92"/>
                      <a:pt x="83" y="94"/>
                      <a:pt x="87" y="96"/>
                    </a:cubicBezTo>
                    <a:cubicBezTo>
                      <a:pt x="92" y="98"/>
                      <a:pt x="92" y="98"/>
                      <a:pt x="92" y="98"/>
                    </a:cubicBezTo>
                    <a:cubicBezTo>
                      <a:pt x="93" y="97"/>
                      <a:pt x="93" y="97"/>
                      <a:pt x="93" y="97"/>
                    </a:cubicBezTo>
                    <a:cubicBezTo>
                      <a:pt x="97" y="96"/>
                      <a:pt x="101" y="95"/>
                      <a:pt x="105" y="95"/>
                    </a:cubicBezTo>
                    <a:cubicBezTo>
                      <a:pt x="105" y="94"/>
                      <a:pt x="105" y="94"/>
                      <a:pt x="105" y="94"/>
                    </a:cubicBezTo>
                    <a:cubicBezTo>
                      <a:pt x="105" y="94"/>
                      <a:pt x="105" y="94"/>
                      <a:pt x="105" y="94"/>
                    </a:cubicBezTo>
                    <a:cubicBezTo>
                      <a:pt x="109" y="94"/>
                      <a:pt x="112" y="95"/>
                      <a:pt x="115" y="97"/>
                    </a:cubicBezTo>
                    <a:cubicBezTo>
                      <a:pt x="118" y="98"/>
                      <a:pt x="121" y="100"/>
                      <a:pt x="124" y="103"/>
                    </a:cubicBezTo>
                    <a:cubicBezTo>
                      <a:pt x="126" y="105"/>
                      <a:pt x="127" y="108"/>
                      <a:pt x="129" y="111"/>
                    </a:cubicBezTo>
                    <a:cubicBezTo>
                      <a:pt x="129" y="111"/>
                      <a:pt x="129" y="112"/>
                      <a:pt x="129" y="113"/>
                    </a:cubicBezTo>
                    <a:cubicBezTo>
                      <a:pt x="130" y="116"/>
                      <a:pt x="131" y="119"/>
                      <a:pt x="131" y="123"/>
                    </a:cubicBezTo>
                    <a:cubicBezTo>
                      <a:pt x="131" y="123"/>
                      <a:pt x="131" y="123"/>
                      <a:pt x="131" y="123"/>
                    </a:cubicBezTo>
                    <a:cubicBezTo>
                      <a:pt x="131" y="123"/>
                      <a:pt x="131" y="123"/>
                      <a:pt x="131" y="123"/>
                    </a:cubicBezTo>
                    <a:cubicBezTo>
                      <a:pt x="131" y="131"/>
                      <a:pt x="124" y="145"/>
                      <a:pt x="110" y="165"/>
                    </a:cubicBezTo>
                    <a:cubicBezTo>
                      <a:pt x="107" y="169"/>
                      <a:pt x="104" y="173"/>
                      <a:pt x="102" y="176"/>
                    </a:cubicBezTo>
                    <a:cubicBezTo>
                      <a:pt x="99" y="180"/>
                      <a:pt x="95" y="184"/>
                      <a:pt x="92" y="188"/>
                    </a:cubicBezTo>
                    <a:cubicBezTo>
                      <a:pt x="92" y="188"/>
                      <a:pt x="92" y="188"/>
                      <a:pt x="92" y="188"/>
                    </a:cubicBezTo>
                    <a:cubicBezTo>
                      <a:pt x="92" y="188"/>
                      <a:pt x="92" y="188"/>
                      <a:pt x="92" y="188"/>
                    </a:cubicBezTo>
                    <a:cubicBezTo>
                      <a:pt x="63" y="225"/>
                      <a:pt x="63" y="225"/>
                      <a:pt x="63" y="225"/>
                    </a:cubicBezTo>
                    <a:cubicBezTo>
                      <a:pt x="63" y="225"/>
                      <a:pt x="63" y="225"/>
                      <a:pt x="63" y="225"/>
                    </a:cubicBezTo>
                    <a:cubicBezTo>
                      <a:pt x="56" y="234"/>
                      <a:pt x="56" y="234"/>
                      <a:pt x="56" y="234"/>
                    </a:cubicBezTo>
                    <a:cubicBezTo>
                      <a:pt x="60" y="235"/>
                      <a:pt x="64" y="235"/>
                      <a:pt x="69" y="235"/>
                    </a:cubicBezTo>
                    <a:cubicBezTo>
                      <a:pt x="72" y="236"/>
                      <a:pt x="74" y="236"/>
                      <a:pt x="76" y="236"/>
                    </a:cubicBezTo>
                    <a:cubicBezTo>
                      <a:pt x="79" y="236"/>
                      <a:pt x="81" y="236"/>
                      <a:pt x="82" y="236"/>
                    </a:cubicBezTo>
                    <a:cubicBezTo>
                      <a:pt x="82" y="236"/>
                      <a:pt x="82" y="236"/>
                      <a:pt x="82" y="236"/>
                    </a:cubicBezTo>
                    <a:cubicBezTo>
                      <a:pt x="91" y="237"/>
                      <a:pt x="100" y="237"/>
                      <a:pt x="109" y="237"/>
                    </a:cubicBezTo>
                    <a:cubicBezTo>
                      <a:pt x="119" y="238"/>
                      <a:pt x="130" y="238"/>
                      <a:pt x="141" y="238"/>
                    </a:cubicBezTo>
                    <a:cubicBezTo>
                      <a:pt x="145" y="238"/>
                      <a:pt x="151" y="238"/>
                      <a:pt x="158" y="237"/>
                    </a:cubicBezTo>
                    <a:cubicBezTo>
                      <a:pt x="163" y="237"/>
                      <a:pt x="163" y="237"/>
                      <a:pt x="163" y="237"/>
                    </a:cubicBezTo>
                    <a:cubicBezTo>
                      <a:pt x="163" y="237"/>
                      <a:pt x="163" y="237"/>
                      <a:pt x="163" y="237"/>
                    </a:cubicBezTo>
                    <a:cubicBezTo>
                      <a:pt x="168" y="237"/>
                      <a:pt x="168" y="237"/>
                      <a:pt x="168" y="237"/>
                    </a:cubicBezTo>
                    <a:cubicBezTo>
                      <a:pt x="168" y="237"/>
                      <a:pt x="168" y="237"/>
                      <a:pt x="168" y="237"/>
                    </a:cubicBezTo>
                    <a:cubicBezTo>
                      <a:pt x="172" y="236"/>
                      <a:pt x="177" y="236"/>
                      <a:pt x="181" y="236"/>
                    </a:cubicBezTo>
                    <a:cubicBezTo>
                      <a:pt x="181" y="235"/>
                      <a:pt x="181" y="235"/>
                      <a:pt x="181" y="235"/>
                    </a:cubicBezTo>
                    <a:cubicBezTo>
                      <a:pt x="181" y="235"/>
                      <a:pt x="181" y="235"/>
                      <a:pt x="181" y="235"/>
                    </a:cubicBezTo>
                    <a:cubicBezTo>
                      <a:pt x="181" y="232"/>
                      <a:pt x="181" y="230"/>
                      <a:pt x="181" y="228"/>
                    </a:cubicBezTo>
                    <a:cubicBezTo>
                      <a:pt x="181" y="227"/>
                      <a:pt x="181" y="225"/>
                      <a:pt x="181" y="221"/>
                    </a:cubicBezTo>
                    <a:cubicBezTo>
                      <a:pt x="181" y="217"/>
                      <a:pt x="181" y="217"/>
                      <a:pt x="181" y="217"/>
                    </a:cubicBezTo>
                    <a:cubicBezTo>
                      <a:pt x="181" y="212"/>
                      <a:pt x="181" y="212"/>
                      <a:pt x="181" y="212"/>
                    </a:cubicBezTo>
                    <a:cubicBezTo>
                      <a:pt x="181" y="205"/>
                      <a:pt x="181" y="199"/>
                      <a:pt x="181" y="193"/>
                    </a:cubicBezTo>
                    <a:cubicBezTo>
                      <a:pt x="181" y="193"/>
                      <a:pt x="181" y="191"/>
                      <a:pt x="181" y="189"/>
                    </a:cubicBezTo>
                    <a:cubicBezTo>
                      <a:pt x="181" y="189"/>
                      <a:pt x="181" y="188"/>
                      <a:pt x="181" y="186"/>
                    </a:cubicBezTo>
                    <a:cubicBezTo>
                      <a:pt x="181" y="186"/>
                      <a:pt x="181" y="186"/>
                      <a:pt x="181" y="186"/>
                    </a:cubicBezTo>
                    <a:cubicBezTo>
                      <a:pt x="181" y="186"/>
                      <a:pt x="181" y="186"/>
                      <a:pt x="181" y="186"/>
                    </a:cubicBezTo>
                    <a:cubicBezTo>
                      <a:pt x="180" y="181"/>
                      <a:pt x="180" y="178"/>
                      <a:pt x="180" y="175"/>
                    </a:cubicBezTo>
                    <a:cubicBezTo>
                      <a:pt x="179" y="175"/>
                      <a:pt x="178" y="175"/>
                      <a:pt x="178" y="174"/>
                    </a:cubicBezTo>
                    <a:cubicBezTo>
                      <a:pt x="178" y="174"/>
                      <a:pt x="178" y="174"/>
                      <a:pt x="178" y="174"/>
                    </a:cubicBezTo>
                    <a:cubicBezTo>
                      <a:pt x="177" y="174"/>
                      <a:pt x="177" y="174"/>
                      <a:pt x="177" y="174"/>
                    </a:cubicBezTo>
                    <a:cubicBezTo>
                      <a:pt x="177" y="174"/>
                      <a:pt x="177" y="174"/>
                      <a:pt x="177" y="174"/>
                    </a:cubicBezTo>
                    <a:cubicBezTo>
                      <a:pt x="175" y="174"/>
                      <a:pt x="175" y="174"/>
                      <a:pt x="175" y="174"/>
                    </a:cubicBezTo>
                    <a:cubicBezTo>
                      <a:pt x="175" y="174"/>
                      <a:pt x="175" y="174"/>
                      <a:pt x="175" y="174"/>
                    </a:cubicBezTo>
                    <a:cubicBezTo>
                      <a:pt x="151" y="168"/>
                      <a:pt x="151" y="168"/>
                      <a:pt x="151" y="168"/>
                    </a:cubicBezTo>
                    <a:cubicBezTo>
                      <a:pt x="167" y="150"/>
                      <a:pt x="167" y="150"/>
                      <a:pt x="167" y="150"/>
                    </a:cubicBezTo>
                    <a:cubicBezTo>
                      <a:pt x="174" y="142"/>
                      <a:pt x="180" y="134"/>
                      <a:pt x="184" y="126"/>
                    </a:cubicBezTo>
                    <a:cubicBezTo>
                      <a:pt x="185" y="125"/>
                      <a:pt x="185" y="123"/>
                      <a:pt x="186" y="122"/>
                    </a:cubicBezTo>
                    <a:cubicBezTo>
                      <a:pt x="187" y="121"/>
                      <a:pt x="187" y="119"/>
                      <a:pt x="188" y="118"/>
                    </a:cubicBezTo>
                    <a:cubicBezTo>
                      <a:pt x="188" y="118"/>
                      <a:pt x="188" y="118"/>
                      <a:pt x="188" y="118"/>
                    </a:cubicBezTo>
                    <a:cubicBezTo>
                      <a:pt x="188" y="118"/>
                      <a:pt x="188" y="118"/>
                      <a:pt x="188" y="118"/>
                    </a:cubicBezTo>
                    <a:cubicBezTo>
                      <a:pt x="190" y="114"/>
                      <a:pt x="191" y="110"/>
                      <a:pt x="192" y="106"/>
                    </a:cubicBezTo>
                    <a:cubicBezTo>
                      <a:pt x="192" y="105"/>
                      <a:pt x="192" y="104"/>
                      <a:pt x="192" y="103"/>
                    </a:cubicBezTo>
                    <a:cubicBezTo>
                      <a:pt x="193" y="99"/>
                      <a:pt x="194" y="94"/>
                      <a:pt x="194" y="90"/>
                    </a:cubicBezTo>
                    <a:close/>
                    <a:moveTo>
                      <a:pt x="101" y="122"/>
                    </a:moveTo>
                    <a:cubicBezTo>
                      <a:pt x="101" y="121"/>
                      <a:pt x="101" y="121"/>
                      <a:pt x="101" y="121"/>
                    </a:cubicBezTo>
                    <a:cubicBezTo>
                      <a:pt x="101" y="121"/>
                      <a:pt x="101" y="121"/>
                      <a:pt x="101" y="1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9" name="Freeform 35"/>
              <p:cNvSpPr/>
              <p:nvPr/>
            </p:nvSpPr>
            <p:spPr bwMode="auto">
              <a:xfrm>
                <a:off x="3527823" y="8284455"/>
                <a:ext cx="1624085" cy="2141163"/>
              </a:xfrm>
              <a:custGeom>
                <a:avLst/>
                <a:gdLst>
                  <a:gd name="T0" fmla="*/ 181 w 181"/>
                  <a:gd name="T1" fmla="*/ 76 h 239"/>
                  <a:gd name="T2" fmla="*/ 174 w 181"/>
                  <a:gd name="T3" fmla="*/ 109 h 239"/>
                  <a:gd name="T4" fmla="*/ 151 w 181"/>
                  <a:gd name="T5" fmla="*/ 145 h 239"/>
                  <a:gd name="T6" fmla="*/ 157 w 181"/>
                  <a:gd name="T7" fmla="*/ 147 h 239"/>
                  <a:gd name="T8" fmla="*/ 165 w 181"/>
                  <a:gd name="T9" fmla="*/ 147 h 239"/>
                  <a:gd name="T10" fmla="*/ 167 w 181"/>
                  <a:gd name="T11" fmla="*/ 171 h 239"/>
                  <a:gd name="T12" fmla="*/ 168 w 181"/>
                  <a:gd name="T13" fmla="*/ 198 h 239"/>
                  <a:gd name="T14" fmla="*/ 168 w 181"/>
                  <a:gd name="T15" fmla="*/ 203 h 239"/>
                  <a:gd name="T16" fmla="*/ 168 w 181"/>
                  <a:gd name="T17" fmla="*/ 207 h 239"/>
                  <a:gd name="T18" fmla="*/ 168 w 181"/>
                  <a:gd name="T19" fmla="*/ 222 h 239"/>
                  <a:gd name="T20" fmla="*/ 167 w 181"/>
                  <a:gd name="T21" fmla="*/ 237 h 239"/>
                  <a:gd name="T22" fmla="*/ 141 w 181"/>
                  <a:gd name="T23" fmla="*/ 238 h 239"/>
                  <a:gd name="T24" fmla="*/ 113 w 181"/>
                  <a:gd name="T25" fmla="*/ 239 h 239"/>
                  <a:gd name="T26" fmla="*/ 54 w 181"/>
                  <a:gd name="T27" fmla="*/ 237 h 239"/>
                  <a:gd name="T28" fmla="*/ 0 w 181"/>
                  <a:gd name="T29" fmla="*/ 232 h 239"/>
                  <a:gd name="T30" fmla="*/ 23 w 181"/>
                  <a:gd name="T31" fmla="*/ 202 h 239"/>
                  <a:gd name="T32" fmla="*/ 52 w 181"/>
                  <a:gd name="T33" fmla="*/ 165 h 239"/>
                  <a:gd name="T34" fmla="*/ 88 w 181"/>
                  <a:gd name="T35" fmla="*/ 109 h 239"/>
                  <a:gd name="T36" fmla="*/ 85 w 181"/>
                  <a:gd name="T37" fmla="*/ 99 h 239"/>
                  <a:gd name="T38" fmla="*/ 77 w 181"/>
                  <a:gd name="T39" fmla="*/ 95 h 239"/>
                  <a:gd name="T40" fmla="*/ 67 w 181"/>
                  <a:gd name="T41" fmla="*/ 101 h 239"/>
                  <a:gd name="T42" fmla="*/ 39 w 181"/>
                  <a:gd name="T43" fmla="*/ 89 h 239"/>
                  <a:gd name="T44" fmla="*/ 10 w 181"/>
                  <a:gd name="T45" fmla="*/ 77 h 239"/>
                  <a:gd name="T46" fmla="*/ 28 w 181"/>
                  <a:gd name="T47" fmla="*/ 31 h 239"/>
                  <a:gd name="T48" fmla="*/ 52 w 181"/>
                  <a:gd name="T49" fmla="*/ 10 h 239"/>
                  <a:gd name="T50" fmla="*/ 93 w 181"/>
                  <a:gd name="T51" fmla="*/ 0 h 239"/>
                  <a:gd name="T52" fmla="*/ 153 w 181"/>
                  <a:gd name="T53" fmla="*/ 19 h 239"/>
                  <a:gd name="T54" fmla="*/ 181 w 181"/>
                  <a:gd name="T55" fmla="*/ 7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1" h="239">
                    <a:moveTo>
                      <a:pt x="181" y="76"/>
                    </a:moveTo>
                    <a:cubicBezTo>
                      <a:pt x="181" y="87"/>
                      <a:pt x="178" y="98"/>
                      <a:pt x="174" y="109"/>
                    </a:cubicBezTo>
                    <a:cubicBezTo>
                      <a:pt x="169" y="121"/>
                      <a:pt x="161" y="133"/>
                      <a:pt x="151" y="145"/>
                    </a:cubicBezTo>
                    <a:cubicBezTo>
                      <a:pt x="153" y="146"/>
                      <a:pt x="156" y="146"/>
                      <a:pt x="157" y="147"/>
                    </a:cubicBezTo>
                    <a:cubicBezTo>
                      <a:pt x="159" y="147"/>
                      <a:pt x="161" y="147"/>
                      <a:pt x="165" y="147"/>
                    </a:cubicBezTo>
                    <a:cubicBezTo>
                      <a:pt x="166" y="154"/>
                      <a:pt x="167" y="162"/>
                      <a:pt x="167" y="171"/>
                    </a:cubicBezTo>
                    <a:cubicBezTo>
                      <a:pt x="168" y="180"/>
                      <a:pt x="168" y="189"/>
                      <a:pt x="168" y="198"/>
                    </a:cubicBezTo>
                    <a:cubicBezTo>
                      <a:pt x="168" y="203"/>
                      <a:pt x="168" y="203"/>
                      <a:pt x="168" y="203"/>
                    </a:cubicBezTo>
                    <a:cubicBezTo>
                      <a:pt x="168" y="207"/>
                      <a:pt x="168" y="207"/>
                      <a:pt x="168" y="207"/>
                    </a:cubicBezTo>
                    <a:cubicBezTo>
                      <a:pt x="168" y="212"/>
                      <a:pt x="168" y="217"/>
                      <a:pt x="168" y="222"/>
                    </a:cubicBezTo>
                    <a:cubicBezTo>
                      <a:pt x="168" y="226"/>
                      <a:pt x="167" y="231"/>
                      <a:pt x="167" y="237"/>
                    </a:cubicBezTo>
                    <a:cubicBezTo>
                      <a:pt x="161" y="237"/>
                      <a:pt x="153" y="237"/>
                      <a:pt x="141" y="238"/>
                    </a:cubicBezTo>
                    <a:cubicBezTo>
                      <a:pt x="129" y="238"/>
                      <a:pt x="119" y="239"/>
                      <a:pt x="113" y="239"/>
                    </a:cubicBezTo>
                    <a:cubicBezTo>
                      <a:pt x="90" y="239"/>
                      <a:pt x="70" y="238"/>
                      <a:pt x="54" y="237"/>
                    </a:cubicBezTo>
                    <a:cubicBezTo>
                      <a:pt x="37" y="236"/>
                      <a:pt x="20" y="234"/>
                      <a:pt x="0" y="232"/>
                    </a:cubicBezTo>
                    <a:cubicBezTo>
                      <a:pt x="23" y="202"/>
                      <a:pt x="23" y="202"/>
                      <a:pt x="23" y="202"/>
                    </a:cubicBezTo>
                    <a:cubicBezTo>
                      <a:pt x="52" y="165"/>
                      <a:pt x="52" y="165"/>
                      <a:pt x="52" y="165"/>
                    </a:cubicBezTo>
                    <a:cubicBezTo>
                      <a:pt x="76" y="135"/>
                      <a:pt x="88" y="116"/>
                      <a:pt x="88" y="109"/>
                    </a:cubicBezTo>
                    <a:cubicBezTo>
                      <a:pt x="88" y="105"/>
                      <a:pt x="87" y="101"/>
                      <a:pt x="85" y="99"/>
                    </a:cubicBezTo>
                    <a:cubicBezTo>
                      <a:pt x="83" y="96"/>
                      <a:pt x="80" y="95"/>
                      <a:pt x="77" y="95"/>
                    </a:cubicBezTo>
                    <a:cubicBezTo>
                      <a:pt x="73" y="95"/>
                      <a:pt x="70" y="97"/>
                      <a:pt x="67" y="101"/>
                    </a:cubicBezTo>
                    <a:cubicBezTo>
                      <a:pt x="59" y="97"/>
                      <a:pt x="49" y="94"/>
                      <a:pt x="39" y="89"/>
                    </a:cubicBezTo>
                    <a:cubicBezTo>
                      <a:pt x="29" y="85"/>
                      <a:pt x="19" y="81"/>
                      <a:pt x="10" y="77"/>
                    </a:cubicBezTo>
                    <a:cubicBezTo>
                      <a:pt x="12" y="58"/>
                      <a:pt x="18" y="43"/>
                      <a:pt x="28" y="31"/>
                    </a:cubicBezTo>
                    <a:cubicBezTo>
                      <a:pt x="34" y="22"/>
                      <a:pt x="42" y="15"/>
                      <a:pt x="52" y="10"/>
                    </a:cubicBezTo>
                    <a:cubicBezTo>
                      <a:pt x="63" y="4"/>
                      <a:pt x="77" y="0"/>
                      <a:pt x="93" y="0"/>
                    </a:cubicBezTo>
                    <a:cubicBezTo>
                      <a:pt x="117" y="0"/>
                      <a:pt x="136" y="6"/>
                      <a:pt x="153" y="19"/>
                    </a:cubicBezTo>
                    <a:cubicBezTo>
                      <a:pt x="171" y="32"/>
                      <a:pt x="181" y="51"/>
                      <a:pt x="181" y="76"/>
                    </a:cubicBezTo>
                    <a:close/>
                  </a:path>
                </a:pathLst>
              </a:custGeom>
              <a:solidFill>
                <a:srgbClr val="F5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1" name="Freeform 36"/>
              <p:cNvSpPr>
                <a:spLocks noEditPoints="1"/>
              </p:cNvSpPr>
              <p:nvPr/>
            </p:nvSpPr>
            <p:spPr bwMode="auto">
              <a:xfrm>
                <a:off x="4793381" y="8517283"/>
                <a:ext cx="2096883" cy="2105453"/>
              </a:xfrm>
              <a:custGeom>
                <a:avLst/>
                <a:gdLst>
                  <a:gd name="T0" fmla="*/ 225 w 234"/>
                  <a:gd name="T1" fmla="*/ 163 h 235"/>
                  <a:gd name="T2" fmla="*/ 200 w 234"/>
                  <a:gd name="T3" fmla="*/ 200 h 235"/>
                  <a:gd name="T4" fmla="*/ 117 w 234"/>
                  <a:gd name="T5" fmla="*/ 235 h 235"/>
                  <a:gd name="T6" fmla="*/ 117 w 234"/>
                  <a:gd name="T7" fmla="*/ 235 h 235"/>
                  <a:gd name="T8" fmla="*/ 65 w 234"/>
                  <a:gd name="T9" fmla="*/ 223 h 235"/>
                  <a:gd name="T10" fmla="*/ 8 w 234"/>
                  <a:gd name="T11" fmla="*/ 163 h 235"/>
                  <a:gd name="T12" fmla="*/ 8 w 234"/>
                  <a:gd name="T13" fmla="*/ 72 h 235"/>
                  <a:gd name="T14" fmla="*/ 34 w 234"/>
                  <a:gd name="T15" fmla="*/ 34 h 235"/>
                  <a:gd name="T16" fmla="*/ 44 w 234"/>
                  <a:gd name="T17" fmla="*/ 26 h 235"/>
                  <a:gd name="T18" fmla="*/ 117 w 234"/>
                  <a:gd name="T19" fmla="*/ 0 h 235"/>
                  <a:gd name="T20" fmla="*/ 200 w 234"/>
                  <a:gd name="T21" fmla="*/ 34 h 235"/>
                  <a:gd name="T22" fmla="*/ 225 w 234"/>
                  <a:gd name="T23" fmla="*/ 72 h 235"/>
                  <a:gd name="T24" fmla="*/ 207 w 234"/>
                  <a:gd name="T25" fmla="*/ 155 h 235"/>
                  <a:gd name="T26" fmla="*/ 207 w 234"/>
                  <a:gd name="T27" fmla="*/ 80 h 235"/>
                  <a:gd name="T28" fmla="*/ 186 w 234"/>
                  <a:gd name="T29" fmla="*/ 48 h 235"/>
                  <a:gd name="T30" fmla="*/ 117 w 234"/>
                  <a:gd name="T31" fmla="*/ 20 h 235"/>
                  <a:gd name="T32" fmla="*/ 56 w 234"/>
                  <a:gd name="T33" fmla="*/ 41 h 235"/>
                  <a:gd name="T34" fmla="*/ 48 w 234"/>
                  <a:gd name="T35" fmla="*/ 48 h 235"/>
                  <a:gd name="T36" fmla="*/ 26 w 234"/>
                  <a:gd name="T37" fmla="*/ 80 h 235"/>
                  <a:gd name="T38" fmla="*/ 26 w 234"/>
                  <a:gd name="T39" fmla="*/ 155 h 235"/>
                  <a:gd name="T40" fmla="*/ 74 w 234"/>
                  <a:gd name="T41" fmla="*/ 205 h 235"/>
                  <a:gd name="T42" fmla="*/ 117 w 234"/>
                  <a:gd name="T43" fmla="*/ 215 h 235"/>
                  <a:gd name="T44" fmla="*/ 117 w 234"/>
                  <a:gd name="T45" fmla="*/ 215 h 235"/>
                  <a:gd name="T46" fmla="*/ 186 w 234"/>
                  <a:gd name="T47" fmla="*/ 187 h 235"/>
                  <a:gd name="T48" fmla="*/ 159 w 234"/>
                  <a:gd name="T49" fmla="*/ 157 h 235"/>
                  <a:gd name="T50" fmla="*/ 159 w 234"/>
                  <a:gd name="T51" fmla="*/ 157 h 235"/>
                  <a:gd name="T52" fmla="*/ 158 w 234"/>
                  <a:gd name="T53" fmla="*/ 151 h 235"/>
                  <a:gd name="T54" fmla="*/ 156 w 234"/>
                  <a:gd name="T55" fmla="*/ 148 h 235"/>
                  <a:gd name="T56" fmla="*/ 156 w 234"/>
                  <a:gd name="T57" fmla="*/ 148 h 235"/>
                  <a:gd name="T58" fmla="*/ 154 w 234"/>
                  <a:gd name="T59" fmla="*/ 146 h 235"/>
                  <a:gd name="T60" fmla="*/ 142 w 234"/>
                  <a:gd name="T61" fmla="*/ 145 h 235"/>
                  <a:gd name="T62" fmla="*/ 138 w 234"/>
                  <a:gd name="T63" fmla="*/ 148 h 235"/>
                  <a:gd name="T64" fmla="*/ 138 w 234"/>
                  <a:gd name="T65" fmla="*/ 148 h 235"/>
                  <a:gd name="T66" fmla="*/ 137 w 234"/>
                  <a:gd name="T67" fmla="*/ 150 h 235"/>
                  <a:gd name="T68" fmla="*/ 138 w 234"/>
                  <a:gd name="T69" fmla="*/ 165 h 235"/>
                  <a:gd name="T70" fmla="*/ 142 w 234"/>
                  <a:gd name="T71" fmla="*/ 168 h 235"/>
                  <a:gd name="T72" fmla="*/ 147 w 234"/>
                  <a:gd name="T73" fmla="*/ 169 h 235"/>
                  <a:gd name="T74" fmla="*/ 152 w 234"/>
                  <a:gd name="T75" fmla="*/ 168 h 235"/>
                  <a:gd name="T76" fmla="*/ 156 w 234"/>
                  <a:gd name="T77" fmla="*/ 166 h 235"/>
                  <a:gd name="T78" fmla="*/ 159 w 234"/>
                  <a:gd name="T79" fmla="*/ 157 h 235"/>
                  <a:gd name="T80" fmla="*/ 177 w 234"/>
                  <a:gd name="T81" fmla="*/ 144 h 235"/>
                  <a:gd name="T82" fmla="*/ 170 w 234"/>
                  <a:gd name="T83" fmla="*/ 134 h 235"/>
                  <a:gd name="T84" fmla="*/ 170 w 234"/>
                  <a:gd name="T85" fmla="*/ 134 h 235"/>
                  <a:gd name="T86" fmla="*/ 167 w 234"/>
                  <a:gd name="T87" fmla="*/ 132 h 235"/>
                  <a:gd name="T88" fmla="*/ 147 w 234"/>
                  <a:gd name="T89" fmla="*/ 125 h 235"/>
                  <a:gd name="T90" fmla="*/ 124 w 234"/>
                  <a:gd name="T91" fmla="*/ 134 h 235"/>
                  <a:gd name="T92" fmla="*/ 124 w 234"/>
                  <a:gd name="T93" fmla="*/ 134 h 235"/>
                  <a:gd name="T94" fmla="*/ 122 w 234"/>
                  <a:gd name="T95" fmla="*/ 137 h 235"/>
                  <a:gd name="T96" fmla="*/ 115 w 234"/>
                  <a:gd name="T97" fmla="*/ 157 h 235"/>
                  <a:gd name="T98" fmla="*/ 124 w 234"/>
                  <a:gd name="T99" fmla="*/ 179 h 235"/>
                  <a:gd name="T100" fmla="*/ 147 w 234"/>
                  <a:gd name="T101" fmla="*/ 189 h 235"/>
                  <a:gd name="T102" fmla="*/ 147 w 234"/>
                  <a:gd name="T103" fmla="*/ 189 h 235"/>
                  <a:gd name="T104" fmla="*/ 161 w 234"/>
                  <a:gd name="T105" fmla="*/ 185 h 235"/>
                  <a:gd name="T106" fmla="*/ 177 w 234"/>
                  <a:gd name="T107" fmla="*/ 169 h 235"/>
                  <a:gd name="T108" fmla="*/ 179 w 234"/>
                  <a:gd name="T109" fmla="*/ 15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4" h="235">
                    <a:moveTo>
                      <a:pt x="234" y="117"/>
                    </a:moveTo>
                    <a:cubicBezTo>
                      <a:pt x="234" y="134"/>
                      <a:pt x="231" y="149"/>
                      <a:pt x="225" y="163"/>
                    </a:cubicBezTo>
                    <a:cubicBezTo>
                      <a:pt x="220" y="177"/>
                      <a:pt x="211" y="189"/>
                      <a:pt x="200" y="200"/>
                    </a:cubicBezTo>
                    <a:cubicBezTo>
                      <a:pt x="200" y="200"/>
                      <a:pt x="200" y="200"/>
                      <a:pt x="200" y="200"/>
                    </a:cubicBezTo>
                    <a:cubicBezTo>
                      <a:pt x="188" y="212"/>
                      <a:pt x="176" y="220"/>
                      <a:pt x="162" y="226"/>
                    </a:cubicBezTo>
                    <a:cubicBezTo>
                      <a:pt x="148" y="232"/>
                      <a:pt x="133" y="235"/>
                      <a:pt x="117" y="235"/>
                    </a:cubicBezTo>
                    <a:cubicBezTo>
                      <a:pt x="117" y="235"/>
                      <a:pt x="117" y="235"/>
                      <a:pt x="117" y="235"/>
                    </a:cubicBezTo>
                    <a:cubicBezTo>
                      <a:pt x="117" y="235"/>
                      <a:pt x="117" y="235"/>
                      <a:pt x="117" y="235"/>
                    </a:cubicBezTo>
                    <a:cubicBezTo>
                      <a:pt x="100" y="235"/>
                      <a:pt x="85" y="232"/>
                      <a:pt x="72" y="226"/>
                    </a:cubicBezTo>
                    <a:cubicBezTo>
                      <a:pt x="69" y="225"/>
                      <a:pt x="67" y="224"/>
                      <a:pt x="65" y="223"/>
                    </a:cubicBezTo>
                    <a:cubicBezTo>
                      <a:pt x="54" y="217"/>
                      <a:pt x="43" y="210"/>
                      <a:pt x="34" y="200"/>
                    </a:cubicBezTo>
                    <a:cubicBezTo>
                      <a:pt x="22" y="189"/>
                      <a:pt x="14" y="177"/>
                      <a:pt x="8" y="163"/>
                    </a:cubicBezTo>
                    <a:cubicBezTo>
                      <a:pt x="2" y="149"/>
                      <a:pt x="0" y="134"/>
                      <a:pt x="0" y="117"/>
                    </a:cubicBezTo>
                    <a:cubicBezTo>
                      <a:pt x="0" y="101"/>
                      <a:pt x="2" y="86"/>
                      <a:pt x="8" y="72"/>
                    </a:cubicBezTo>
                    <a:cubicBezTo>
                      <a:pt x="14" y="58"/>
                      <a:pt x="22" y="46"/>
                      <a:pt x="34" y="35"/>
                    </a:cubicBezTo>
                    <a:cubicBezTo>
                      <a:pt x="34" y="34"/>
                      <a:pt x="34" y="34"/>
                      <a:pt x="34" y="34"/>
                    </a:cubicBezTo>
                    <a:cubicBezTo>
                      <a:pt x="34" y="34"/>
                      <a:pt x="34" y="34"/>
                      <a:pt x="34" y="34"/>
                    </a:cubicBezTo>
                    <a:cubicBezTo>
                      <a:pt x="37" y="31"/>
                      <a:pt x="40" y="29"/>
                      <a:pt x="44" y="26"/>
                    </a:cubicBezTo>
                    <a:cubicBezTo>
                      <a:pt x="47" y="23"/>
                      <a:pt x="50" y="20"/>
                      <a:pt x="54" y="18"/>
                    </a:cubicBezTo>
                    <a:cubicBezTo>
                      <a:pt x="72" y="6"/>
                      <a:pt x="93" y="0"/>
                      <a:pt x="117" y="0"/>
                    </a:cubicBezTo>
                    <a:cubicBezTo>
                      <a:pt x="133" y="0"/>
                      <a:pt x="148" y="3"/>
                      <a:pt x="162" y="9"/>
                    </a:cubicBezTo>
                    <a:cubicBezTo>
                      <a:pt x="176" y="15"/>
                      <a:pt x="188" y="23"/>
                      <a:pt x="200" y="34"/>
                    </a:cubicBezTo>
                    <a:cubicBezTo>
                      <a:pt x="200" y="34"/>
                      <a:pt x="200" y="34"/>
                      <a:pt x="200" y="34"/>
                    </a:cubicBezTo>
                    <a:cubicBezTo>
                      <a:pt x="211" y="46"/>
                      <a:pt x="220" y="58"/>
                      <a:pt x="225" y="72"/>
                    </a:cubicBezTo>
                    <a:cubicBezTo>
                      <a:pt x="231" y="86"/>
                      <a:pt x="234" y="101"/>
                      <a:pt x="234" y="117"/>
                    </a:cubicBezTo>
                    <a:close/>
                    <a:moveTo>
                      <a:pt x="207" y="155"/>
                    </a:moveTo>
                    <a:cubicBezTo>
                      <a:pt x="212" y="144"/>
                      <a:pt x="214" y="131"/>
                      <a:pt x="214" y="117"/>
                    </a:cubicBezTo>
                    <a:cubicBezTo>
                      <a:pt x="214" y="104"/>
                      <a:pt x="212" y="91"/>
                      <a:pt x="207" y="80"/>
                    </a:cubicBezTo>
                    <a:cubicBezTo>
                      <a:pt x="202" y="68"/>
                      <a:pt x="195" y="58"/>
                      <a:pt x="186" y="48"/>
                    </a:cubicBezTo>
                    <a:cubicBezTo>
                      <a:pt x="186" y="48"/>
                      <a:pt x="186" y="48"/>
                      <a:pt x="186" y="48"/>
                    </a:cubicBezTo>
                    <a:cubicBezTo>
                      <a:pt x="176" y="39"/>
                      <a:pt x="166" y="32"/>
                      <a:pt x="154" y="27"/>
                    </a:cubicBezTo>
                    <a:cubicBezTo>
                      <a:pt x="143" y="22"/>
                      <a:pt x="130" y="20"/>
                      <a:pt x="117" y="20"/>
                    </a:cubicBezTo>
                    <a:cubicBezTo>
                      <a:pt x="97" y="20"/>
                      <a:pt x="80" y="25"/>
                      <a:pt x="65" y="35"/>
                    </a:cubicBezTo>
                    <a:cubicBezTo>
                      <a:pt x="62" y="37"/>
                      <a:pt x="59" y="39"/>
                      <a:pt x="56" y="41"/>
                    </a:cubicBezTo>
                    <a:cubicBezTo>
                      <a:pt x="53" y="43"/>
                      <a:pt x="50" y="46"/>
                      <a:pt x="48" y="48"/>
                    </a:cubicBezTo>
                    <a:cubicBezTo>
                      <a:pt x="48" y="48"/>
                      <a:pt x="48" y="48"/>
                      <a:pt x="48" y="48"/>
                    </a:cubicBezTo>
                    <a:cubicBezTo>
                      <a:pt x="48" y="48"/>
                      <a:pt x="48" y="48"/>
                      <a:pt x="48" y="48"/>
                    </a:cubicBezTo>
                    <a:cubicBezTo>
                      <a:pt x="38" y="58"/>
                      <a:pt x="31" y="68"/>
                      <a:pt x="26" y="80"/>
                    </a:cubicBezTo>
                    <a:cubicBezTo>
                      <a:pt x="22" y="91"/>
                      <a:pt x="19" y="104"/>
                      <a:pt x="19" y="117"/>
                    </a:cubicBezTo>
                    <a:cubicBezTo>
                      <a:pt x="19" y="131"/>
                      <a:pt x="22" y="144"/>
                      <a:pt x="26" y="155"/>
                    </a:cubicBezTo>
                    <a:cubicBezTo>
                      <a:pt x="31" y="167"/>
                      <a:pt x="38" y="177"/>
                      <a:pt x="48" y="187"/>
                    </a:cubicBezTo>
                    <a:cubicBezTo>
                      <a:pt x="56" y="195"/>
                      <a:pt x="64" y="201"/>
                      <a:pt x="74" y="205"/>
                    </a:cubicBezTo>
                    <a:cubicBezTo>
                      <a:pt x="75" y="206"/>
                      <a:pt x="77" y="207"/>
                      <a:pt x="79" y="208"/>
                    </a:cubicBezTo>
                    <a:cubicBezTo>
                      <a:pt x="91" y="213"/>
                      <a:pt x="103" y="215"/>
                      <a:pt x="117" y="215"/>
                    </a:cubicBezTo>
                    <a:cubicBezTo>
                      <a:pt x="117" y="215"/>
                      <a:pt x="117" y="215"/>
                      <a:pt x="117" y="215"/>
                    </a:cubicBezTo>
                    <a:cubicBezTo>
                      <a:pt x="117" y="215"/>
                      <a:pt x="117" y="215"/>
                      <a:pt x="117" y="215"/>
                    </a:cubicBezTo>
                    <a:cubicBezTo>
                      <a:pt x="130" y="215"/>
                      <a:pt x="143" y="213"/>
                      <a:pt x="154" y="208"/>
                    </a:cubicBezTo>
                    <a:cubicBezTo>
                      <a:pt x="166" y="203"/>
                      <a:pt x="176" y="196"/>
                      <a:pt x="186" y="187"/>
                    </a:cubicBezTo>
                    <a:cubicBezTo>
                      <a:pt x="195" y="177"/>
                      <a:pt x="202" y="167"/>
                      <a:pt x="207" y="155"/>
                    </a:cubicBezTo>
                    <a:close/>
                    <a:moveTo>
                      <a:pt x="159" y="157"/>
                    </a:moveTo>
                    <a:cubicBezTo>
                      <a:pt x="159" y="157"/>
                      <a:pt x="159" y="157"/>
                      <a:pt x="159" y="157"/>
                    </a:cubicBezTo>
                    <a:cubicBezTo>
                      <a:pt x="159" y="157"/>
                      <a:pt x="159" y="157"/>
                      <a:pt x="159" y="157"/>
                    </a:cubicBezTo>
                    <a:cubicBezTo>
                      <a:pt x="159" y="155"/>
                      <a:pt x="159" y="153"/>
                      <a:pt x="159" y="152"/>
                    </a:cubicBezTo>
                    <a:cubicBezTo>
                      <a:pt x="158" y="152"/>
                      <a:pt x="158" y="151"/>
                      <a:pt x="158" y="151"/>
                    </a:cubicBezTo>
                    <a:cubicBezTo>
                      <a:pt x="158" y="150"/>
                      <a:pt x="157" y="149"/>
                      <a:pt x="156" y="148"/>
                    </a:cubicBezTo>
                    <a:cubicBezTo>
                      <a:pt x="156" y="148"/>
                      <a:pt x="156" y="148"/>
                      <a:pt x="156" y="148"/>
                    </a:cubicBezTo>
                    <a:cubicBezTo>
                      <a:pt x="156" y="148"/>
                      <a:pt x="156" y="148"/>
                      <a:pt x="156" y="148"/>
                    </a:cubicBezTo>
                    <a:cubicBezTo>
                      <a:pt x="156" y="148"/>
                      <a:pt x="156" y="148"/>
                      <a:pt x="156" y="148"/>
                    </a:cubicBezTo>
                    <a:cubicBezTo>
                      <a:pt x="156" y="148"/>
                      <a:pt x="155" y="147"/>
                      <a:pt x="155" y="147"/>
                    </a:cubicBezTo>
                    <a:cubicBezTo>
                      <a:pt x="155" y="147"/>
                      <a:pt x="154" y="147"/>
                      <a:pt x="154" y="146"/>
                    </a:cubicBezTo>
                    <a:cubicBezTo>
                      <a:pt x="152" y="145"/>
                      <a:pt x="150" y="144"/>
                      <a:pt x="147" y="144"/>
                    </a:cubicBezTo>
                    <a:cubicBezTo>
                      <a:pt x="145" y="144"/>
                      <a:pt x="143" y="145"/>
                      <a:pt x="142" y="145"/>
                    </a:cubicBezTo>
                    <a:cubicBezTo>
                      <a:pt x="141" y="146"/>
                      <a:pt x="139" y="147"/>
                      <a:pt x="138" y="148"/>
                    </a:cubicBezTo>
                    <a:cubicBezTo>
                      <a:pt x="138" y="148"/>
                      <a:pt x="138" y="148"/>
                      <a:pt x="138" y="148"/>
                    </a:cubicBezTo>
                    <a:cubicBezTo>
                      <a:pt x="138" y="148"/>
                      <a:pt x="138" y="148"/>
                      <a:pt x="138" y="148"/>
                    </a:cubicBezTo>
                    <a:cubicBezTo>
                      <a:pt x="138" y="148"/>
                      <a:pt x="138" y="148"/>
                      <a:pt x="138" y="148"/>
                    </a:cubicBezTo>
                    <a:cubicBezTo>
                      <a:pt x="138" y="148"/>
                      <a:pt x="138" y="148"/>
                      <a:pt x="137" y="149"/>
                    </a:cubicBezTo>
                    <a:cubicBezTo>
                      <a:pt x="137" y="149"/>
                      <a:pt x="137" y="150"/>
                      <a:pt x="137" y="150"/>
                    </a:cubicBezTo>
                    <a:cubicBezTo>
                      <a:pt x="135" y="152"/>
                      <a:pt x="135" y="154"/>
                      <a:pt x="135" y="157"/>
                    </a:cubicBezTo>
                    <a:cubicBezTo>
                      <a:pt x="135" y="160"/>
                      <a:pt x="136" y="163"/>
                      <a:pt x="138" y="165"/>
                    </a:cubicBezTo>
                    <a:cubicBezTo>
                      <a:pt x="138" y="165"/>
                      <a:pt x="138" y="165"/>
                      <a:pt x="138" y="165"/>
                    </a:cubicBezTo>
                    <a:cubicBezTo>
                      <a:pt x="140" y="167"/>
                      <a:pt x="141" y="168"/>
                      <a:pt x="142" y="168"/>
                    </a:cubicBezTo>
                    <a:cubicBezTo>
                      <a:pt x="144" y="169"/>
                      <a:pt x="145" y="169"/>
                      <a:pt x="147" y="169"/>
                    </a:cubicBezTo>
                    <a:cubicBezTo>
                      <a:pt x="147" y="169"/>
                      <a:pt x="147" y="169"/>
                      <a:pt x="147" y="169"/>
                    </a:cubicBezTo>
                    <a:cubicBezTo>
                      <a:pt x="147" y="169"/>
                      <a:pt x="147" y="169"/>
                      <a:pt x="147" y="169"/>
                    </a:cubicBezTo>
                    <a:cubicBezTo>
                      <a:pt x="149" y="169"/>
                      <a:pt x="150" y="169"/>
                      <a:pt x="152" y="168"/>
                    </a:cubicBezTo>
                    <a:cubicBezTo>
                      <a:pt x="152" y="168"/>
                      <a:pt x="152" y="168"/>
                      <a:pt x="153" y="168"/>
                    </a:cubicBezTo>
                    <a:cubicBezTo>
                      <a:pt x="154" y="167"/>
                      <a:pt x="155" y="166"/>
                      <a:pt x="156" y="166"/>
                    </a:cubicBezTo>
                    <a:cubicBezTo>
                      <a:pt x="157" y="164"/>
                      <a:pt x="158" y="163"/>
                      <a:pt x="159" y="162"/>
                    </a:cubicBezTo>
                    <a:cubicBezTo>
                      <a:pt x="159" y="160"/>
                      <a:pt x="159" y="158"/>
                      <a:pt x="159" y="157"/>
                    </a:cubicBezTo>
                    <a:close/>
                    <a:moveTo>
                      <a:pt x="179" y="157"/>
                    </a:moveTo>
                    <a:cubicBezTo>
                      <a:pt x="179" y="152"/>
                      <a:pt x="178" y="148"/>
                      <a:pt x="177" y="144"/>
                    </a:cubicBezTo>
                    <a:cubicBezTo>
                      <a:pt x="176" y="144"/>
                      <a:pt x="176" y="143"/>
                      <a:pt x="176" y="143"/>
                    </a:cubicBezTo>
                    <a:cubicBezTo>
                      <a:pt x="174" y="139"/>
                      <a:pt x="172" y="137"/>
                      <a:pt x="170" y="134"/>
                    </a:cubicBezTo>
                    <a:cubicBezTo>
                      <a:pt x="170" y="134"/>
                      <a:pt x="170" y="134"/>
                      <a:pt x="170" y="134"/>
                    </a:cubicBezTo>
                    <a:cubicBezTo>
                      <a:pt x="170" y="134"/>
                      <a:pt x="170" y="134"/>
                      <a:pt x="170" y="134"/>
                    </a:cubicBezTo>
                    <a:cubicBezTo>
                      <a:pt x="170" y="134"/>
                      <a:pt x="170" y="134"/>
                      <a:pt x="170" y="134"/>
                    </a:cubicBezTo>
                    <a:cubicBezTo>
                      <a:pt x="169" y="133"/>
                      <a:pt x="168" y="132"/>
                      <a:pt x="167" y="132"/>
                    </a:cubicBezTo>
                    <a:cubicBezTo>
                      <a:pt x="166" y="131"/>
                      <a:pt x="165" y="130"/>
                      <a:pt x="164" y="130"/>
                    </a:cubicBezTo>
                    <a:cubicBezTo>
                      <a:pt x="159" y="126"/>
                      <a:pt x="153" y="125"/>
                      <a:pt x="147" y="125"/>
                    </a:cubicBezTo>
                    <a:cubicBezTo>
                      <a:pt x="143" y="125"/>
                      <a:pt x="139" y="126"/>
                      <a:pt x="135" y="127"/>
                    </a:cubicBezTo>
                    <a:cubicBezTo>
                      <a:pt x="131" y="129"/>
                      <a:pt x="127" y="131"/>
                      <a:pt x="124" y="134"/>
                    </a:cubicBezTo>
                    <a:cubicBezTo>
                      <a:pt x="124" y="134"/>
                      <a:pt x="124" y="134"/>
                      <a:pt x="124" y="134"/>
                    </a:cubicBezTo>
                    <a:cubicBezTo>
                      <a:pt x="124" y="134"/>
                      <a:pt x="124" y="134"/>
                      <a:pt x="124" y="134"/>
                    </a:cubicBezTo>
                    <a:cubicBezTo>
                      <a:pt x="124" y="134"/>
                      <a:pt x="124" y="134"/>
                      <a:pt x="124" y="134"/>
                    </a:cubicBezTo>
                    <a:cubicBezTo>
                      <a:pt x="123" y="135"/>
                      <a:pt x="123" y="136"/>
                      <a:pt x="122" y="137"/>
                    </a:cubicBezTo>
                    <a:cubicBezTo>
                      <a:pt x="121" y="137"/>
                      <a:pt x="121" y="138"/>
                      <a:pt x="120" y="139"/>
                    </a:cubicBezTo>
                    <a:cubicBezTo>
                      <a:pt x="117" y="144"/>
                      <a:pt x="115" y="150"/>
                      <a:pt x="115" y="157"/>
                    </a:cubicBezTo>
                    <a:cubicBezTo>
                      <a:pt x="115" y="166"/>
                      <a:pt x="118" y="173"/>
                      <a:pt x="124" y="179"/>
                    </a:cubicBezTo>
                    <a:cubicBezTo>
                      <a:pt x="124" y="179"/>
                      <a:pt x="124" y="179"/>
                      <a:pt x="124" y="179"/>
                    </a:cubicBezTo>
                    <a:cubicBezTo>
                      <a:pt x="128" y="182"/>
                      <a:pt x="131" y="185"/>
                      <a:pt x="135" y="186"/>
                    </a:cubicBezTo>
                    <a:cubicBezTo>
                      <a:pt x="139" y="188"/>
                      <a:pt x="143" y="189"/>
                      <a:pt x="147" y="189"/>
                    </a:cubicBezTo>
                    <a:cubicBezTo>
                      <a:pt x="147" y="189"/>
                      <a:pt x="147" y="189"/>
                      <a:pt x="147" y="189"/>
                    </a:cubicBezTo>
                    <a:cubicBezTo>
                      <a:pt x="147" y="189"/>
                      <a:pt x="147" y="189"/>
                      <a:pt x="147" y="189"/>
                    </a:cubicBezTo>
                    <a:cubicBezTo>
                      <a:pt x="151" y="189"/>
                      <a:pt x="156" y="188"/>
                      <a:pt x="159" y="186"/>
                    </a:cubicBezTo>
                    <a:cubicBezTo>
                      <a:pt x="160" y="186"/>
                      <a:pt x="161" y="186"/>
                      <a:pt x="161" y="185"/>
                    </a:cubicBezTo>
                    <a:cubicBezTo>
                      <a:pt x="164" y="184"/>
                      <a:pt x="167" y="182"/>
                      <a:pt x="170" y="179"/>
                    </a:cubicBezTo>
                    <a:cubicBezTo>
                      <a:pt x="173" y="176"/>
                      <a:pt x="175" y="173"/>
                      <a:pt x="177" y="169"/>
                    </a:cubicBezTo>
                    <a:cubicBezTo>
                      <a:pt x="178" y="165"/>
                      <a:pt x="179" y="161"/>
                      <a:pt x="179" y="157"/>
                    </a:cubicBezTo>
                    <a:cubicBezTo>
                      <a:pt x="179" y="157"/>
                      <a:pt x="179" y="157"/>
                      <a:pt x="179" y="15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2" name="Freeform 37"/>
              <p:cNvSpPr>
                <a:spLocks noEditPoints="1"/>
              </p:cNvSpPr>
              <p:nvPr/>
            </p:nvSpPr>
            <p:spPr bwMode="auto">
              <a:xfrm>
                <a:off x="4873371" y="8607272"/>
                <a:ext cx="1928332" cy="1925475"/>
              </a:xfrm>
              <a:custGeom>
                <a:avLst/>
                <a:gdLst>
                  <a:gd name="T0" fmla="*/ 215 w 215"/>
                  <a:gd name="T1" fmla="*/ 107 h 215"/>
                  <a:gd name="T2" fmla="*/ 184 w 215"/>
                  <a:gd name="T3" fmla="*/ 184 h 215"/>
                  <a:gd name="T4" fmla="*/ 108 w 215"/>
                  <a:gd name="T5" fmla="*/ 215 h 215"/>
                  <a:gd name="T6" fmla="*/ 32 w 215"/>
                  <a:gd name="T7" fmla="*/ 184 h 215"/>
                  <a:gd name="T8" fmla="*/ 0 w 215"/>
                  <a:gd name="T9" fmla="*/ 107 h 215"/>
                  <a:gd name="T10" fmla="*/ 32 w 215"/>
                  <a:gd name="T11" fmla="*/ 31 h 215"/>
                  <a:gd name="T12" fmla="*/ 108 w 215"/>
                  <a:gd name="T13" fmla="*/ 0 h 215"/>
                  <a:gd name="T14" fmla="*/ 184 w 215"/>
                  <a:gd name="T15" fmla="*/ 31 h 215"/>
                  <a:gd name="T16" fmla="*/ 215 w 215"/>
                  <a:gd name="T17" fmla="*/ 107 h 215"/>
                  <a:gd name="T18" fmla="*/ 160 w 215"/>
                  <a:gd name="T19" fmla="*/ 147 h 215"/>
                  <a:gd name="T20" fmla="*/ 154 w 215"/>
                  <a:gd name="T21" fmla="*/ 131 h 215"/>
                  <a:gd name="T22" fmla="*/ 138 w 215"/>
                  <a:gd name="T23" fmla="*/ 125 h 215"/>
                  <a:gd name="T24" fmla="*/ 122 w 215"/>
                  <a:gd name="T25" fmla="*/ 131 h 215"/>
                  <a:gd name="T26" fmla="*/ 116 w 215"/>
                  <a:gd name="T27" fmla="*/ 147 h 215"/>
                  <a:gd name="T28" fmla="*/ 122 w 215"/>
                  <a:gd name="T29" fmla="*/ 162 h 215"/>
                  <a:gd name="T30" fmla="*/ 138 w 215"/>
                  <a:gd name="T31" fmla="*/ 169 h 215"/>
                  <a:gd name="T32" fmla="*/ 154 w 215"/>
                  <a:gd name="T33" fmla="*/ 162 h 215"/>
                  <a:gd name="T34" fmla="*/ 160 w 215"/>
                  <a:gd name="T35" fmla="*/ 147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15">
                    <a:moveTo>
                      <a:pt x="215" y="107"/>
                    </a:moveTo>
                    <a:cubicBezTo>
                      <a:pt x="215" y="137"/>
                      <a:pt x="205" y="163"/>
                      <a:pt x="184" y="184"/>
                    </a:cubicBezTo>
                    <a:cubicBezTo>
                      <a:pt x="163" y="204"/>
                      <a:pt x="138" y="215"/>
                      <a:pt x="108" y="215"/>
                    </a:cubicBezTo>
                    <a:cubicBezTo>
                      <a:pt x="78" y="215"/>
                      <a:pt x="52" y="204"/>
                      <a:pt x="32" y="184"/>
                    </a:cubicBezTo>
                    <a:cubicBezTo>
                      <a:pt x="11" y="163"/>
                      <a:pt x="0" y="137"/>
                      <a:pt x="0" y="107"/>
                    </a:cubicBezTo>
                    <a:cubicBezTo>
                      <a:pt x="0" y="78"/>
                      <a:pt x="11" y="52"/>
                      <a:pt x="32" y="31"/>
                    </a:cubicBezTo>
                    <a:cubicBezTo>
                      <a:pt x="52" y="11"/>
                      <a:pt x="78" y="0"/>
                      <a:pt x="108" y="0"/>
                    </a:cubicBezTo>
                    <a:cubicBezTo>
                      <a:pt x="138" y="0"/>
                      <a:pt x="163" y="11"/>
                      <a:pt x="184" y="31"/>
                    </a:cubicBezTo>
                    <a:cubicBezTo>
                      <a:pt x="205" y="52"/>
                      <a:pt x="215" y="78"/>
                      <a:pt x="215" y="107"/>
                    </a:cubicBezTo>
                    <a:close/>
                    <a:moveTo>
                      <a:pt x="160" y="147"/>
                    </a:moveTo>
                    <a:cubicBezTo>
                      <a:pt x="160" y="140"/>
                      <a:pt x="158" y="135"/>
                      <a:pt x="154" y="131"/>
                    </a:cubicBezTo>
                    <a:cubicBezTo>
                      <a:pt x="150" y="127"/>
                      <a:pt x="144" y="125"/>
                      <a:pt x="138" y="125"/>
                    </a:cubicBezTo>
                    <a:cubicBezTo>
                      <a:pt x="132" y="125"/>
                      <a:pt x="126" y="127"/>
                      <a:pt x="122" y="131"/>
                    </a:cubicBezTo>
                    <a:cubicBezTo>
                      <a:pt x="118" y="135"/>
                      <a:pt x="116" y="140"/>
                      <a:pt x="116" y="147"/>
                    </a:cubicBezTo>
                    <a:cubicBezTo>
                      <a:pt x="116" y="153"/>
                      <a:pt x="118" y="158"/>
                      <a:pt x="122" y="162"/>
                    </a:cubicBezTo>
                    <a:cubicBezTo>
                      <a:pt x="127" y="167"/>
                      <a:pt x="132" y="169"/>
                      <a:pt x="138" y="169"/>
                    </a:cubicBezTo>
                    <a:cubicBezTo>
                      <a:pt x="144" y="169"/>
                      <a:pt x="150" y="167"/>
                      <a:pt x="154" y="162"/>
                    </a:cubicBezTo>
                    <a:cubicBezTo>
                      <a:pt x="158" y="158"/>
                      <a:pt x="160" y="153"/>
                      <a:pt x="160" y="147"/>
                    </a:cubicBezTo>
                    <a:close/>
                  </a:path>
                </a:pathLst>
              </a:custGeom>
              <a:solidFill>
                <a:srgbClr val="F5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3" name="Freeform 38"/>
              <p:cNvSpPr>
                <a:spLocks noEditPoints="1"/>
              </p:cNvSpPr>
              <p:nvPr/>
            </p:nvSpPr>
            <p:spPr bwMode="auto">
              <a:xfrm>
                <a:off x="6504597" y="9305757"/>
                <a:ext cx="1112720" cy="1765495"/>
              </a:xfrm>
              <a:custGeom>
                <a:avLst/>
                <a:gdLst>
                  <a:gd name="T0" fmla="*/ 118 w 124"/>
                  <a:gd name="T1" fmla="*/ 38 h 197"/>
                  <a:gd name="T2" fmla="*/ 113 w 124"/>
                  <a:gd name="T3" fmla="*/ 93 h 197"/>
                  <a:gd name="T4" fmla="*/ 112 w 124"/>
                  <a:gd name="T5" fmla="*/ 128 h 197"/>
                  <a:gd name="T6" fmla="*/ 113 w 124"/>
                  <a:gd name="T7" fmla="*/ 155 h 197"/>
                  <a:gd name="T8" fmla="*/ 115 w 124"/>
                  <a:gd name="T9" fmla="*/ 181 h 197"/>
                  <a:gd name="T10" fmla="*/ 104 w 124"/>
                  <a:gd name="T11" fmla="*/ 195 h 197"/>
                  <a:gd name="T12" fmla="*/ 88 w 124"/>
                  <a:gd name="T13" fmla="*/ 197 h 197"/>
                  <a:gd name="T14" fmla="*/ 88 w 124"/>
                  <a:gd name="T15" fmla="*/ 197 h 197"/>
                  <a:gd name="T16" fmla="*/ 86 w 124"/>
                  <a:gd name="T17" fmla="*/ 197 h 197"/>
                  <a:gd name="T18" fmla="*/ 83 w 124"/>
                  <a:gd name="T19" fmla="*/ 197 h 197"/>
                  <a:gd name="T20" fmla="*/ 72 w 124"/>
                  <a:gd name="T21" fmla="*/ 197 h 197"/>
                  <a:gd name="T22" fmla="*/ 50 w 124"/>
                  <a:gd name="T23" fmla="*/ 197 h 197"/>
                  <a:gd name="T24" fmla="*/ 20 w 124"/>
                  <a:gd name="T25" fmla="*/ 194 h 197"/>
                  <a:gd name="T26" fmla="*/ 19 w 124"/>
                  <a:gd name="T27" fmla="*/ 167 h 197"/>
                  <a:gd name="T28" fmla="*/ 18 w 124"/>
                  <a:gd name="T29" fmla="*/ 139 h 197"/>
                  <a:gd name="T30" fmla="*/ 17 w 124"/>
                  <a:gd name="T31" fmla="*/ 123 h 197"/>
                  <a:gd name="T32" fmla="*/ 17 w 124"/>
                  <a:gd name="T33" fmla="*/ 97 h 197"/>
                  <a:gd name="T34" fmla="*/ 17 w 124"/>
                  <a:gd name="T35" fmla="*/ 93 h 197"/>
                  <a:gd name="T36" fmla="*/ 18 w 124"/>
                  <a:gd name="T37" fmla="*/ 82 h 197"/>
                  <a:gd name="T38" fmla="*/ 6 w 124"/>
                  <a:gd name="T39" fmla="*/ 65 h 197"/>
                  <a:gd name="T40" fmla="*/ 8 w 124"/>
                  <a:gd name="T41" fmla="*/ 60 h 197"/>
                  <a:gd name="T42" fmla="*/ 17 w 124"/>
                  <a:gd name="T43" fmla="*/ 38 h 197"/>
                  <a:gd name="T44" fmla="*/ 17 w 124"/>
                  <a:gd name="T45" fmla="*/ 38 h 197"/>
                  <a:gd name="T46" fmla="*/ 21 w 124"/>
                  <a:gd name="T47" fmla="*/ 29 h 197"/>
                  <a:gd name="T48" fmla="*/ 38 w 124"/>
                  <a:gd name="T49" fmla="*/ 1 h 197"/>
                  <a:gd name="T50" fmla="*/ 49 w 124"/>
                  <a:gd name="T51" fmla="*/ 0 h 197"/>
                  <a:gd name="T52" fmla="*/ 57 w 124"/>
                  <a:gd name="T53" fmla="*/ 0 h 197"/>
                  <a:gd name="T54" fmla="*/ 57 w 124"/>
                  <a:gd name="T55" fmla="*/ 0 h 197"/>
                  <a:gd name="T56" fmla="*/ 60 w 124"/>
                  <a:gd name="T57" fmla="*/ 0 h 197"/>
                  <a:gd name="T58" fmla="*/ 69 w 124"/>
                  <a:gd name="T59" fmla="*/ 0 h 197"/>
                  <a:gd name="T60" fmla="*/ 91 w 124"/>
                  <a:gd name="T61" fmla="*/ 0 h 197"/>
                  <a:gd name="T62" fmla="*/ 91 w 124"/>
                  <a:gd name="T63" fmla="*/ 0 h 197"/>
                  <a:gd name="T64" fmla="*/ 95 w 124"/>
                  <a:gd name="T65" fmla="*/ 0 h 197"/>
                  <a:gd name="T66" fmla="*/ 124 w 124"/>
                  <a:gd name="T67" fmla="*/ 4 h 197"/>
                  <a:gd name="T68" fmla="*/ 92 w 124"/>
                  <a:gd name="T69" fmla="*/ 34 h 197"/>
                  <a:gd name="T70" fmla="*/ 93 w 124"/>
                  <a:gd name="T71" fmla="*/ 26 h 197"/>
                  <a:gd name="T72" fmla="*/ 90 w 124"/>
                  <a:gd name="T73" fmla="*/ 26 h 197"/>
                  <a:gd name="T74" fmla="*/ 89 w 124"/>
                  <a:gd name="T75" fmla="*/ 26 h 197"/>
                  <a:gd name="T76" fmla="*/ 69 w 124"/>
                  <a:gd name="T77" fmla="*/ 25 h 197"/>
                  <a:gd name="T78" fmla="*/ 61 w 124"/>
                  <a:gd name="T79" fmla="*/ 26 h 197"/>
                  <a:gd name="T80" fmla="*/ 59 w 124"/>
                  <a:gd name="T81" fmla="*/ 26 h 197"/>
                  <a:gd name="T82" fmla="*/ 58 w 124"/>
                  <a:gd name="T83" fmla="*/ 26 h 197"/>
                  <a:gd name="T84" fmla="*/ 52 w 124"/>
                  <a:gd name="T85" fmla="*/ 26 h 197"/>
                  <a:gd name="T86" fmla="*/ 42 w 124"/>
                  <a:gd name="T87" fmla="*/ 45 h 197"/>
                  <a:gd name="T88" fmla="*/ 40 w 124"/>
                  <a:gd name="T89" fmla="*/ 49 h 197"/>
                  <a:gd name="T90" fmla="*/ 37 w 124"/>
                  <a:gd name="T91" fmla="*/ 56 h 197"/>
                  <a:gd name="T92" fmla="*/ 45 w 124"/>
                  <a:gd name="T93" fmla="*/ 70 h 197"/>
                  <a:gd name="T94" fmla="*/ 43 w 124"/>
                  <a:gd name="T95" fmla="*/ 95 h 197"/>
                  <a:gd name="T96" fmla="*/ 43 w 124"/>
                  <a:gd name="T97" fmla="*/ 98 h 197"/>
                  <a:gd name="T98" fmla="*/ 43 w 124"/>
                  <a:gd name="T99" fmla="*/ 123 h 197"/>
                  <a:gd name="T100" fmla="*/ 43 w 124"/>
                  <a:gd name="T101" fmla="*/ 137 h 197"/>
                  <a:gd name="T102" fmla="*/ 45 w 124"/>
                  <a:gd name="T103" fmla="*/ 166 h 197"/>
                  <a:gd name="T104" fmla="*/ 51 w 124"/>
                  <a:gd name="T105" fmla="*/ 171 h 197"/>
                  <a:gd name="T106" fmla="*/ 72 w 124"/>
                  <a:gd name="T107" fmla="*/ 171 h 197"/>
                  <a:gd name="T108" fmla="*/ 82 w 124"/>
                  <a:gd name="T109" fmla="*/ 171 h 197"/>
                  <a:gd name="T110" fmla="*/ 84 w 124"/>
                  <a:gd name="T111" fmla="*/ 171 h 197"/>
                  <a:gd name="T112" fmla="*/ 87 w 124"/>
                  <a:gd name="T113" fmla="*/ 171 h 197"/>
                  <a:gd name="T114" fmla="*/ 87 w 124"/>
                  <a:gd name="T115" fmla="*/ 171 h 197"/>
                  <a:gd name="T116" fmla="*/ 87 w 124"/>
                  <a:gd name="T117" fmla="*/ 161 h 197"/>
                  <a:gd name="T118" fmla="*/ 86 w 124"/>
                  <a:gd name="T119" fmla="*/ 128 h 197"/>
                  <a:gd name="T120" fmla="*/ 86 w 124"/>
                  <a:gd name="T121" fmla="*/ 128 h 197"/>
                  <a:gd name="T122" fmla="*/ 89 w 124"/>
                  <a:gd name="T123" fmla="*/ 5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4" h="197">
                    <a:moveTo>
                      <a:pt x="121" y="17"/>
                    </a:moveTo>
                    <a:cubicBezTo>
                      <a:pt x="120" y="23"/>
                      <a:pt x="119" y="30"/>
                      <a:pt x="118" y="38"/>
                    </a:cubicBezTo>
                    <a:cubicBezTo>
                      <a:pt x="117" y="45"/>
                      <a:pt x="116" y="53"/>
                      <a:pt x="115" y="60"/>
                    </a:cubicBezTo>
                    <a:cubicBezTo>
                      <a:pt x="114" y="70"/>
                      <a:pt x="113" y="81"/>
                      <a:pt x="113" y="93"/>
                    </a:cubicBezTo>
                    <a:cubicBezTo>
                      <a:pt x="112" y="103"/>
                      <a:pt x="112" y="115"/>
                      <a:pt x="112" y="128"/>
                    </a:cubicBezTo>
                    <a:cubicBezTo>
                      <a:pt x="112" y="128"/>
                      <a:pt x="112" y="128"/>
                      <a:pt x="112" y="128"/>
                    </a:cubicBezTo>
                    <a:cubicBezTo>
                      <a:pt x="112" y="128"/>
                      <a:pt x="112" y="128"/>
                      <a:pt x="112" y="128"/>
                    </a:cubicBezTo>
                    <a:cubicBezTo>
                      <a:pt x="112" y="137"/>
                      <a:pt x="112" y="146"/>
                      <a:pt x="113" y="155"/>
                    </a:cubicBezTo>
                    <a:cubicBezTo>
                      <a:pt x="113" y="156"/>
                      <a:pt x="113" y="158"/>
                      <a:pt x="113" y="160"/>
                    </a:cubicBezTo>
                    <a:cubicBezTo>
                      <a:pt x="113" y="167"/>
                      <a:pt x="114" y="174"/>
                      <a:pt x="115" y="181"/>
                    </a:cubicBezTo>
                    <a:cubicBezTo>
                      <a:pt x="116" y="193"/>
                      <a:pt x="116" y="193"/>
                      <a:pt x="116" y="193"/>
                    </a:cubicBezTo>
                    <a:cubicBezTo>
                      <a:pt x="104" y="195"/>
                      <a:pt x="104" y="195"/>
                      <a:pt x="104" y="195"/>
                    </a:cubicBezTo>
                    <a:cubicBezTo>
                      <a:pt x="102" y="195"/>
                      <a:pt x="99" y="196"/>
                      <a:pt x="97" y="196"/>
                    </a:cubicBezTo>
                    <a:cubicBezTo>
                      <a:pt x="94" y="196"/>
                      <a:pt x="91" y="197"/>
                      <a:pt x="88" y="197"/>
                    </a:cubicBezTo>
                    <a:cubicBezTo>
                      <a:pt x="88" y="197"/>
                      <a:pt x="88" y="197"/>
                      <a:pt x="88" y="197"/>
                    </a:cubicBezTo>
                    <a:cubicBezTo>
                      <a:pt x="88" y="197"/>
                      <a:pt x="88" y="197"/>
                      <a:pt x="88" y="197"/>
                    </a:cubicBezTo>
                    <a:cubicBezTo>
                      <a:pt x="86" y="197"/>
                      <a:pt x="86" y="197"/>
                      <a:pt x="86" y="197"/>
                    </a:cubicBezTo>
                    <a:cubicBezTo>
                      <a:pt x="86" y="197"/>
                      <a:pt x="86" y="197"/>
                      <a:pt x="86" y="197"/>
                    </a:cubicBezTo>
                    <a:cubicBezTo>
                      <a:pt x="83" y="197"/>
                      <a:pt x="83" y="197"/>
                      <a:pt x="83" y="197"/>
                    </a:cubicBezTo>
                    <a:cubicBezTo>
                      <a:pt x="83" y="197"/>
                      <a:pt x="83" y="197"/>
                      <a:pt x="83" y="197"/>
                    </a:cubicBezTo>
                    <a:cubicBezTo>
                      <a:pt x="80" y="197"/>
                      <a:pt x="76" y="197"/>
                      <a:pt x="72" y="197"/>
                    </a:cubicBezTo>
                    <a:cubicBezTo>
                      <a:pt x="72" y="197"/>
                      <a:pt x="72" y="197"/>
                      <a:pt x="72" y="197"/>
                    </a:cubicBezTo>
                    <a:cubicBezTo>
                      <a:pt x="67" y="197"/>
                      <a:pt x="67" y="197"/>
                      <a:pt x="67" y="197"/>
                    </a:cubicBezTo>
                    <a:cubicBezTo>
                      <a:pt x="62" y="197"/>
                      <a:pt x="56" y="197"/>
                      <a:pt x="50" y="197"/>
                    </a:cubicBezTo>
                    <a:cubicBezTo>
                      <a:pt x="44" y="196"/>
                      <a:pt x="38" y="196"/>
                      <a:pt x="31" y="195"/>
                    </a:cubicBezTo>
                    <a:cubicBezTo>
                      <a:pt x="20" y="194"/>
                      <a:pt x="20" y="194"/>
                      <a:pt x="20" y="194"/>
                    </a:cubicBezTo>
                    <a:cubicBezTo>
                      <a:pt x="20" y="182"/>
                      <a:pt x="20" y="182"/>
                      <a:pt x="20" y="182"/>
                    </a:cubicBezTo>
                    <a:cubicBezTo>
                      <a:pt x="20" y="176"/>
                      <a:pt x="19" y="171"/>
                      <a:pt x="19" y="167"/>
                    </a:cubicBezTo>
                    <a:cubicBezTo>
                      <a:pt x="19" y="163"/>
                      <a:pt x="19" y="158"/>
                      <a:pt x="19" y="153"/>
                    </a:cubicBezTo>
                    <a:cubicBezTo>
                      <a:pt x="18" y="149"/>
                      <a:pt x="18" y="145"/>
                      <a:pt x="18" y="139"/>
                    </a:cubicBezTo>
                    <a:cubicBezTo>
                      <a:pt x="17" y="135"/>
                      <a:pt x="17" y="130"/>
                      <a:pt x="17" y="124"/>
                    </a:cubicBezTo>
                    <a:cubicBezTo>
                      <a:pt x="17" y="123"/>
                      <a:pt x="17" y="123"/>
                      <a:pt x="17" y="123"/>
                    </a:cubicBezTo>
                    <a:cubicBezTo>
                      <a:pt x="17" y="119"/>
                      <a:pt x="17" y="115"/>
                      <a:pt x="17" y="109"/>
                    </a:cubicBezTo>
                    <a:cubicBezTo>
                      <a:pt x="17" y="104"/>
                      <a:pt x="17" y="100"/>
                      <a:pt x="17" y="97"/>
                    </a:cubicBezTo>
                    <a:cubicBezTo>
                      <a:pt x="17" y="97"/>
                      <a:pt x="17" y="97"/>
                      <a:pt x="17" y="97"/>
                    </a:cubicBezTo>
                    <a:cubicBezTo>
                      <a:pt x="17" y="95"/>
                      <a:pt x="17" y="94"/>
                      <a:pt x="17" y="93"/>
                    </a:cubicBezTo>
                    <a:cubicBezTo>
                      <a:pt x="18" y="91"/>
                      <a:pt x="18" y="90"/>
                      <a:pt x="18" y="90"/>
                    </a:cubicBezTo>
                    <a:cubicBezTo>
                      <a:pt x="18" y="87"/>
                      <a:pt x="18" y="85"/>
                      <a:pt x="18" y="82"/>
                    </a:cubicBezTo>
                    <a:cubicBezTo>
                      <a:pt x="0" y="82"/>
                      <a:pt x="0" y="82"/>
                      <a:pt x="0" y="82"/>
                    </a:cubicBezTo>
                    <a:cubicBezTo>
                      <a:pt x="6" y="65"/>
                      <a:pt x="6" y="65"/>
                      <a:pt x="6" y="65"/>
                    </a:cubicBezTo>
                    <a:cubicBezTo>
                      <a:pt x="6" y="65"/>
                      <a:pt x="6" y="65"/>
                      <a:pt x="6" y="65"/>
                    </a:cubicBezTo>
                    <a:cubicBezTo>
                      <a:pt x="7" y="63"/>
                      <a:pt x="7" y="62"/>
                      <a:pt x="8" y="60"/>
                    </a:cubicBezTo>
                    <a:cubicBezTo>
                      <a:pt x="8" y="60"/>
                      <a:pt x="8" y="59"/>
                      <a:pt x="9" y="57"/>
                    </a:cubicBezTo>
                    <a:cubicBezTo>
                      <a:pt x="12" y="50"/>
                      <a:pt x="14" y="44"/>
                      <a:pt x="17" y="38"/>
                    </a:cubicBezTo>
                    <a:cubicBezTo>
                      <a:pt x="17" y="38"/>
                      <a:pt x="17" y="38"/>
                      <a:pt x="17" y="38"/>
                    </a:cubicBezTo>
                    <a:cubicBezTo>
                      <a:pt x="17" y="38"/>
                      <a:pt x="17" y="38"/>
                      <a:pt x="17" y="38"/>
                    </a:cubicBezTo>
                    <a:cubicBezTo>
                      <a:pt x="18" y="36"/>
                      <a:pt x="18" y="34"/>
                      <a:pt x="19" y="33"/>
                    </a:cubicBezTo>
                    <a:cubicBezTo>
                      <a:pt x="19" y="32"/>
                      <a:pt x="20" y="31"/>
                      <a:pt x="21" y="29"/>
                    </a:cubicBezTo>
                    <a:cubicBezTo>
                      <a:pt x="25" y="21"/>
                      <a:pt x="30" y="14"/>
                      <a:pt x="34" y="6"/>
                    </a:cubicBezTo>
                    <a:cubicBezTo>
                      <a:pt x="38" y="1"/>
                      <a:pt x="38" y="1"/>
                      <a:pt x="38" y="1"/>
                    </a:cubicBezTo>
                    <a:cubicBezTo>
                      <a:pt x="45" y="1"/>
                      <a:pt x="45" y="1"/>
                      <a:pt x="45" y="1"/>
                    </a:cubicBezTo>
                    <a:cubicBezTo>
                      <a:pt x="47" y="1"/>
                      <a:pt x="48" y="0"/>
                      <a:pt x="49" y="0"/>
                    </a:cubicBezTo>
                    <a:cubicBezTo>
                      <a:pt x="51" y="0"/>
                      <a:pt x="54" y="0"/>
                      <a:pt x="57" y="0"/>
                    </a:cubicBezTo>
                    <a:cubicBezTo>
                      <a:pt x="57" y="0"/>
                      <a:pt x="57" y="0"/>
                      <a:pt x="57" y="0"/>
                    </a:cubicBezTo>
                    <a:cubicBezTo>
                      <a:pt x="57" y="0"/>
                      <a:pt x="57" y="0"/>
                      <a:pt x="57" y="0"/>
                    </a:cubicBezTo>
                    <a:cubicBezTo>
                      <a:pt x="57" y="0"/>
                      <a:pt x="57" y="0"/>
                      <a:pt x="57" y="0"/>
                    </a:cubicBezTo>
                    <a:cubicBezTo>
                      <a:pt x="59" y="0"/>
                      <a:pt x="59" y="0"/>
                      <a:pt x="59" y="0"/>
                    </a:cubicBezTo>
                    <a:cubicBezTo>
                      <a:pt x="60" y="0"/>
                      <a:pt x="60" y="0"/>
                      <a:pt x="60" y="0"/>
                    </a:cubicBezTo>
                    <a:cubicBezTo>
                      <a:pt x="62" y="0"/>
                      <a:pt x="62" y="0"/>
                      <a:pt x="62" y="0"/>
                    </a:cubicBezTo>
                    <a:cubicBezTo>
                      <a:pt x="66" y="0"/>
                      <a:pt x="68" y="0"/>
                      <a:pt x="69" y="0"/>
                    </a:cubicBezTo>
                    <a:cubicBezTo>
                      <a:pt x="72" y="0"/>
                      <a:pt x="77" y="0"/>
                      <a:pt x="82" y="0"/>
                    </a:cubicBezTo>
                    <a:cubicBezTo>
                      <a:pt x="86" y="0"/>
                      <a:pt x="89" y="0"/>
                      <a:pt x="91" y="0"/>
                    </a:cubicBezTo>
                    <a:cubicBezTo>
                      <a:pt x="91" y="0"/>
                      <a:pt x="91" y="0"/>
                      <a:pt x="91" y="0"/>
                    </a:cubicBezTo>
                    <a:cubicBezTo>
                      <a:pt x="91" y="0"/>
                      <a:pt x="91" y="0"/>
                      <a:pt x="91" y="0"/>
                    </a:cubicBezTo>
                    <a:cubicBezTo>
                      <a:pt x="92" y="0"/>
                      <a:pt x="93" y="0"/>
                      <a:pt x="93" y="0"/>
                    </a:cubicBezTo>
                    <a:cubicBezTo>
                      <a:pt x="95" y="0"/>
                      <a:pt x="95" y="0"/>
                      <a:pt x="95" y="0"/>
                    </a:cubicBezTo>
                    <a:cubicBezTo>
                      <a:pt x="99" y="1"/>
                      <a:pt x="104" y="1"/>
                      <a:pt x="110" y="2"/>
                    </a:cubicBezTo>
                    <a:cubicBezTo>
                      <a:pt x="124" y="4"/>
                      <a:pt x="124" y="4"/>
                      <a:pt x="124" y="4"/>
                    </a:cubicBezTo>
                    <a:cubicBezTo>
                      <a:pt x="121" y="17"/>
                      <a:pt x="121" y="17"/>
                      <a:pt x="121" y="17"/>
                    </a:cubicBezTo>
                    <a:close/>
                    <a:moveTo>
                      <a:pt x="92" y="34"/>
                    </a:moveTo>
                    <a:cubicBezTo>
                      <a:pt x="93" y="31"/>
                      <a:pt x="93" y="29"/>
                      <a:pt x="93" y="26"/>
                    </a:cubicBezTo>
                    <a:cubicBezTo>
                      <a:pt x="93" y="26"/>
                      <a:pt x="93" y="26"/>
                      <a:pt x="93" y="26"/>
                    </a:cubicBezTo>
                    <a:cubicBezTo>
                      <a:pt x="91" y="26"/>
                      <a:pt x="91" y="26"/>
                      <a:pt x="91" y="26"/>
                    </a:cubicBezTo>
                    <a:cubicBezTo>
                      <a:pt x="90" y="26"/>
                      <a:pt x="90" y="26"/>
                      <a:pt x="90" y="26"/>
                    </a:cubicBezTo>
                    <a:cubicBezTo>
                      <a:pt x="90" y="26"/>
                      <a:pt x="90" y="26"/>
                      <a:pt x="90" y="26"/>
                    </a:cubicBezTo>
                    <a:cubicBezTo>
                      <a:pt x="89" y="26"/>
                      <a:pt x="89" y="26"/>
                      <a:pt x="89" y="26"/>
                    </a:cubicBezTo>
                    <a:cubicBezTo>
                      <a:pt x="87" y="26"/>
                      <a:pt x="85" y="26"/>
                      <a:pt x="82" y="26"/>
                    </a:cubicBezTo>
                    <a:cubicBezTo>
                      <a:pt x="80" y="25"/>
                      <a:pt x="76" y="25"/>
                      <a:pt x="69" y="25"/>
                    </a:cubicBezTo>
                    <a:cubicBezTo>
                      <a:pt x="68" y="25"/>
                      <a:pt x="66" y="26"/>
                      <a:pt x="63" y="26"/>
                    </a:cubicBezTo>
                    <a:cubicBezTo>
                      <a:pt x="61" y="26"/>
                      <a:pt x="61" y="26"/>
                      <a:pt x="61" y="26"/>
                    </a:cubicBezTo>
                    <a:cubicBezTo>
                      <a:pt x="61" y="26"/>
                      <a:pt x="61" y="26"/>
                      <a:pt x="61" y="26"/>
                    </a:cubicBezTo>
                    <a:cubicBezTo>
                      <a:pt x="59" y="26"/>
                      <a:pt x="59" y="26"/>
                      <a:pt x="59" y="26"/>
                    </a:cubicBezTo>
                    <a:cubicBezTo>
                      <a:pt x="59" y="26"/>
                      <a:pt x="59" y="26"/>
                      <a:pt x="59" y="26"/>
                    </a:cubicBezTo>
                    <a:cubicBezTo>
                      <a:pt x="58" y="26"/>
                      <a:pt x="58" y="26"/>
                      <a:pt x="58" y="26"/>
                    </a:cubicBezTo>
                    <a:cubicBezTo>
                      <a:pt x="58" y="26"/>
                      <a:pt x="58" y="26"/>
                      <a:pt x="58" y="26"/>
                    </a:cubicBezTo>
                    <a:cubicBezTo>
                      <a:pt x="56" y="26"/>
                      <a:pt x="54" y="26"/>
                      <a:pt x="52" y="26"/>
                    </a:cubicBezTo>
                    <a:cubicBezTo>
                      <a:pt x="49" y="31"/>
                      <a:pt x="47" y="36"/>
                      <a:pt x="44" y="41"/>
                    </a:cubicBezTo>
                    <a:cubicBezTo>
                      <a:pt x="44" y="41"/>
                      <a:pt x="43" y="43"/>
                      <a:pt x="42" y="45"/>
                    </a:cubicBezTo>
                    <a:cubicBezTo>
                      <a:pt x="41" y="46"/>
                      <a:pt x="41" y="48"/>
                      <a:pt x="40" y="49"/>
                    </a:cubicBezTo>
                    <a:cubicBezTo>
                      <a:pt x="40" y="49"/>
                      <a:pt x="40" y="49"/>
                      <a:pt x="40" y="49"/>
                    </a:cubicBezTo>
                    <a:cubicBezTo>
                      <a:pt x="40" y="49"/>
                      <a:pt x="40" y="49"/>
                      <a:pt x="40" y="49"/>
                    </a:cubicBezTo>
                    <a:cubicBezTo>
                      <a:pt x="39" y="51"/>
                      <a:pt x="38" y="53"/>
                      <a:pt x="37" y="56"/>
                    </a:cubicBezTo>
                    <a:cubicBezTo>
                      <a:pt x="47" y="56"/>
                      <a:pt x="47" y="56"/>
                      <a:pt x="47" y="56"/>
                    </a:cubicBezTo>
                    <a:cubicBezTo>
                      <a:pt x="45" y="70"/>
                      <a:pt x="45" y="70"/>
                      <a:pt x="45" y="70"/>
                    </a:cubicBezTo>
                    <a:cubicBezTo>
                      <a:pt x="45" y="78"/>
                      <a:pt x="44" y="85"/>
                      <a:pt x="44" y="92"/>
                    </a:cubicBezTo>
                    <a:cubicBezTo>
                      <a:pt x="43" y="95"/>
                      <a:pt x="43" y="95"/>
                      <a:pt x="43" y="95"/>
                    </a:cubicBezTo>
                    <a:cubicBezTo>
                      <a:pt x="43" y="96"/>
                      <a:pt x="43" y="97"/>
                      <a:pt x="43" y="98"/>
                    </a:cubicBezTo>
                    <a:cubicBezTo>
                      <a:pt x="43" y="98"/>
                      <a:pt x="43" y="98"/>
                      <a:pt x="43" y="98"/>
                    </a:cubicBezTo>
                    <a:cubicBezTo>
                      <a:pt x="43" y="102"/>
                      <a:pt x="43" y="106"/>
                      <a:pt x="43" y="110"/>
                    </a:cubicBezTo>
                    <a:cubicBezTo>
                      <a:pt x="43" y="112"/>
                      <a:pt x="43" y="117"/>
                      <a:pt x="43" y="123"/>
                    </a:cubicBezTo>
                    <a:cubicBezTo>
                      <a:pt x="43" y="123"/>
                      <a:pt x="43" y="123"/>
                      <a:pt x="43" y="123"/>
                    </a:cubicBezTo>
                    <a:cubicBezTo>
                      <a:pt x="43" y="127"/>
                      <a:pt x="43" y="132"/>
                      <a:pt x="43" y="137"/>
                    </a:cubicBezTo>
                    <a:cubicBezTo>
                      <a:pt x="44" y="142"/>
                      <a:pt x="44" y="147"/>
                      <a:pt x="44" y="152"/>
                    </a:cubicBezTo>
                    <a:cubicBezTo>
                      <a:pt x="45" y="156"/>
                      <a:pt x="45" y="161"/>
                      <a:pt x="45" y="166"/>
                    </a:cubicBezTo>
                    <a:cubicBezTo>
                      <a:pt x="45" y="168"/>
                      <a:pt x="45" y="169"/>
                      <a:pt x="45" y="170"/>
                    </a:cubicBezTo>
                    <a:cubicBezTo>
                      <a:pt x="47" y="171"/>
                      <a:pt x="49" y="171"/>
                      <a:pt x="51" y="171"/>
                    </a:cubicBezTo>
                    <a:cubicBezTo>
                      <a:pt x="56" y="171"/>
                      <a:pt x="62" y="171"/>
                      <a:pt x="67" y="171"/>
                    </a:cubicBezTo>
                    <a:cubicBezTo>
                      <a:pt x="72" y="171"/>
                      <a:pt x="72" y="171"/>
                      <a:pt x="72" y="171"/>
                    </a:cubicBezTo>
                    <a:cubicBezTo>
                      <a:pt x="72" y="171"/>
                      <a:pt x="72" y="171"/>
                      <a:pt x="72" y="171"/>
                    </a:cubicBezTo>
                    <a:cubicBezTo>
                      <a:pt x="75" y="171"/>
                      <a:pt x="79" y="171"/>
                      <a:pt x="82" y="171"/>
                    </a:cubicBezTo>
                    <a:cubicBezTo>
                      <a:pt x="82" y="171"/>
                      <a:pt x="82" y="171"/>
                      <a:pt x="82" y="171"/>
                    </a:cubicBezTo>
                    <a:cubicBezTo>
                      <a:pt x="84" y="171"/>
                      <a:pt x="84" y="171"/>
                      <a:pt x="84" y="171"/>
                    </a:cubicBezTo>
                    <a:cubicBezTo>
                      <a:pt x="84" y="171"/>
                      <a:pt x="84" y="171"/>
                      <a:pt x="84" y="171"/>
                    </a:cubicBezTo>
                    <a:cubicBezTo>
                      <a:pt x="87" y="171"/>
                      <a:pt x="87" y="171"/>
                      <a:pt x="87" y="171"/>
                    </a:cubicBezTo>
                    <a:cubicBezTo>
                      <a:pt x="87" y="171"/>
                      <a:pt x="87" y="171"/>
                      <a:pt x="87" y="171"/>
                    </a:cubicBezTo>
                    <a:cubicBezTo>
                      <a:pt x="87" y="171"/>
                      <a:pt x="87" y="171"/>
                      <a:pt x="87" y="171"/>
                    </a:cubicBezTo>
                    <a:cubicBezTo>
                      <a:pt x="88" y="171"/>
                      <a:pt x="88" y="171"/>
                      <a:pt x="88" y="171"/>
                    </a:cubicBezTo>
                    <a:cubicBezTo>
                      <a:pt x="87" y="168"/>
                      <a:pt x="87" y="164"/>
                      <a:pt x="87" y="161"/>
                    </a:cubicBezTo>
                    <a:cubicBezTo>
                      <a:pt x="87" y="160"/>
                      <a:pt x="87" y="159"/>
                      <a:pt x="87" y="157"/>
                    </a:cubicBezTo>
                    <a:cubicBezTo>
                      <a:pt x="86" y="148"/>
                      <a:pt x="86" y="138"/>
                      <a:pt x="86" y="128"/>
                    </a:cubicBezTo>
                    <a:cubicBezTo>
                      <a:pt x="86" y="128"/>
                      <a:pt x="86" y="128"/>
                      <a:pt x="86" y="128"/>
                    </a:cubicBezTo>
                    <a:cubicBezTo>
                      <a:pt x="86" y="128"/>
                      <a:pt x="86" y="128"/>
                      <a:pt x="86" y="128"/>
                    </a:cubicBezTo>
                    <a:cubicBezTo>
                      <a:pt x="86" y="116"/>
                      <a:pt x="86" y="104"/>
                      <a:pt x="87" y="91"/>
                    </a:cubicBezTo>
                    <a:cubicBezTo>
                      <a:pt x="87" y="80"/>
                      <a:pt x="88" y="68"/>
                      <a:pt x="89" y="58"/>
                    </a:cubicBezTo>
                    <a:cubicBezTo>
                      <a:pt x="90" y="49"/>
                      <a:pt x="91" y="41"/>
                      <a:pt x="92" y="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4" name="Freeform 39"/>
              <p:cNvSpPr/>
              <p:nvPr/>
            </p:nvSpPr>
            <p:spPr bwMode="auto">
              <a:xfrm>
                <a:off x="6666005" y="9422885"/>
                <a:ext cx="817042" cy="1531239"/>
              </a:xfrm>
              <a:custGeom>
                <a:avLst/>
                <a:gdLst>
                  <a:gd name="T0" fmla="*/ 91 w 91"/>
                  <a:gd name="T1" fmla="*/ 2 h 171"/>
                  <a:gd name="T2" fmla="*/ 84 w 91"/>
                  <a:gd name="T3" fmla="*/ 46 h 171"/>
                  <a:gd name="T4" fmla="*/ 81 w 91"/>
                  <a:gd name="T5" fmla="*/ 115 h 171"/>
                  <a:gd name="T6" fmla="*/ 84 w 91"/>
                  <a:gd name="T7" fmla="*/ 169 h 171"/>
                  <a:gd name="T8" fmla="*/ 70 w 91"/>
                  <a:gd name="T9" fmla="*/ 171 h 171"/>
                  <a:gd name="T10" fmla="*/ 54 w 91"/>
                  <a:gd name="T11" fmla="*/ 171 h 171"/>
                  <a:gd name="T12" fmla="*/ 49 w 91"/>
                  <a:gd name="T13" fmla="*/ 171 h 171"/>
                  <a:gd name="T14" fmla="*/ 15 w 91"/>
                  <a:gd name="T15" fmla="*/ 169 h 171"/>
                  <a:gd name="T16" fmla="*/ 14 w 91"/>
                  <a:gd name="T17" fmla="*/ 140 h 171"/>
                  <a:gd name="T18" fmla="*/ 12 w 91"/>
                  <a:gd name="T19" fmla="*/ 110 h 171"/>
                  <a:gd name="T20" fmla="*/ 12 w 91"/>
                  <a:gd name="T21" fmla="*/ 84 h 171"/>
                  <a:gd name="T22" fmla="*/ 15 w 91"/>
                  <a:gd name="T23" fmla="*/ 56 h 171"/>
                  <a:gd name="T24" fmla="*/ 0 w 91"/>
                  <a:gd name="T25" fmla="*/ 56 h 171"/>
                  <a:gd name="T26" fmla="*/ 11 w 91"/>
                  <a:gd name="T27" fmla="*/ 30 h 171"/>
                  <a:gd name="T28" fmla="*/ 27 w 91"/>
                  <a:gd name="T29" fmla="*/ 0 h 171"/>
                  <a:gd name="T30" fmla="*/ 40 w 91"/>
                  <a:gd name="T31" fmla="*/ 0 h 171"/>
                  <a:gd name="T32" fmla="*/ 51 w 91"/>
                  <a:gd name="T33" fmla="*/ 0 h 171"/>
                  <a:gd name="T34" fmla="*/ 72 w 91"/>
                  <a:gd name="T35" fmla="*/ 0 h 171"/>
                  <a:gd name="T36" fmla="*/ 91 w 91"/>
                  <a:gd name="T37" fmla="*/ 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71">
                    <a:moveTo>
                      <a:pt x="91" y="2"/>
                    </a:moveTo>
                    <a:cubicBezTo>
                      <a:pt x="88" y="15"/>
                      <a:pt x="86" y="30"/>
                      <a:pt x="84" y="46"/>
                    </a:cubicBezTo>
                    <a:cubicBezTo>
                      <a:pt x="82" y="67"/>
                      <a:pt x="81" y="90"/>
                      <a:pt x="81" y="115"/>
                    </a:cubicBezTo>
                    <a:cubicBezTo>
                      <a:pt x="81" y="134"/>
                      <a:pt x="82" y="152"/>
                      <a:pt x="84" y="169"/>
                    </a:cubicBezTo>
                    <a:cubicBezTo>
                      <a:pt x="80" y="170"/>
                      <a:pt x="75" y="170"/>
                      <a:pt x="70" y="171"/>
                    </a:cubicBezTo>
                    <a:cubicBezTo>
                      <a:pt x="64" y="171"/>
                      <a:pt x="59" y="171"/>
                      <a:pt x="54" y="171"/>
                    </a:cubicBezTo>
                    <a:cubicBezTo>
                      <a:pt x="49" y="171"/>
                      <a:pt x="49" y="171"/>
                      <a:pt x="49" y="171"/>
                    </a:cubicBezTo>
                    <a:cubicBezTo>
                      <a:pt x="38" y="171"/>
                      <a:pt x="27" y="171"/>
                      <a:pt x="15" y="169"/>
                    </a:cubicBezTo>
                    <a:cubicBezTo>
                      <a:pt x="15" y="159"/>
                      <a:pt x="14" y="149"/>
                      <a:pt x="14" y="140"/>
                    </a:cubicBezTo>
                    <a:cubicBezTo>
                      <a:pt x="13" y="130"/>
                      <a:pt x="12" y="121"/>
                      <a:pt x="12" y="110"/>
                    </a:cubicBezTo>
                    <a:cubicBezTo>
                      <a:pt x="12" y="100"/>
                      <a:pt x="12" y="92"/>
                      <a:pt x="12" y="84"/>
                    </a:cubicBezTo>
                    <a:cubicBezTo>
                      <a:pt x="13" y="77"/>
                      <a:pt x="13" y="68"/>
                      <a:pt x="15" y="56"/>
                    </a:cubicBezTo>
                    <a:cubicBezTo>
                      <a:pt x="0" y="56"/>
                      <a:pt x="0" y="56"/>
                      <a:pt x="0" y="56"/>
                    </a:cubicBezTo>
                    <a:cubicBezTo>
                      <a:pt x="4" y="46"/>
                      <a:pt x="7" y="38"/>
                      <a:pt x="11" y="30"/>
                    </a:cubicBezTo>
                    <a:cubicBezTo>
                      <a:pt x="15" y="20"/>
                      <a:pt x="21" y="10"/>
                      <a:pt x="27" y="0"/>
                    </a:cubicBezTo>
                    <a:cubicBezTo>
                      <a:pt x="29" y="0"/>
                      <a:pt x="34" y="0"/>
                      <a:pt x="40" y="0"/>
                    </a:cubicBezTo>
                    <a:cubicBezTo>
                      <a:pt x="45" y="0"/>
                      <a:pt x="49" y="0"/>
                      <a:pt x="51" y="0"/>
                    </a:cubicBezTo>
                    <a:cubicBezTo>
                      <a:pt x="61" y="0"/>
                      <a:pt x="68" y="0"/>
                      <a:pt x="72" y="0"/>
                    </a:cubicBezTo>
                    <a:cubicBezTo>
                      <a:pt x="76" y="0"/>
                      <a:pt x="83" y="1"/>
                      <a:pt x="91" y="2"/>
                    </a:cubicBezTo>
                    <a:close/>
                  </a:path>
                </a:pathLst>
              </a:custGeom>
              <a:solidFill>
                <a:srgbClr val="F5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9" name="TextBox 88"/>
            <p:cNvSpPr txBox="1"/>
            <p:nvPr/>
          </p:nvSpPr>
          <p:spPr>
            <a:xfrm>
              <a:off x="7604307" y="763289"/>
              <a:ext cx="2535376" cy="3785652"/>
            </a:xfrm>
            <a:prstGeom prst="rect">
              <a:avLst/>
            </a:prstGeom>
            <a:noFill/>
          </p:spPr>
          <p:txBody>
            <a:bodyPr wrap="square" rtlCol="0" anchor="ctr">
              <a:spAutoFit/>
            </a:bodyPr>
            <a:lstStyle/>
            <a:p>
              <a:pPr marL="0" marR="0" lvl="0" indent="0" defTabSz="914400" eaLnBrk="1" fontAlgn="auto" latinLnBrk="0" hangingPunct="1">
                <a:lnSpc>
                  <a:spcPct val="100000"/>
                </a:lnSpc>
                <a:spcBef>
                  <a:spcPts val="0"/>
                </a:spcBef>
                <a:spcAft>
                  <a:spcPts val="0"/>
                </a:spcAft>
                <a:buClrTx/>
                <a:buSzTx/>
                <a:buFontTx/>
                <a:buNone/>
                <a:defRPr/>
              </a:pPr>
              <a:r>
                <a:rPr lang="en-US" altLang="zh-CN" sz="24000" kern="0" dirty="0">
                  <a:ln w="101600">
                    <a:solidFill>
                      <a:sysClr val="window" lastClr="FFFFFF"/>
                    </a:solidFill>
                  </a:ln>
                  <a:solidFill>
                    <a:srgbClr val="F54D4D"/>
                  </a:solidFill>
                  <a:latin typeface="Showcard Gothic" panose="04020904020102020604" pitchFamily="82" charset="0"/>
                  <a:ea typeface="微软雅黑" panose="020B0503020204020204" pitchFamily="34" charset="-122"/>
                </a:rPr>
                <a:t>8</a:t>
              </a:r>
              <a:endParaRPr kumimoji="0" lang="zh-CN" altLang="en-US" sz="24000" i="0" u="none" strike="noStrike" kern="0" cap="none" spc="0" normalizeH="0" baseline="0" noProof="0" dirty="0">
                <a:ln w="101600">
                  <a:solidFill>
                    <a:sysClr val="window" lastClr="FFFFFF"/>
                  </a:solidFill>
                </a:ln>
                <a:solidFill>
                  <a:srgbClr val="F54D4D"/>
                </a:solidFill>
                <a:effectLst/>
                <a:uLnTx/>
                <a:uFillTx/>
                <a:latin typeface="Showcard Gothic" panose="04020904020102020604" pitchFamily="82" charset="0"/>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29"/>
                                        </p:tgtEl>
                                      </p:cBhvr>
                                    </p:cmd>
                                  </p:childTnLst>
                                </p:cTn>
                              </p:par>
                            </p:childTnLst>
                          </p:cTn>
                        </p:par>
                        <p:par>
                          <p:cTn id="7" fill="hold">
                            <p:stCondLst>
                              <p:cond delay="0"/>
                            </p:stCondLst>
                            <p:childTnLst>
                              <p:par>
                                <p:cTn id="8" presetID="21" presetClass="entr" presetSubtype="1" fill="hold" grpId="0" nodeType="afterEffect">
                                  <p:stCondLst>
                                    <p:cond delay="0"/>
                                  </p:stCondLst>
                                  <p:childTnLst>
                                    <p:set>
                                      <p:cBhvr>
                                        <p:cTn id="9" dur="1" fill="hold">
                                          <p:stCondLst>
                                            <p:cond delay="0"/>
                                          </p:stCondLst>
                                        </p:cTn>
                                        <p:tgtEl>
                                          <p:spTgt spid="284"/>
                                        </p:tgtEl>
                                        <p:attrNameLst>
                                          <p:attrName>style.visibility</p:attrName>
                                        </p:attrNameLst>
                                      </p:cBhvr>
                                      <p:to>
                                        <p:strVal val="visible"/>
                                      </p:to>
                                    </p:set>
                                    <p:animEffect transition="in" filter="wheel(1)">
                                      <p:cBhvr>
                                        <p:cTn id="10" dur="500"/>
                                        <p:tgtEl>
                                          <p:spTgt spid="284"/>
                                        </p:tgtEl>
                                      </p:cBhvr>
                                    </p:animEffect>
                                  </p:childTnLst>
                                </p:cTn>
                              </p:par>
                            </p:childTnLst>
                          </p:cTn>
                        </p:par>
                        <p:par>
                          <p:cTn id="11" fill="hold">
                            <p:stCondLst>
                              <p:cond delay="500"/>
                            </p:stCondLst>
                            <p:childTnLst>
                              <p:par>
                                <p:cTn id="12" presetID="23" presetClass="entr" presetSubtype="528" fill="hold" grpId="0" nodeType="afterEffect">
                                  <p:stCondLst>
                                    <p:cond delay="0"/>
                                  </p:stCondLst>
                                  <p:childTnLst>
                                    <p:set>
                                      <p:cBhvr>
                                        <p:cTn id="13" dur="1" fill="hold">
                                          <p:stCondLst>
                                            <p:cond delay="0"/>
                                          </p:stCondLst>
                                        </p:cTn>
                                        <p:tgtEl>
                                          <p:spTgt spid="285"/>
                                        </p:tgtEl>
                                        <p:attrNameLst>
                                          <p:attrName>style.visibility</p:attrName>
                                        </p:attrNameLst>
                                      </p:cBhvr>
                                      <p:to>
                                        <p:strVal val="visible"/>
                                      </p:to>
                                    </p:set>
                                    <p:anim calcmode="lin" valueType="num">
                                      <p:cBhvr>
                                        <p:cTn id="14" dur="500" fill="hold"/>
                                        <p:tgtEl>
                                          <p:spTgt spid="285"/>
                                        </p:tgtEl>
                                        <p:attrNameLst>
                                          <p:attrName>ppt_w</p:attrName>
                                        </p:attrNameLst>
                                      </p:cBhvr>
                                      <p:tavLst>
                                        <p:tav tm="0">
                                          <p:val>
                                            <p:fltVal val="0"/>
                                          </p:val>
                                        </p:tav>
                                        <p:tav tm="100000">
                                          <p:val>
                                            <p:strVal val="#ppt_w"/>
                                          </p:val>
                                        </p:tav>
                                      </p:tavLst>
                                    </p:anim>
                                    <p:anim calcmode="lin" valueType="num">
                                      <p:cBhvr>
                                        <p:cTn id="15" dur="500" fill="hold"/>
                                        <p:tgtEl>
                                          <p:spTgt spid="285"/>
                                        </p:tgtEl>
                                        <p:attrNameLst>
                                          <p:attrName>ppt_h</p:attrName>
                                        </p:attrNameLst>
                                      </p:cBhvr>
                                      <p:tavLst>
                                        <p:tav tm="0">
                                          <p:val>
                                            <p:fltVal val="0"/>
                                          </p:val>
                                        </p:tav>
                                        <p:tav tm="100000">
                                          <p:val>
                                            <p:strVal val="#ppt_h"/>
                                          </p:val>
                                        </p:tav>
                                      </p:tavLst>
                                    </p:anim>
                                    <p:anim calcmode="lin" valueType="num">
                                      <p:cBhvr>
                                        <p:cTn id="16" dur="500" fill="hold"/>
                                        <p:tgtEl>
                                          <p:spTgt spid="285"/>
                                        </p:tgtEl>
                                        <p:attrNameLst>
                                          <p:attrName>ppt_x</p:attrName>
                                        </p:attrNameLst>
                                      </p:cBhvr>
                                      <p:tavLst>
                                        <p:tav tm="0">
                                          <p:val>
                                            <p:fltVal val="0.5"/>
                                          </p:val>
                                        </p:tav>
                                        <p:tav tm="100000">
                                          <p:val>
                                            <p:strVal val="#ppt_x"/>
                                          </p:val>
                                        </p:tav>
                                      </p:tavLst>
                                    </p:anim>
                                    <p:anim calcmode="lin" valueType="num">
                                      <p:cBhvr>
                                        <p:cTn id="17" dur="500" fill="hold"/>
                                        <p:tgtEl>
                                          <p:spTgt spid="285"/>
                                        </p:tgtEl>
                                        <p:attrNameLst>
                                          <p:attrName>ppt_y</p:attrName>
                                        </p:attrNameLst>
                                      </p:cBhvr>
                                      <p:tavLst>
                                        <p:tav tm="0">
                                          <p:val>
                                            <p:fltVal val="0.5"/>
                                          </p:val>
                                        </p:tav>
                                        <p:tav tm="100000">
                                          <p:val>
                                            <p:strVal val="#ppt_y"/>
                                          </p:val>
                                        </p:tav>
                                      </p:tavLst>
                                    </p:anim>
                                  </p:childTnLst>
                                </p:cTn>
                              </p:par>
                              <p:par>
                                <p:cTn id="18" presetID="9" presetClass="exit" presetSubtype="0" fill="hold" grpId="1" nodeType="withEffect">
                                  <p:stCondLst>
                                    <p:cond delay="300"/>
                                  </p:stCondLst>
                                  <p:childTnLst>
                                    <p:animEffect transition="out" filter="dissolve">
                                      <p:cBhvr>
                                        <p:cTn id="19" dur="200"/>
                                        <p:tgtEl>
                                          <p:spTgt spid="285"/>
                                        </p:tgtEl>
                                      </p:cBhvr>
                                    </p:animEffect>
                                    <p:set>
                                      <p:cBhvr>
                                        <p:cTn id="20" dur="1" fill="hold">
                                          <p:stCondLst>
                                            <p:cond delay="199"/>
                                          </p:stCondLst>
                                        </p:cTn>
                                        <p:tgtEl>
                                          <p:spTgt spid="285"/>
                                        </p:tgtEl>
                                        <p:attrNameLst>
                                          <p:attrName>style.visibility</p:attrName>
                                        </p:attrNameLst>
                                      </p:cBhvr>
                                      <p:to>
                                        <p:strVal val="hidden"/>
                                      </p:to>
                                    </p:set>
                                  </p:childTnLst>
                                </p:cTn>
                              </p:par>
                              <p:par>
                                <p:cTn id="21" presetID="23" presetClass="entr" presetSubtype="528" fill="hold" grpId="0" nodeType="withEffect">
                                  <p:stCondLst>
                                    <p:cond delay="0"/>
                                  </p:stCondLst>
                                  <p:childTnLst>
                                    <p:set>
                                      <p:cBhvr>
                                        <p:cTn id="22" dur="1" fill="hold">
                                          <p:stCondLst>
                                            <p:cond delay="0"/>
                                          </p:stCondLst>
                                        </p:cTn>
                                        <p:tgtEl>
                                          <p:spTgt spid="286"/>
                                        </p:tgtEl>
                                        <p:attrNameLst>
                                          <p:attrName>style.visibility</p:attrName>
                                        </p:attrNameLst>
                                      </p:cBhvr>
                                      <p:to>
                                        <p:strVal val="visible"/>
                                      </p:to>
                                    </p:set>
                                    <p:anim calcmode="lin" valueType="num">
                                      <p:cBhvr>
                                        <p:cTn id="23" dur="500" fill="hold"/>
                                        <p:tgtEl>
                                          <p:spTgt spid="286"/>
                                        </p:tgtEl>
                                        <p:attrNameLst>
                                          <p:attrName>ppt_w</p:attrName>
                                        </p:attrNameLst>
                                      </p:cBhvr>
                                      <p:tavLst>
                                        <p:tav tm="0">
                                          <p:val>
                                            <p:fltVal val="0"/>
                                          </p:val>
                                        </p:tav>
                                        <p:tav tm="100000">
                                          <p:val>
                                            <p:strVal val="#ppt_w"/>
                                          </p:val>
                                        </p:tav>
                                      </p:tavLst>
                                    </p:anim>
                                    <p:anim calcmode="lin" valueType="num">
                                      <p:cBhvr>
                                        <p:cTn id="24" dur="500" fill="hold"/>
                                        <p:tgtEl>
                                          <p:spTgt spid="286"/>
                                        </p:tgtEl>
                                        <p:attrNameLst>
                                          <p:attrName>ppt_h</p:attrName>
                                        </p:attrNameLst>
                                      </p:cBhvr>
                                      <p:tavLst>
                                        <p:tav tm="0">
                                          <p:val>
                                            <p:fltVal val="0"/>
                                          </p:val>
                                        </p:tav>
                                        <p:tav tm="100000">
                                          <p:val>
                                            <p:strVal val="#ppt_h"/>
                                          </p:val>
                                        </p:tav>
                                      </p:tavLst>
                                    </p:anim>
                                    <p:anim calcmode="lin" valueType="num">
                                      <p:cBhvr>
                                        <p:cTn id="25" dur="500" fill="hold"/>
                                        <p:tgtEl>
                                          <p:spTgt spid="286"/>
                                        </p:tgtEl>
                                        <p:attrNameLst>
                                          <p:attrName>ppt_x</p:attrName>
                                        </p:attrNameLst>
                                      </p:cBhvr>
                                      <p:tavLst>
                                        <p:tav tm="0">
                                          <p:val>
                                            <p:fltVal val="0.5"/>
                                          </p:val>
                                        </p:tav>
                                        <p:tav tm="100000">
                                          <p:val>
                                            <p:strVal val="#ppt_x"/>
                                          </p:val>
                                        </p:tav>
                                      </p:tavLst>
                                    </p:anim>
                                    <p:anim calcmode="lin" valueType="num">
                                      <p:cBhvr>
                                        <p:cTn id="26" dur="500" fill="hold"/>
                                        <p:tgtEl>
                                          <p:spTgt spid="286"/>
                                        </p:tgtEl>
                                        <p:attrNameLst>
                                          <p:attrName>ppt_y</p:attrName>
                                        </p:attrNameLst>
                                      </p:cBhvr>
                                      <p:tavLst>
                                        <p:tav tm="0">
                                          <p:val>
                                            <p:fltVal val="0.5"/>
                                          </p:val>
                                        </p:tav>
                                        <p:tav tm="100000">
                                          <p:val>
                                            <p:strVal val="#ppt_y"/>
                                          </p:val>
                                        </p:tav>
                                      </p:tavLst>
                                    </p:anim>
                                  </p:childTnLst>
                                </p:cTn>
                              </p:par>
                              <p:par>
                                <p:cTn id="27" presetID="9" presetClass="exit" presetSubtype="0" fill="hold" grpId="1" nodeType="withEffect">
                                  <p:stCondLst>
                                    <p:cond delay="300"/>
                                  </p:stCondLst>
                                  <p:childTnLst>
                                    <p:animEffect transition="out" filter="dissolve">
                                      <p:cBhvr>
                                        <p:cTn id="28" dur="200"/>
                                        <p:tgtEl>
                                          <p:spTgt spid="286"/>
                                        </p:tgtEl>
                                      </p:cBhvr>
                                    </p:animEffect>
                                    <p:set>
                                      <p:cBhvr>
                                        <p:cTn id="29" dur="1" fill="hold">
                                          <p:stCondLst>
                                            <p:cond delay="199"/>
                                          </p:stCondLst>
                                        </p:cTn>
                                        <p:tgtEl>
                                          <p:spTgt spid="286"/>
                                        </p:tgtEl>
                                        <p:attrNameLst>
                                          <p:attrName>style.visibility</p:attrName>
                                        </p:attrNameLst>
                                      </p:cBhvr>
                                      <p:to>
                                        <p:strVal val="hidden"/>
                                      </p:to>
                                    </p:set>
                                  </p:childTnLst>
                                </p:cTn>
                              </p:par>
                              <p:par>
                                <p:cTn id="30" presetID="23" presetClass="entr" presetSubtype="528" fill="hold" grpId="0" nodeType="withEffect">
                                  <p:stCondLst>
                                    <p:cond delay="0"/>
                                  </p:stCondLst>
                                  <p:childTnLst>
                                    <p:set>
                                      <p:cBhvr>
                                        <p:cTn id="31" dur="1" fill="hold">
                                          <p:stCondLst>
                                            <p:cond delay="0"/>
                                          </p:stCondLst>
                                        </p:cTn>
                                        <p:tgtEl>
                                          <p:spTgt spid="287"/>
                                        </p:tgtEl>
                                        <p:attrNameLst>
                                          <p:attrName>style.visibility</p:attrName>
                                        </p:attrNameLst>
                                      </p:cBhvr>
                                      <p:to>
                                        <p:strVal val="visible"/>
                                      </p:to>
                                    </p:set>
                                    <p:anim calcmode="lin" valueType="num">
                                      <p:cBhvr>
                                        <p:cTn id="32" dur="500" fill="hold"/>
                                        <p:tgtEl>
                                          <p:spTgt spid="287"/>
                                        </p:tgtEl>
                                        <p:attrNameLst>
                                          <p:attrName>ppt_w</p:attrName>
                                        </p:attrNameLst>
                                      </p:cBhvr>
                                      <p:tavLst>
                                        <p:tav tm="0">
                                          <p:val>
                                            <p:fltVal val="0"/>
                                          </p:val>
                                        </p:tav>
                                        <p:tav tm="100000">
                                          <p:val>
                                            <p:strVal val="#ppt_w"/>
                                          </p:val>
                                        </p:tav>
                                      </p:tavLst>
                                    </p:anim>
                                    <p:anim calcmode="lin" valueType="num">
                                      <p:cBhvr>
                                        <p:cTn id="33" dur="500" fill="hold"/>
                                        <p:tgtEl>
                                          <p:spTgt spid="287"/>
                                        </p:tgtEl>
                                        <p:attrNameLst>
                                          <p:attrName>ppt_h</p:attrName>
                                        </p:attrNameLst>
                                      </p:cBhvr>
                                      <p:tavLst>
                                        <p:tav tm="0">
                                          <p:val>
                                            <p:fltVal val="0"/>
                                          </p:val>
                                        </p:tav>
                                        <p:tav tm="100000">
                                          <p:val>
                                            <p:strVal val="#ppt_h"/>
                                          </p:val>
                                        </p:tav>
                                      </p:tavLst>
                                    </p:anim>
                                    <p:anim calcmode="lin" valueType="num">
                                      <p:cBhvr>
                                        <p:cTn id="34" dur="500" fill="hold"/>
                                        <p:tgtEl>
                                          <p:spTgt spid="287"/>
                                        </p:tgtEl>
                                        <p:attrNameLst>
                                          <p:attrName>ppt_x</p:attrName>
                                        </p:attrNameLst>
                                      </p:cBhvr>
                                      <p:tavLst>
                                        <p:tav tm="0">
                                          <p:val>
                                            <p:fltVal val="0.5"/>
                                          </p:val>
                                        </p:tav>
                                        <p:tav tm="100000">
                                          <p:val>
                                            <p:strVal val="#ppt_x"/>
                                          </p:val>
                                        </p:tav>
                                      </p:tavLst>
                                    </p:anim>
                                    <p:anim calcmode="lin" valueType="num">
                                      <p:cBhvr>
                                        <p:cTn id="35" dur="500" fill="hold"/>
                                        <p:tgtEl>
                                          <p:spTgt spid="287"/>
                                        </p:tgtEl>
                                        <p:attrNameLst>
                                          <p:attrName>ppt_y</p:attrName>
                                        </p:attrNameLst>
                                      </p:cBhvr>
                                      <p:tavLst>
                                        <p:tav tm="0">
                                          <p:val>
                                            <p:fltVal val="0.5"/>
                                          </p:val>
                                        </p:tav>
                                        <p:tav tm="100000">
                                          <p:val>
                                            <p:strVal val="#ppt_y"/>
                                          </p:val>
                                        </p:tav>
                                      </p:tavLst>
                                    </p:anim>
                                  </p:childTnLst>
                                </p:cTn>
                              </p:par>
                              <p:par>
                                <p:cTn id="36" presetID="9" presetClass="exit" presetSubtype="0" fill="hold" grpId="1" nodeType="withEffect">
                                  <p:stCondLst>
                                    <p:cond delay="300"/>
                                  </p:stCondLst>
                                  <p:childTnLst>
                                    <p:animEffect transition="out" filter="dissolve">
                                      <p:cBhvr>
                                        <p:cTn id="37" dur="200"/>
                                        <p:tgtEl>
                                          <p:spTgt spid="287"/>
                                        </p:tgtEl>
                                      </p:cBhvr>
                                    </p:animEffect>
                                    <p:set>
                                      <p:cBhvr>
                                        <p:cTn id="38" dur="1" fill="hold">
                                          <p:stCondLst>
                                            <p:cond delay="199"/>
                                          </p:stCondLst>
                                        </p:cTn>
                                        <p:tgtEl>
                                          <p:spTgt spid="287"/>
                                        </p:tgtEl>
                                        <p:attrNameLst>
                                          <p:attrName>style.visibility</p:attrName>
                                        </p:attrNameLst>
                                      </p:cBhvr>
                                      <p:to>
                                        <p:strVal val="hidden"/>
                                      </p:to>
                                    </p:set>
                                  </p:childTnLst>
                                </p:cTn>
                              </p:par>
                              <p:par>
                                <p:cTn id="39" presetID="23" presetClass="entr" presetSubtype="528" fill="hold" grpId="0" nodeType="withEffect">
                                  <p:stCondLst>
                                    <p:cond delay="0"/>
                                  </p:stCondLst>
                                  <p:childTnLst>
                                    <p:set>
                                      <p:cBhvr>
                                        <p:cTn id="40" dur="1" fill="hold">
                                          <p:stCondLst>
                                            <p:cond delay="0"/>
                                          </p:stCondLst>
                                        </p:cTn>
                                        <p:tgtEl>
                                          <p:spTgt spid="288"/>
                                        </p:tgtEl>
                                        <p:attrNameLst>
                                          <p:attrName>style.visibility</p:attrName>
                                        </p:attrNameLst>
                                      </p:cBhvr>
                                      <p:to>
                                        <p:strVal val="visible"/>
                                      </p:to>
                                    </p:set>
                                    <p:anim calcmode="lin" valueType="num">
                                      <p:cBhvr>
                                        <p:cTn id="41" dur="500" fill="hold"/>
                                        <p:tgtEl>
                                          <p:spTgt spid="288"/>
                                        </p:tgtEl>
                                        <p:attrNameLst>
                                          <p:attrName>ppt_w</p:attrName>
                                        </p:attrNameLst>
                                      </p:cBhvr>
                                      <p:tavLst>
                                        <p:tav tm="0">
                                          <p:val>
                                            <p:fltVal val="0"/>
                                          </p:val>
                                        </p:tav>
                                        <p:tav tm="100000">
                                          <p:val>
                                            <p:strVal val="#ppt_w"/>
                                          </p:val>
                                        </p:tav>
                                      </p:tavLst>
                                    </p:anim>
                                    <p:anim calcmode="lin" valueType="num">
                                      <p:cBhvr>
                                        <p:cTn id="42" dur="500" fill="hold"/>
                                        <p:tgtEl>
                                          <p:spTgt spid="288"/>
                                        </p:tgtEl>
                                        <p:attrNameLst>
                                          <p:attrName>ppt_h</p:attrName>
                                        </p:attrNameLst>
                                      </p:cBhvr>
                                      <p:tavLst>
                                        <p:tav tm="0">
                                          <p:val>
                                            <p:fltVal val="0"/>
                                          </p:val>
                                        </p:tav>
                                        <p:tav tm="100000">
                                          <p:val>
                                            <p:strVal val="#ppt_h"/>
                                          </p:val>
                                        </p:tav>
                                      </p:tavLst>
                                    </p:anim>
                                    <p:anim calcmode="lin" valueType="num">
                                      <p:cBhvr>
                                        <p:cTn id="43" dur="500" fill="hold"/>
                                        <p:tgtEl>
                                          <p:spTgt spid="288"/>
                                        </p:tgtEl>
                                        <p:attrNameLst>
                                          <p:attrName>ppt_x</p:attrName>
                                        </p:attrNameLst>
                                      </p:cBhvr>
                                      <p:tavLst>
                                        <p:tav tm="0">
                                          <p:val>
                                            <p:fltVal val="0.5"/>
                                          </p:val>
                                        </p:tav>
                                        <p:tav tm="100000">
                                          <p:val>
                                            <p:strVal val="#ppt_x"/>
                                          </p:val>
                                        </p:tav>
                                      </p:tavLst>
                                    </p:anim>
                                    <p:anim calcmode="lin" valueType="num">
                                      <p:cBhvr>
                                        <p:cTn id="44" dur="500" fill="hold"/>
                                        <p:tgtEl>
                                          <p:spTgt spid="288"/>
                                        </p:tgtEl>
                                        <p:attrNameLst>
                                          <p:attrName>ppt_y</p:attrName>
                                        </p:attrNameLst>
                                      </p:cBhvr>
                                      <p:tavLst>
                                        <p:tav tm="0">
                                          <p:val>
                                            <p:fltVal val="0.5"/>
                                          </p:val>
                                        </p:tav>
                                        <p:tav tm="100000">
                                          <p:val>
                                            <p:strVal val="#ppt_y"/>
                                          </p:val>
                                        </p:tav>
                                      </p:tavLst>
                                    </p:anim>
                                  </p:childTnLst>
                                </p:cTn>
                              </p:par>
                              <p:par>
                                <p:cTn id="45" presetID="9" presetClass="exit" presetSubtype="0" fill="hold" grpId="1" nodeType="withEffect">
                                  <p:stCondLst>
                                    <p:cond delay="300"/>
                                  </p:stCondLst>
                                  <p:childTnLst>
                                    <p:animEffect transition="out" filter="dissolve">
                                      <p:cBhvr>
                                        <p:cTn id="46" dur="200"/>
                                        <p:tgtEl>
                                          <p:spTgt spid="288"/>
                                        </p:tgtEl>
                                      </p:cBhvr>
                                    </p:animEffect>
                                    <p:set>
                                      <p:cBhvr>
                                        <p:cTn id="47" dur="1" fill="hold">
                                          <p:stCondLst>
                                            <p:cond delay="199"/>
                                          </p:stCondLst>
                                        </p:cTn>
                                        <p:tgtEl>
                                          <p:spTgt spid="288"/>
                                        </p:tgtEl>
                                        <p:attrNameLst>
                                          <p:attrName>style.visibility</p:attrName>
                                        </p:attrNameLst>
                                      </p:cBhvr>
                                      <p:to>
                                        <p:strVal val="hidden"/>
                                      </p:to>
                                    </p:set>
                                  </p:childTnLst>
                                </p:cTn>
                              </p:par>
                              <p:par>
                                <p:cTn id="48" presetID="23" presetClass="entr" presetSubtype="528" fill="hold" grpId="0" nodeType="withEffect">
                                  <p:stCondLst>
                                    <p:cond delay="0"/>
                                  </p:stCondLst>
                                  <p:childTnLst>
                                    <p:set>
                                      <p:cBhvr>
                                        <p:cTn id="49" dur="1" fill="hold">
                                          <p:stCondLst>
                                            <p:cond delay="0"/>
                                          </p:stCondLst>
                                        </p:cTn>
                                        <p:tgtEl>
                                          <p:spTgt spid="289"/>
                                        </p:tgtEl>
                                        <p:attrNameLst>
                                          <p:attrName>style.visibility</p:attrName>
                                        </p:attrNameLst>
                                      </p:cBhvr>
                                      <p:to>
                                        <p:strVal val="visible"/>
                                      </p:to>
                                    </p:set>
                                    <p:anim calcmode="lin" valueType="num">
                                      <p:cBhvr>
                                        <p:cTn id="50" dur="500" fill="hold"/>
                                        <p:tgtEl>
                                          <p:spTgt spid="289"/>
                                        </p:tgtEl>
                                        <p:attrNameLst>
                                          <p:attrName>ppt_w</p:attrName>
                                        </p:attrNameLst>
                                      </p:cBhvr>
                                      <p:tavLst>
                                        <p:tav tm="0">
                                          <p:val>
                                            <p:fltVal val="0"/>
                                          </p:val>
                                        </p:tav>
                                        <p:tav tm="100000">
                                          <p:val>
                                            <p:strVal val="#ppt_w"/>
                                          </p:val>
                                        </p:tav>
                                      </p:tavLst>
                                    </p:anim>
                                    <p:anim calcmode="lin" valueType="num">
                                      <p:cBhvr>
                                        <p:cTn id="51" dur="500" fill="hold"/>
                                        <p:tgtEl>
                                          <p:spTgt spid="289"/>
                                        </p:tgtEl>
                                        <p:attrNameLst>
                                          <p:attrName>ppt_h</p:attrName>
                                        </p:attrNameLst>
                                      </p:cBhvr>
                                      <p:tavLst>
                                        <p:tav tm="0">
                                          <p:val>
                                            <p:fltVal val="0"/>
                                          </p:val>
                                        </p:tav>
                                        <p:tav tm="100000">
                                          <p:val>
                                            <p:strVal val="#ppt_h"/>
                                          </p:val>
                                        </p:tav>
                                      </p:tavLst>
                                    </p:anim>
                                    <p:anim calcmode="lin" valueType="num">
                                      <p:cBhvr>
                                        <p:cTn id="52" dur="500" fill="hold"/>
                                        <p:tgtEl>
                                          <p:spTgt spid="289"/>
                                        </p:tgtEl>
                                        <p:attrNameLst>
                                          <p:attrName>ppt_x</p:attrName>
                                        </p:attrNameLst>
                                      </p:cBhvr>
                                      <p:tavLst>
                                        <p:tav tm="0">
                                          <p:val>
                                            <p:fltVal val="0.5"/>
                                          </p:val>
                                        </p:tav>
                                        <p:tav tm="100000">
                                          <p:val>
                                            <p:strVal val="#ppt_x"/>
                                          </p:val>
                                        </p:tav>
                                      </p:tavLst>
                                    </p:anim>
                                    <p:anim calcmode="lin" valueType="num">
                                      <p:cBhvr>
                                        <p:cTn id="53" dur="500" fill="hold"/>
                                        <p:tgtEl>
                                          <p:spTgt spid="289"/>
                                        </p:tgtEl>
                                        <p:attrNameLst>
                                          <p:attrName>ppt_y</p:attrName>
                                        </p:attrNameLst>
                                      </p:cBhvr>
                                      <p:tavLst>
                                        <p:tav tm="0">
                                          <p:val>
                                            <p:fltVal val="0.5"/>
                                          </p:val>
                                        </p:tav>
                                        <p:tav tm="100000">
                                          <p:val>
                                            <p:strVal val="#ppt_y"/>
                                          </p:val>
                                        </p:tav>
                                      </p:tavLst>
                                    </p:anim>
                                  </p:childTnLst>
                                </p:cTn>
                              </p:par>
                              <p:par>
                                <p:cTn id="54" presetID="9" presetClass="exit" presetSubtype="0" fill="hold" grpId="1" nodeType="withEffect">
                                  <p:stCondLst>
                                    <p:cond delay="300"/>
                                  </p:stCondLst>
                                  <p:childTnLst>
                                    <p:animEffect transition="out" filter="dissolve">
                                      <p:cBhvr>
                                        <p:cTn id="55" dur="200"/>
                                        <p:tgtEl>
                                          <p:spTgt spid="289"/>
                                        </p:tgtEl>
                                      </p:cBhvr>
                                    </p:animEffect>
                                    <p:set>
                                      <p:cBhvr>
                                        <p:cTn id="56" dur="1" fill="hold">
                                          <p:stCondLst>
                                            <p:cond delay="199"/>
                                          </p:stCondLst>
                                        </p:cTn>
                                        <p:tgtEl>
                                          <p:spTgt spid="289"/>
                                        </p:tgtEl>
                                        <p:attrNameLst>
                                          <p:attrName>style.visibility</p:attrName>
                                        </p:attrNameLst>
                                      </p:cBhvr>
                                      <p:to>
                                        <p:strVal val="hidden"/>
                                      </p:to>
                                    </p:set>
                                  </p:childTnLst>
                                </p:cTn>
                              </p:par>
                              <p:par>
                                <p:cTn id="57" presetID="23" presetClass="entr" presetSubtype="528" fill="hold" grpId="0" nodeType="withEffect">
                                  <p:stCondLst>
                                    <p:cond delay="0"/>
                                  </p:stCondLst>
                                  <p:childTnLst>
                                    <p:set>
                                      <p:cBhvr>
                                        <p:cTn id="58" dur="1" fill="hold">
                                          <p:stCondLst>
                                            <p:cond delay="0"/>
                                          </p:stCondLst>
                                        </p:cTn>
                                        <p:tgtEl>
                                          <p:spTgt spid="290"/>
                                        </p:tgtEl>
                                        <p:attrNameLst>
                                          <p:attrName>style.visibility</p:attrName>
                                        </p:attrNameLst>
                                      </p:cBhvr>
                                      <p:to>
                                        <p:strVal val="visible"/>
                                      </p:to>
                                    </p:set>
                                    <p:anim calcmode="lin" valueType="num">
                                      <p:cBhvr>
                                        <p:cTn id="59" dur="500" fill="hold"/>
                                        <p:tgtEl>
                                          <p:spTgt spid="290"/>
                                        </p:tgtEl>
                                        <p:attrNameLst>
                                          <p:attrName>ppt_w</p:attrName>
                                        </p:attrNameLst>
                                      </p:cBhvr>
                                      <p:tavLst>
                                        <p:tav tm="0">
                                          <p:val>
                                            <p:fltVal val="0"/>
                                          </p:val>
                                        </p:tav>
                                        <p:tav tm="100000">
                                          <p:val>
                                            <p:strVal val="#ppt_w"/>
                                          </p:val>
                                        </p:tav>
                                      </p:tavLst>
                                    </p:anim>
                                    <p:anim calcmode="lin" valueType="num">
                                      <p:cBhvr>
                                        <p:cTn id="60" dur="500" fill="hold"/>
                                        <p:tgtEl>
                                          <p:spTgt spid="290"/>
                                        </p:tgtEl>
                                        <p:attrNameLst>
                                          <p:attrName>ppt_h</p:attrName>
                                        </p:attrNameLst>
                                      </p:cBhvr>
                                      <p:tavLst>
                                        <p:tav tm="0">
                                          <p:val>
                                            <p:fltVal val="0"/>
                                          </p:val>
                                        </p:tav>
                                        <p:tav tm="100000">
                                          <p:val>
                                            <p:strVal val="#ppt_h"/>
                                          </p:val>
                                        </p:tav>
                                      </p:tavLst>
                                    </p:anim>
                                    <p:anim calcmode="lin" valueType="num">
                                      <p:cBhvr>
                                        <p:cTn id="61" dur="500" fill="hold"/>
                                        <p:tgtEl>
                                          <p:spTgt spid="290"/>
                                        </p:tgtEl>
                                        <p:attrNameLst>
                                          <p:attrName>ppt_x</p:attrName>
                                        </p:attrNameLst>
                                      </p:cBhvr>
                                      <p:tavLst>
                                        <p:tav tm="0">
                                          <p:val>
                                            <p:fltVal val="0.5"/>
                                          </p:val>
                                        </p:tav>
                                        <p:tav tm="100000">
                                          <p:val>
                                            <p:strVal val="#ppt_x"/>
                                          </p:val>
                                        </p:tav>
                                      </p:tavLst>
                                    </p:anim>
                                    <p:anim calcmode="lin" valueType="num">
                                      <p:cBhvr>
                                        <p:cTn id="62" dur="500" fill="hold"/>
                                        <p:tgtEl>
                                          <p:spTgt spid="290"/>
                                        </p:tgtEl>
                                        <p:attrNameLst>
                                          <p:attrName>ppt_y</p:attrName>
                                        </p:attrNameLst>
                                      </p:cBhvr>
                                      <p:tavLst>
                                        <p:tav tm="0">
                                          <p:val>
                                            <p:fltVal val="0.5"/>
                                          </p:val>
                                        </p:tav>
                                        <p:tav tm="100000">
                                          <p:val>
                                            <p:strVal val="#ppt_y"/>
                                          </p:val>
                                        </p:tav>
                                      </p:tavLst>
                                    </p:anim>
                                  </p:childTnLst>
                                </p:cTn>
                              </p:par>
                              <p:par>
                                <p:cTn id="63" presetID="9" presetClass="exit" presetSubtype="0" fill="hold" grpId="1" nodeType="withEffect">
                                  <p:stCondLst>
                                    <p:cond delay="300"/>
                                  </p:stCondLst>
                                  <p:childTnLst>
                                    <p:animEffect transition="out" filter="dissolve">
                                      <p:cBhvr>
                                        <p:cTn id="64" dur="200"/>
                                        <p:tgtEl>
                                          <p:spTgt spid="290"/>
                                        </p:tgtEl>
                                      </p:cBhvr>
                                    </p:animEffect>
                                    <p:set>
                                      <p:cBhvr>
                                        <p:cTn id="65" dur="1" fill="hold">
                                          <p:stCondLst>
                                            <p:cond delay="199"/>
                                          </p:stCondLst>
                                        </p:cTn>
                                        <p:tgtEl>
                                          <p:spTgt spid="290"/>
                                        </p:tgtEl>
                                        <p:attrNameLst>
                                          <p:attrName>style.visibility</p:attrName>
                                        </p:attrNameLst>
                                      </p:cBhvr>
                                      <p:to>
                                        <p:strVal val="hidden"/>
                                      </p:to>
                                    </p:set>
                                  </p:childTnLst>
                                </p:cTn>
                              </p:par>
                              <p:par>
                                <p:cTn id="66" presetID="23" presetClass="entr" presetSubtype="528" fill="hold" grpId="0" nodeType="withEffect">
                                  <p:stCondLst>
                                    <p:cond delay="0"/>
                                  </p:stCondLst>
                                  <p:childTnLst>
                                    <p:set>
                                      <p:cBhvr>
                                        <p:cTn id="67" dur="1" fill="hold">
                                          <p:stCondLst>
                                            <p:cond delay="0"/>
                                          </p:stCondLst>
                                        </p:cTn>
                                        <p:tgtEl>
                                          <p:spTgt spid="291"/>
                                        </p:tgtEl>
                                        <p:attrNameLst>
                                          <p:attrName>style.visibility</p:attrName>
                                        </p:attrNameLst>
                                      </p:cBhvr>
                                      <p:to>
                                        <p:strVal val="visible"/>
                                      </p:to>
                                    </p:set>
                                    <p:anim calcmode="lin" valueType="num">
                                      <p:cBhvr>
                                        <p:cTn id="68" dur="500" fill="hold"/>
                                        <p:tgtEl>
                                          <p:spTgt spid="291"/>
                                        </p:tgtEl>
                                        <p:attrNameLst>
                                          <p:attrName>ppt_w</p:attrName>
                                        </p:attrNameLst>
                                      </p:cBhvr>
                                      <p:tavLst>
                                        <p:tav tm="0">
                                          <p:val>
                                            <p:fltVal val="0"/>
                                          </p:val>
                                        </p:tav>
                                        <p:tav tm="100000">
                                          <p:val>
                                            <p:strVal val="#ppt_w"/>
                                          </p:val>
                                        </p:tav>
                                      </p:tavLst>
                                    </p:anim>
                                    <p:anim calcmode="lin" valueType="num">
                                      <p:cBhvr>
                                        <p:cTn id="69" dur="500" fill="hold"/>
                                        <p:tgtEl>
                                          <p:spTgt spid="291"/>
                                        </p:tgtEl>
                                        <p:attrNameLst>
                                          <p:attrName>ppt_h</p:attrName>
                                        </p:attrNameLst>
                                      </p:cBhvr>
                                      <p:tavLst>
                                        <p:tav tm="0">
                                          <p:val>
                                            <p:fltVal val="0"/>
                                          </p:val>
                                        </p:tav>
                                        <p:tav tm="100000">
                                          <p:val>
                                            <p:strVal val="#ppt_h"/>
                                          </p:val>
                                        </p:tav>
                                      </p:tavLst>
                                    </p:anim>
                                    <p:anim calcmode="lin" valueType="num">
                                      <p:cBhvr>
                                        <p:cTn id="70" dur="500" fill="hold"/>
                                        <p:tgtEl>
                                          <p:spTgt spid="291"/>
                                        </p:tgtEl>
                                        <p:attrNameLst>
                                          <p:attrName>ppt_x</p:attrName>
                                        </p:attrNameLst>
                                      </p:cBhvr>
                                      <p:tavLst>
                                        <p:tav tm="0">
                                          <p:val>
                                            <p:fltVal val="0.5"/>
                                          </p:val>
                                        </p:tav>
                                        <p:tav tm="100000">
                                          <p:val>
                                            <p:strVal val="#ppt_x"/>
                                          </p:val>
                                        </p:tav>
                                      </p:tavLst>
                                    </p:anim>
                                    <p:anim calcmode="lin" valueType="num">
                                      <p:cBhvr>
                                        <p:cTn id="71" dur="500" fill="hold"/>
                                        <p:tgtEl>
                                          <p:spTgt spid="291"/>
                                        </p:tgtEl>
                                        <p:attrNameLst>
                                          <p:attrName>ppt_y</p:attrName>
                                        </p:attrNameLst>
                                      </p:cBhvr>
                                      <p:tavLst>
                                        <p:tav tm="0">
                                          <p:val>
                                            <p:fltVal val="0.5"/>
                                          </p:val>
                                        </p:tav>
                                        <p:tav tm="100000">
                                          <p:val>
                                            <p:strVal val="#ppt_y"/>
                                          </p:val>
                                        </p:tav>
                                      </p:tavLst>
                                    </p:anim>
                                  </p:childTnLst>
                                </p:cTn>
                              </p:par>
                              <p:par>
                                <p:cTn id="72" presetID="9" presetClass="exit" presetSubtype="0" fill="hold" grpId="1" nodeType="withEffect">
                                  <p:stCondLst>
                                    <p:cond delay="300"/>
                                  </p:stCondLst>
                                  <p:childTnLst>
                                    <p:animEffect transition="out" filter="dissolve">
                                      <p:cBhvr>
                                        <p:cTn id="73" dur="200"/>
                                        <p:tgtEl>
                                          <p:spTgt spid="291"/>
                                        </p:tgtEl>
                                      </p:cBhvr>
                                    </p:animEffect>
                                    <p:set>
                                      <p:cBhvr>
                                        <p:cTn id="74" dur="1" fill="hold">
                                          <p:stCondLst>
                                            <p:cond delay="199"/>
                                          </p:stCondLst>
                                        </p:cTn>
                                        <p:tgtEl>
                                          <p:spTgt spid="291"/>
                                        </p:tgtEl>
                                        <p:attrNameLst>
                                          <p:attrName>style.visibility</p:attrName>
                                        </p:attrNameLst>
                                      </p:cBhvr>
                                      <p:to>
                                        <p:strVal val="hidden"/>
                                      </p:to>
                                    </p:set>
                                  </p:childTnLst>
                                </p:cTn>
                              </p:par>
                              <p:par>
                                <p:cTn id="75" presetID="23" presetClass="entr" presetSubtype="528" fill="hold" grpId="0" nodeType="withEffect">
                                  <p:stCondLst>
                                    <p:cond delay="0"/>
                                  </p:stCondLst>
                                  <p:childTnLst>
                                    <p:set>
                                      <p:cBhvr>
                                        <p:cTn id="76" dur="1" fill="hold">
                                          <p:stCondLst>
                                            <p:cond delay="0"/>
                                          </p:stCondLst>
                                        </p:cTn>
                                        <p:tgtEl>
                                          <p:spTgt spid="292"/>
                                        </p:tgtEl>
                                        <p:attrNameLst>
                                          <p:attrName>style.visibility</p:attrName>
                                        </p:attrNameLst>
                                      </p:cBhvr>
                                      <p:to>
                                        <p:strVal val="visible"/>
                                      </p:to>
                                    </p:set>
                                    <p:anim calcmode="lin" valueType="num">
                                      <p:cBhvr>
                                        <p:cTn id="77" dur="500" fill="hold"/>
                                        <p:tgtEl>
                                          <p:spTgt spid="292"/>
                                        </p:tgtEl>
                                        <p:attrNameLst>
                                          <p:attrName>ppt_w</p:attrName>
                                        </p:attrNameLst>
                                      </p:cBhvr>
                                      <p:tavLst>
                                        <p:tav tm="0">
                                          <p:val>
                                            <p:fltVal val="0"/>
                                          </p:val>
                                        </p:tav>
                                        <p:tav tm="100000">
                                          <p:val>
                                            <p:strVal val="#ppt_w"/>
                                          </p:val>
                                        </p:tav>
                                      </p:tavLst>
                                    </p:anim>
                                    <p:anim calcmode="lin" valueType="num">
                                      <p:cBhvr>
                                        <p:cTn id="78" dur="500" fill="hold"/>
                                        <p:tgtEl>
                                          <p:spTgt spid="292"/>
                                        </p:tgtEl>
                                        <p:attrNameLst>
                                          <p:attrName>ppt_h</p:attrName>
                                        </p:attrNameLst>
                                      </p:cBhvr>
                                      <p:tavLst>
                                        <p:tav tm="0">
                                          <p:val>
                                            <p:fltVal val="0"/>
                                          </p:val>
                                        </p:tav>
                                        <p:tav tm="100000">
                                          <p:val>
                                            <p:strVal val="#ppt_h"/>
                                          </p:val>
                                        </p:tav>
                                      </p:tavLst>
                                    </p:anim>
                                    <p:anim calcmode="lin" valueType="num">
                                      <p:cBhvr>
                                        <p:cTn id="79" dur="500" fill="hold"/>
                                        <p:tgtEl>
                                          <p:spTgt spid="292"/>
                                        </p:tgtEl>
                                        <p:attrNameLst>
                                          <p:attrName>ppt_x</p:attrName>
                                        </p:attrNameLst>
                                      </p:cBhvr>
                                      <p:tavLst>
                                        <p:tav tm="0">
                                          <p:val>
                                            <p:fltVal val="0.5"/>
                                          </p:val>
                                        </p:tav>
                                        <p:tav tm="100000">
                                          <p:val>
                                            <p:strVal val="#ppt_x"/>
                                          </p:val>
                                        </p:tav>
                                      </p:tavLst>
                                    </p:anim>
                                    <p:anim calcmode="lin" valueType="num">
                                      <p:cBhvr>
                                        <p:cTn id="80" dur="500" fill="hold"/>
                                        <p:tgtEl>
                                          <p:spTgt spid="292"/>
                                        </p:tgtEl>
                                        <p:attrNameLst>
                                          <p:attrName>ppt_y</p:attrName>
                                        </p:attrNameLst>
                                      </p:cBhvr>
                                      <p:tavLst>
                                        <p:tav tm="0">
                                          <p:val>
                                            <p:fltVal val="0.5"/>
                                          </p:val>
                                        </p:tav>
                                        <p:tav tm="100000">
                                          <p:val>
                                            <p:strVal val="#ppt_y"/>
                                          </p:val>
                                        </p:tav>
                                      </p:tavLst>
                                    </p:anim>
                                  </p:childTnLst>
                                </p:cTn>
                              </p:par>
                              <p:par>
                                <p:cTn id="81" presetID="9" presetClass="exit" presetSubtype="0" fill="hold" grpId="1" nodeType="withEffect">
                                  <p:stCondLst>
                                    <p:cond delay="300"/>
                                  </p:stCondLst>
                                  <p:childTnLst>
                                    <p:animEffect transition="out" filter="dissolve">
                                      <p:cBhvr>
                                        <p:cTn id="82" dur="200"/>
                                        <p:tgtEl>
                                          <p:spTgt spid="292"/>
                                        </p:tgtEl>
                                      </p:cBhvr>
                                    </p:animEffect>
                                    <p:set>
                                      <p:cBhvr>
                                        <p:cTn id="83" dur="1" fill="hold">
                                          <p:stCondLst>
                                            <p:cond delay="199"/>
                                          </p:stCondLst>
                                        </p:cTn>
                                        <p:tgtEl>
                                          <p:spTgt spid="292"/>
                                        </p:tgtEl>
                                        <p:attrNameLst>
                                          <p:attrName>style.visibility</p:attrName>
                                        </p:attrNameLst>
                                      </p:cBhvr>
                                      <p:to>
                                        <p:strVal val="hidden"/>
                                      </p:to>
                                    </p:set>
                                  </p:childTnLst>
                                </p:cTn>
                              </p:par>
                              <p:par>
                                <p:cTn id="84" presetID="6" presetClass="emph" presetSubtype="0" fill="hold" grpId="1" nodeType="withEffect">
                                  <p:stCondLst>
                                    <p:cond delay="500"/>
                                  </p:stCondLst>
                                  <p:childTnLst>
                                    <p:animScale>
                                      <p:cBhvr>
                                        <p:cTn id="85" dur="500" fill="hold"/>
                                        <p:tgtEl>
                                          <p:spTgt spid="284"/>
                                        </p:tgtEl>
                                      </p:cBhvr>
                                      <p:by x="3000000" y="3000000"/>
                                    </p:animScale>
                                  </p:childTnLst>
                                </p:cTn>
                              </p:par>
                              <p:par>
                                <p:cTn id="86" presetID="10" presetClass="entr" presetSubtype="0" fill="hold" grpId="0" nodeType="withEffect">
                                  <p:stCondLst>
                                    <p:cond delay="800"/>
                                  </p:stCondLst>
                                  <p:childTnLst>
                                    <p:set>
                                      <p:cBhvr>
                                        <p:cTn id="87" dur="1" fill="hold">
                                          <p:stCondLst>
                                            <p:cond delay="0"/>
                                          </p:stCondLst>
                                        </p:cTn>
                                        <p:tgtEl>
                                          <p:spTgt spid="2074"/>
                                        </p:tgtEl>
                                        <p:attrNameLst>
                                          <p:attrName>style.visibility</p:attrName>
                                        </p:attrNameLst>
                                      </p:cBhvr>
                                      <p:to>
                                        <p:strVal val="visible"/>
                                      </p:to>
                                    </p:set>
                                    <p:animEffect transition="in" filter="fade">
                                      <p:cBhvr>
                                        <p:cTn id="88" dur="500"/>
                                        <p:tgtEl>
                                          <p:spTgt spid="2074"/>
                                        </p:tgtEl>
                                      </p:cBhvr>
                                    </p:animEffect>
                                  </p:childTnLst>
                                </p:cTn>
                              </p:par>
                              <p:par>
                                <p:cTn id="89" presetID="10" presetClass="entr" presetSubtype="0" fill="hold" grpId="1" nodeType="withEffect">
                                  <p:stCondLst>
                                    <p:cond delay="0"/>
                                  </p:stCondLst>
                                  <p:childTnLst>
                                    <p:set>
                                      <p:cBhvr>
                                        <p:cTn id="90" dur="1" fill="hold">
                                          <p:stCondLst>
                                            <p:cond delay="0"/>
                                          </p:stCondLst>
                                        </p:cTn>
                                        <p:tgtEl>
                                          <p:spTgt spid="277"/>
                                        </p:tgtEl>
                                        <p:attrNameLst>
                                          <p:attrName>style.visibility</p:attrName>
                                        </p:attrNameLst>
                                      </p:cBhvr>
                                      <p:to>
                                        <p:strVal val="visible"/>
                                      </p:to>
                                    </p:set>
                                    <p:animEffect transition="in" filter="fade">
                                      <p:cBhvr>
                                        <p:cTn id="91" dur="750"/>
                                        <p:tgtEl>
                                          <p:spTgt spid="277"/>
                                        </p:tgtEl>
                                      </p:cBhvr>
                                    </p:animEffect>
                                  </p:childTnLst>
                                </p:cTn>
                              </p:par>
                              <p:par>
                                <p:cTn id="92" presetID="0" presetClass="path" presetSubtype="0" decel="25000" fill="hold" grpId="0" nodeType="withEffect">
                                  <p:stCondLst>
                                    <p:cond delay="0"/>
                                  </p:stCondLst>
                                  <p:childTnLst>
                                    <p:animMotion origin="layout" path="M 0.00087 -0.00024 C -0.03663 0.0081 -0.0007 -0.00301 -0.02413 0.01088 C -0.03872 0.01944 -0.05226 0.02476 -0.0658 0.0368 C -0.08247 0.03564 -0.09913 0.03518 -0.1158 0.0331 C -0.13611 0.03055 -0.15625 0.01319 -0.17691 0.01088 C -0.19514 0.00879 -0.21372 0.00833 -0.23247 0.00717 C -0.24722 0.00833 -0.26215 0.00879 -0.27691 0.01088 C -0.28681 0.01226 -0.28455 0.01666 -0.29358 0.02199 C -0.29896 0.02523 -0.30538 0.025 -0.31024 0.02939 C -0.31302 0.03194 -0.31528 0.03564 -0.31858 0.0368 C -0.32674 0.03958 -0.33524 0.03935 -0.34358 0.0405 C -0.35938 0.03935 -0.37518 0.03958 -0.3908 0.0368 C -0.41424 0.03263 -0.40052 0.03101 -0.4158 0.02199 C -0.4342 0.01111 -0.43542 0.01458 -0.45747 0.01458 " pathEditMode="relative" ptsTypes="fffffffffffffA">
                                      <p:cBhvr>
                                        <p:cTn id="93" dur="1500" spd="-100000" fill="hold"/>
                                        <p:tgtEl>
                                          <p:spTgt spid="277"/>
                                        </p:tgtEl>
                                        <p:attrNameLst>
                                          <p:attrName>ppt_x</p:attrName>
                                          <p:attrName>ppt_y</p:attrName>
                                        </p:attrNameLst>
                                      </p:cBhvr>
                                    </p:animMotion>
                                  </p:childTnLst>
                                </p:cTn>
                              </p:par>
                              <p:par>
                                <p:cTn id="94" presetID="10" presetClass="entr" presetSubtype="0" fill="hold" grpId="1" nodeType="withEffect">
                                  <p:stCondLst>
                                    <p:cond delay="200"/>
                                  </p:stCondLst>
                                  <p:childTnLst>
                                    <p:set>
                                      <p:cBhvr>
                                        <p:cTn id="95" dur="1" fill="hold">
                                          <p:stCondLst>
                                            <p:cond delay="0"/>
                                          </p:stCondLst>
                                        </p:cTn>
                                        <p:tgtEl>
                                          <p:spTgt spid="248"/>
                                        </p:tgtEl>
                                        <p:attrNameLst>
                                          <p:attrName>style.visibility</p:attrName>
                                        </p:attrNameLst>
                                      </p:cBhvr>
                                      <p:to>
                                        <p:strVal val="visible"/>
                                      </p:to>
                                    </p:set>
                                    <p:animEffect transition="in" filter="fade">
                                      <p:cBhvr>
                                        <p:cTn id="96" dur="750"/>
                                        <p:tgtEl>
                                          <p:spTgt spid="248"/>
                                        </p:tgtEl>
                                      </p:cBhvr>
                                    </p:animEffect>
                                  </p:childTnLst>
                                </p:cTn>
                              </p:par>
                              <p:par>
                                <p:cTn id="97" presetID="0" presetClass="path" presetSubtype="0" decel="25000" fill="hold" grpId="0" nodeType="withEffect">
                                  <p:stCondLst>
                                    <p:cond delay="200"/>
                                  </p:stCondLst>
                                  <p:childTnLst>
                                    <p:animMotion origin="layout" path="M 0.00087 -0.00024 C -0.03663 0.0081 -0.0007 -0.00301 -0.02413 0.01088 C -0.03872 0.01944 -0.05226 0.02476 -0.0658 0.0368 C -0.08247 0.03564 -0.09913 0.03518 -0.1158 0.0331 C -0.13611 0.03055 -0.15625 0.01319 -0.17691 0.01088 C -0.19514 0.00879 -0.21372 0.00833 -0.23247 0.00717 C -0.24722 0.00833 -0.26215 0.00879 -0.27691 0.01088 C -0.28681 0.01226 -0.28455 0.01666 -0.29358 0.02199 C -0.29896 0.02523 -0.30538 0.025 -0.31024 0.02939 C -0.31302 0.03194 -0.31528 0.03564 -0.31858 0.0368 C -0.32674 0.03958 -0.33524 0.03935 -0.34358 0.0405 C -0.35938 0.03935 -0.37518 0.03958 -0.3908 0.0368 C -0.41424 0.03263 -0.40052 0.03101 -0.4158 0.02199 C -0.4342 0.01111 -0.43542 0.01458 -0.45747 0.01458 " pathEditMode="relative" ptsTypes="fffffffffffffA">
                                      <p:cBhvr>
                                        <p:cTn id="98" dur="1500" spd="-100000" fill="hold"/>
                                        <p:tgtEl>
                                          <p:spTgt spid="248"/>
                                        </p:tgtEl>
                                        <p:attrNameLst>
                                          <p:attrName>ppt_x</p:attrName>
                                          <p:attrName>ppt_y</p:attrName>
                                        </p:attrNameLst>
                                      </p:cBhvr>
                                    </p:animMotion>
                                  </p:childTnLst>
                                </p:cTn>
                              </p:par>
                              <p:par>
                                <p:cTn id="99" presetID="10" presetClass="entr" presetSubtype="0" fill="hold" grpId="1" nodeType="withEffect">
                                  <p:stCondLst>
                                    <p:cond delay="250"/>
                                  </p:stCondLst>
                                  <p:childTnLst>
                                    <p:set>
                                      <p:cBhvr>
                                        <p:cTn id="100" dur="1" fill="hold">
                                          <p:stCondLst>
                                            <p:cond delay="0"/>
                                          </p:stCondLst>
                                        </p:cTn>
                                        <p:tgtEl>
                                          <p:spTgt spid="251"/>
                                        </p:tgtEl>
                                        <p:attrNameLst>
                                          <p:attrName>style.visibility</p:attrName>
                                        </p:attrNameLst>
                                      </p:cBhvr>
                                      <p:to>
                                        <p:strVal val="visible"/>
                                      </p:to>
                                    </p:set>
                                    <p:animEffect transition="in" filter="fade">
                                      <p:cBhvr>
                                        <p:cTn id="101" dur="750"/>
                                        <p:tgtEl>
                                          <p:spTgt spid="251"/>
                                        </p:tgtEl>
                                      </p:cBhvr>
                                    </p:animEffect>
                                  </p:childTnLst>
                                </p:cTn>
                              </p:par>
                              <p:par>
                                <p:cTn id="102" presetID="0" presetClass="path" presetSubtype="0" decel="25000" fill="hold" grpId="0" nodeType="withEffect">
                                  <p:stCondLst>
                                    <p:cond delay="250"/>
                                  </p:stCondLst>
                                  <p:childTnLst>
                                    <p:animMotion origin="layout" path="M 0.00087 -0.00024 C -0.03663 0.0081 -0.0007 -0.00301 -0.02413 0.01088 C -0.03872 0.01944 -0.05226 0.02476 -0.0658 0.0368 C -0.08247 0.03564 -0.09913 0.03518 -0.1158 0.0331 C -0.13611 0.03055 -0.15625 0.01319 -0.17691 0.01088 C -0.19514 0.00879 -0.21372 0.00833 -0.23247 0.00717 C -0.24722 0.00833 -0.26215 0.00879 -0.27691 0.01088 C -0.28681 0.01226 -0.28455 0.01666 -0.29358 0.02199 C -0.29896 0.02523 -0.30538 0.025 -0.31024 0.02939 C -0.31302 0.03194 -0.31528 0.03564 -0.31858 0.0368 C -0.32674 0.03958 -0.33524 0.03935 -0.34358 0.0405 C -0.35938 0.03935 -0.37518 0.03958 -0.3908 0.0368 C -0.41424 0.03263 -0.40052 0.03101 -0.4158 0.02199 C -0.4342 0.01111 -0.43542 0.01458 -0.45747 0.01458 " pathEditMode="relative" ptsTypes="fffffffffffffA">
                                      <p:cBhvr>
                                        <p:cTn id="103" dur="1500" spd="-100000" fill="hold"/>
                                        <p:tgtEl>
                                          <p:spTgt spid="251"/>
                                        </p:tgtEl>
                                        <p:attrNameLst>
                                          <p:attrName>ppt_x</p:attrName>
                                          <p:attrName>ppt_y</p:attrName>
                                        </p:attrNameLst>
                                      </p:cBhvr>
                                    </p:animMotion>
                                  </p:childTnLst>
                                </p:cTn>
                              </p:par>
                              <p:par>
                                <p:cTn id="104" presetID="10" presetClass="entr" presetSubtype="0" fill="hold" grpId="1" nodeType="withEffect">
                                  <p:stCondLst>
                                    <p:cond delay="150"/>
                                  </p:stCondLst>
                                  <p:childTnLst>
                                    <p:set>
                                      <p:cBhvr>
                                        <p:cTn id="105" dur="1" fill="hold">
                                          <p:stCondLst>
                                            <p:cond delay="0"/>
                                          </p:stCondLst>
                                        </p:cTn>
                                        <p:tgtEl>
                                          <p:spTgt spid="258"/>
                                        </p:tgtEl>
                                        <p:attrNameLst>
                                          <p:attrName>style.visibility</p:attrName>
                                        </p:attrNameLst>
                                      </p:cBhvr>
                                      <p:to>
                                        <p:strVal val="visible"/>
                                      </p:to>
                                    </p:set>
                                    <p:animEffect transition="in" filter="fade">
                                      <p:cBhvr>
                                        <p:cTn id="106" dur="750"/>
                                        <p:tgtEl>
                                          <p:spTgt spid="258"/>
                                        </p:tgtEl>
                                      </p:cBhvr>
                                    </p:animEffect>
                                  </p:childTnLst>
                                </p:cTn>
                              </p:par>
                              <p:par>
                                <p:cTn id="107" presetID="0" presetClass="path" presetSubtype="0" decel="25000" fill="hold" grpId="0" nodeType="withEffect">
                                  <p:stCondLst>
                                    <p:cond delay="150"/>
                                  </p:stCondLst>
                                  <p:childTnLst>
                                    <p:animMotion origin="layout" path="M 0.00087 -0.00024 C -0.01025 0.00601 -0.04636 0.03121 -0.0658 0.03676 C -0.09549 0.03861 -0.14913 0.01572 -0.17691 0.01086 C -0.19514 0.00878 -0.21372 0.00832 -0.23247 0.00716 C -0.24723 0.00832 -0.26216 0.00878 -0.27691 0.01086 C -0.28663 0.01225 -0.28455 0.01664 -0.29341 0.02196 C -0.29896 0.0252 -0.30521 0.02497 -0.31025 0.02936 C -0.31302 0.0319 -0.31528 0.0356 -0.31858 0.03676 C -0.32674 0.03953 -0.33525 0.0393 -0.34358 0.04046 C -0.35938 0.0393 -0.37518 0.03953 -0.3908 0.03676 C -0.41424 0.0326 -0.40052 0.03098 -0.4158 0.02196 C -0.4342 0.01109 -0.43542 0.01456 -0.45747 0.01456 " pathEditMode="relative" rAng="0" ptsTypes="ffffffffffff">
                                      <p:cBhvr>
                                        <p:cTn id="108" dur="1500" spd="-100000" fill="hold"/>
                                        <p:tgtEl>
                                          <p:spTgt spid="258"/>
                                        </p:tgtEl>
                                        <p:attrNameLst>
                                          <p:attrName>ppt_x</p:attrName>
                                          <p:attrName>ppt_y</p:attrName>
                                        </p:attrNameLst>
                                      </p:cBhvr>
                                      <p:rCtr x="-22917" y="2035"/>
                                    </p:animMotion>
                                  </p:childTnLst>
                                </p:cTn>
                              </p:par>
                              <p:par>
                                <p:cTn id="109" presetID="10" presetClass="entr" presetSubtype="0" fill="hold" grpId="1" nodeType="withEffect">
                                  <p:stCondLst>
                                    <p:cond delay="350"/>
                                  </p:stCondLst>
                                  <p:childTnLst>
                                    <p:set>
                                      <p:cBhvr>
                                        <p:cTn id="110" dur="1" fill="hold">
                                          <p:stCondLst>
                                            <p:cond delay="0"/>
                                          </p:stCondLst>
                                        </p:cTn>
                                        <p:tgtEl>
                                          <p:spTgt spid="234"/>
                                        </p:tgtEl>
                                        <p:attrNameLst>
                                          <p:attrName>style.visibility</p:attrName>
                                        </p:attrNameLst>
                                      </p:cBhvr>
                                      <p:to>
                                        <p:strVal val="visible"/>
                                      </p:to>
                                    </p:set>
                                    <p:animEffect transition="in" filter="fade">
                                      <p:cBhvr>
                                        <p:cTn id="111" dur="750"/>
                                        <p:tgtEl>
                                          <p:spTgt spid="234"/>
                                        </p:tgtEl>
                                      </p:cBhvr>
                                    </p:animEffect>
                                  </p:childTnLst>
                                </p:cTn>
                              </p:par>
                              <p:par>
                                <p:cTn id="112" presetID="0" presetClass="path" presetSubtype="0" decel="25000" fill="hold" grpId="0" nodeType="withEffect">
                                  <p:stCondLst>
                                    <p:cond delay="350"/>
                                  </p:stCondLst>
                                  <p:childTnLst>
                                    <p:animMotion origin="layout" path="M 0.00087 -0.00024 C -0.03211 -0.0111 -0.05069 -0.01318 -0.08975 -0.0111 C -0.12882 -0.00902 -0.13385 0.01826 -0.16944 0.02497 C -0.20503 0.03167 -0.24062 0.00693 -0.27691 0.01086 C -0.31319 0.01479 -0.32031 0.03861 -0.34357 0.04046 C -0.36111 0.0393 -0.39687 0.02635 -0.4158 0.02196 C -0.4342 0.01109 -0.43541 0.01456 -0.45746 0.01456 " pathEditMode="relative" rAng="0" ptsTypes="ssssffs">
                                      <p:cBhvr>
                                        <p:cTn id="113" dur="1500" spd="-100000" fill="hold"/>
                                        <p:tgtEl>
                                          <p:spTgt spid="234"/>
                                        </p:tgtEl>
                                        <p:attrNameLst>
                                          <p:attrName>ppt_x</p:attrName>
                                          <p:attrName>ppt_y</p:attrName>
                                        </p:attrNameLst>
                                      </p:cBhvr>
                                      <p:rCtr x="-22917" y="1387"/>
                                    </p:animMotion>
                                  </p:childTnLst>
                                </p:cTn>
                              </p:par>
                              <p:par>
                                <p:cTn id="114" presetID="10" presetClass="entr" presetSubtype="0" fill="hold" grpId="1" nodeType="withEffect">
                                  <p:stCondLst>
                                    <p:cond delay="150"/>
                                  </p:stCondLst>
                                  <p:childTnLst>
                                    <p:set>
                                      <p:cBhvr>
                                        <p:cTn id="115" dur="1" fill="hold">
                                          <p:stCondLst>
                                            <p:cond delay="0"/>
                                          </p:stCondLst>
                                        </p:cTn>
                                        <p:tgtEl>
                                          <p:spTgt spid="281"/>
                                        </p:tgtEl>
                                        <p:attrNameLst>
                                          <p:attrName>style.visibility</p:attrName>
                                        </p:attrNameLst>
                                      </p:cBhvr>
                                      <p:to>
                                        <p:strVal val="visible"/>
                                      </p:to>
                                    </p:set>
                                    <p:animEffect transition="in" filter="fade">
                                      <p:cBhvr>
                                        <p:cTn id="116" dur="750"/>
                                        <p:tgtEl>
                                          <p:spTgt spid="281"/>
                                        </p:tgtEl>
                                      </p:cBhvr>
                                    </p:animEffect>
                                  </p:childTnLst>
                                </p:cTn>
                              </p:par>
                              <p:par>
                                <p:cTn id="117" presetID="0" presetClass="path" presetSubtype="0" decel="25000" fill="hold" grpId="0" nodeType="withEffect">
                                  <p:stCondLst>
                                    <p:cond delay="150"/>
                                  </p:stCondLst>
                                  <p:childTnLst>
                                    <p:animMotion origin="layout" path="M 0.00087 -0.00023 C -0.01024 0.00602 -0.03611 0.03495 -0.0658 0.03681 C -0.09549 0.03866 -0.14948 0.01574 -0.17726 0.01088 C -0.20504 0.00602 -0.2158 0.00718 -0.23247 0.00718 C -0.24722 0.00833 -0.26215 0.0088 -0.27691 0.01088 C -0.28663 0.01227 -0.28455 0.01667 -0.2934 0.02199 C -0.29896 0.02523 -0.30521 0.025 -0.31024 0.0294 C -0.31302 0.03195 -0.31528 0.03565 -0.31858 0.03681 C -0.32674 0.03958 -0.33524 0.03935 -0.34358 0.04051 C -0.35938 0.03935 -0.37517 0.03958 -0.3908 0.03681 C -0.41424 0.03264 -0.40052 0.03102 -0.4158 0.02199 C -0.4342 0.01111 -0.43542 0.01458 -0.45747 0.01458 " pathEditMode="relative" rAng="0" ptsTypes="aaafffffffff">
                                      <p:cBhvr>
                                        <p:cTn id="118" dur="1500" spd="-100000" fill="hold"/>
                                        <p:tgtEl>
                                          <p:spTgt spid="281"/>
                                        </p:tgtEl>
                                        <p:attrNameLst>
                                          <p:attrName>ppt_x</p:attrName>
                                          <p:attrName>ppt_y</p:attrName>
                                        </p:attrNameLst>
                                      </p:cBhvr>
                                      <p:rCtr x="-22917" y="2037"/>
                                    </p:animMotion>
                                  </p:childTnLst>
                                </p:cTn>
                              </p:par>
                              <p:par>
                                <p:cTn id="119" presetID="10" presetClass="entr" presetSubtype="0" fill="hold" grpId="1" nodeType="withEffect">
                                  <p:stCondLst>
                                    <p:cond delay="500"/>
                                  </p:stCondLst>
                                  <p:childTnLst>
                                    <p:set>
                                      <p:cBhvr>
                                        <p:cTn id="120" dur="1" fill="hold">
                                          <p:stCondLst>
                                            <p:cond delay="0"/>
                                          </p:stCondLst>
                                        </p:cTn>
                                        <p:tgtEl>
                                          <p:spTgt spid="282"/>
                                        </p:tgtEl>
                                        <p:attrNameLst>
                                          <p:attrName>style.visibility</p:attrName>
                                        </p:attrNameLst>
                                      </p:cBhvr>
                                      <p:to>
                                        <p:strVal val="visible"/>
                                      </p:to>
                                    </p:set>
                                    <p:animEffect transition="in" filter="fade">
                                      <p:cBhvr>
                                        <p:cTn id="121" dur="750"/>
                                        <p:tgtEl>
                                          <p:spTgt spid="282"/>
                                        </p:tgtEl>
                                      </p:cBhvr>
                                    </p:animEffect>
                                  </p:childTnLst>
                                </p:cTn>
                              </p:par>
                              <p:par>
                                <p:cTn id="122" presetID="0" presetClass="path" presetSubtype="0" decel="25000" fill="hold" grpId="0" nodeType="withEffect">
                                  <p:stCondLst>
                                    <p:cond delay="500"/>
                                  </p:stCondLst>
                                  <p:childTnLst>
                                    <p:animMotion origin="layout" path="M 0.00086 -0.00023 C -0.01025 0.00602 -0.03994 0.03704 -0.0658 0.03681 C -0.09167 0.03657 -0.12691 0.00486 -0.15469 -0.00162 C -0.18247 -0.0081 -0.21181 -0.00417 -0.23212 -0.00208 C -0.25244 0 -0.26667 0.00694 -0.27691 0.01088 C -0.28664 0.01227 -0.28455 0.01667 -0.29341 0.02199 C -0.29896 0.02523 -0.30521 0.025 -0.31025 0.0294 C -0.31303 0.03194 -0.31528 0.03565 -0.31858 0.03681 C -0.32674 0.03958 -0.33525 0.03935 -0.34358 0.04051 C -0.35938 0.03935 -0.37518 0.03958 -0.3908 0.03681 C -0.41424 0.03264 -0.40053 0.03102 -0.4158 0.02199 C -0.43421 0.01111 -0.43542 0.01458 -0.45747 0.01458 " pathEditMode="relative" rAng="0" ptsTypes="aaaafffffffa">
                                      <p:cBhvr>
                                        <p:cTn id="123" dur="1500" spd="-100000" fill="hold"/>
                                        <p:tgtEl>
                                          <p:spTgt spid="282"/>
                                        </p:tgtEl>
                                        <p:attrNameLst>
                                          <p:attrName>ppt_x</p:attrName>
                                          <p:attrName>ppt_y</p:attrName>
                                        </p:attrNameLst>
                                      </p:cBhvr>
                                      <p:rCtr x="-22917" y="1644"/>
                                    </p:animMotion>
                                  </p:childTnLst>
                                </p:cTn>
                              </p:par>
                              <p:par>
                                <p:cTn id="124" presetID="10" presetClass="entr" presetSubtype="0" fill="hold" grpId="1" nodeType="withEffect">
                                  <p:stCondLst>
                                    <p:cond delay="400"/>
                                  </p:stCondLst>
                                  <p:childTnLst>
                                    <p:set>
                                      <p:cBhvr>
                                        <p:cTn id="125" dur="1" fill="hold">
                                          <p:stCondLst>
                                            <p:cond delay="0"/>
                                          </p:stCondLst>
                                        </p:cTn>
                                        <p:tgtEl>
                                          <p:spTgt spid="241"/>
                                        </p:tgtEl>
                                        <p:attrNameLst>
                                          <p:attrName>style.visibility</p:attrName>
                                        </p:attrNameLst>
                                      </p:cBhvr>
                                      <p:to>
                                        <p:strVal val="visible"/>
                                      </p:to>
                                    </p:set>
                                    <p:animEffect transition="in" filter="fade">
                                      <p:cBhvr>
                                        <p:cTn id="126" dur="750"/>
                                        <p:tgtEl>
                                          <p:spTgt spid="241"/>
                                        </p:tgtEl>
                                      </p:cBhvr>
                                    </p:animEffect>
                                  </p:childTnLst>
                                </p:cTn>
                              </p:par>
                              <p:par>
                                <p:cTn id="127" presetID="0" presetClass="path" presetSubtype="0" decel="25000" fill="hold" grpId="0" nodeType="withEffect">
                                  <p:stCondLst>
                                    <p:cond delay="400"/>
                                  </p:stCondLst>
                                  <p:childTnLst>
                                    <p:animMotion origin="layout" path="M 0.00087 -0.00023 C -0.01024 0.00602 -0.03611 0.03492 -0.0658 0.03677 C -0.09548 0.03862 -0.15937 0.01295 -0.17726 0.01087 C -0.19514 0.00879 -0.21371 0.00833 -0.23246 0.00717 C -0.24722 0.00833 -0.26215 0.00879 -0.27691 0.01087 C -0.28663 0.01226 -0.28455 0.01665 -0.2934 0.02197 C -0.29896 0.02521 -0.30521 0.02498 -0.31024 0.02937 C -0.31302 0.03191 -0.31528 0.03561 -0.31858 0.03677 C -0.32673 0.03954 -0.33524 0.03931 -0.34358 0.04047 C -0.35937 0.03931 -0.37517 0.03954 -0.3908 0.03677 C -0.41423 0.03261 -0.40052 0.03099 -0.4158 0.02197 C -0.4342 0.0111 -0.43542 0.01457 -0.45746 0.01457 " pathEditMode="relative" rAng="0" ptsTypes="fssfffffffff">
                                      <p:cBhvr>
                                        <p:cTn id="128" dur="1500" spd="-100000" fill="hold"/>
                                        <p:tgtEl>
                                          <p:spTgt spid="241"/>
                                        </p:tgtEl>
                                        <p:attrNameLst>
                                          <p:attrName>ppt_x</p:attrName>
                                          <p:attrName>ppt_y</p:attrName>
                                        </p:attrNameLst>
                                      </p:cBhvr>
                                      <p:rCtr x="-22917" y="2035"/>
                                    </p:animMotion>
                                  </p:childTnLst>
                                </p:cTn>
                              </p:par>
                              <p:par>
                                <p:cTn id="129" presetID="10" presetClass="entr" presetSubtype="0" fill="hold" grpId="1" nodeType="withEffect">
                                  <p:stCondLst>
                                    <p:cond delay="500"/>
                                  </p:stCondLst>
                                  <p:childTnLst>
                                    <p:set>
                                      <p:cBhvr>
                                        <p:cTn id="130" dur="1" fill="hold">
                                          <p:stCondLst>
                                            <p:cond delay="0"/>
                                          </p:stCondLst>
                                        </p:cTn>
                                        <p:tgtEl>
                                          <p:spTgt spid="242"/>
                                        </p:tgtEl>
                                        <p:attrNameLst>
                                          <p:attrName>style.visibility</p:attrName>
                                        </p:attrNameLst>
                                      </p:cBhvr>
                                      <p:to>
                                        <p:strVal val="visible"/>
                                      </p:to>
                                    </p:set>
                                    <p:animEffect transition="in" filter="fade">
                                      <p:cBhvr>
                                        <p:cTn id="131" dur="750"/>
                                        <p:tgtEl>
                                          <p:spTgt spid="242"/>
                                        </p:tgtEl>
                                      </p:cBhvr>
                                    </p:animEffect>
                                  </p:childTnLst>
                                </p:cTn>
                              </p:par>
                              <p:par>
                                <p:cTn id="132" presetID="0" presetClass="path" presetSubtype="0" decel="25000" fill="hold" grpId="0" nodeType="withEffect">
                                  <p:stCondLst>
                                    <p:cond delay="500"/>
                                  </p:stCondLst>
                                  <p:childTnLst>
                                    <p:animMotion origin="layout" path="M 0.00087 -0.00023 C -0.05174 -0.0037 -0.06337 -0.01248 -0.0974 0.01226 C -0.1316 0.037 -0.17708 0.04994 -0.20764 0.04601 C -0.23837 0.04208 -0.25764 0.00902 -0.27691 0.01087 C -0.28663 0.01226 -0.28455 0.01665 -0.2934 0.02197 C -0.29896 0.0252 -0.30521 0.02497 -0.31024 0.02937 C -0.31302 0.03191 -0.31528 0.03561 -0.31858 0.03676 C -0.32674 0.03954 -0.33524 0.03931 -0.34358 0.04046 C -0.35938 0.03931 -0.37518 0.03954 -0.3908 0.03676 C -0.41424 0.0326 -0.40052 0.03098 -0.4158 0.02197 C -0.4342 0.0111 -0.43542 0.01457 -0.45747 0.01457 " pathEditMode="relative" rAng="0" ptsTypes="sssfffffffs">
                                      <p:cBhvr>
                                        <p:cTn id="133" dur="1500" spd="-100000" fill="hold"/>
                                        <p:tgtEl>
                                          <p:spTgt spid="242"/>
                                        </p:tgtEl>
                                        <p:attrNameLst>
                                          <p:attrName>ppt_x</p:attrName>
                                          <p:attrName>ppt_y</p:attrName>
                                        </p:attrNameLst>
                                      </p:cBhvr>
                                      <p:rCtr x="-22917" y="1896"/>
                                    </p:animMotion>
                                  </p:childTnLst>
                                </p:cTn>
                              </p:par>
                              <p:par>
                                <p:cTn id="134" presetID="10" presetClass="entr" presetSubtype="0" fill="hold" grpId="1" nodeType="withEffect">
                                  <p:stCondLst>
                                    <p:cond delay="700"/>
                                  </p:stCondLst>
                                  <p:childTnLst>
                                    <p:set>
                                      <p:cBhvr>
                                        <p:cTn id="135" dur="1" fill="hold">
                                          <p:stCondLst>
                                            <p:cond delay="0"/>
                                          </p:stCondLst>
                                        </p:cTn>
                                        <p:tgtEl>
                                          <p:spTgt spid="256"/>
                                        </p:tgtEl>
                                        <p:attrNameLst>
                                          <p:attrName>style.visibility</p:attrName>
                                        </p:attrNameLst>
                                      </p:cBhvr>
                                      <p:to>
                                        <p:strVal val="visible"/>
                                      </p:to>
                                    </p:set>
                                    <p:animEffect transition="in" filter="fade">
                                      <p:cBhvr>
                                        <p:cTn id="136" dur="750"/>
                                        <p:tgtEl>
                                          <p:spTgt spid="256"/>
                                        </p:tgtEl>
                                      </p:cBhvr>
                                    </p:animEffect>
                                  </p:childTnLst>
                                </p:cTn>
                              </p:par>
                              <p:par>
                                <p:cTn id="137" presetID="0" presetClass="path" presetSubtype="0" decel="25000" fill="hold" grpId="0" nodeType="withEffect">
                                  <p:stCondLst>
                                    <p:cond delay="700"/>
                                  </p:stCondLst>
                                  <p:childTnLst>
                                    <p:animMotion origin="layout" path="M 0.00086 -0.00023 C -0.02188 -0.00624 -0.08907 -0.03815 -0.13542 -0.0363 C -0.18178 -0.03445 -0.23438 -0.00138 -0.27691 0.01087 C -0.31945 0.02313 -0.36771 0.03492 -0.3908 0.03677 C -0.41424 0.03261 -0.40053 0.03099 -0.4158 0.02197 C -0.43421 0.0111 -0.43542 0.01457 -0.45747 0.01457 " pathEditMode="relative" rAng="0" ptsTypes="aaaffa">
                                      <p:cBhvr>
                                        <p:cTn id="138" dur="1500" spd="-100000" fill="hold"/>
                                        <p:tgtEl>
                                          <p:spTgt spid="256"/>
                                        </p:tgtEl>
                                        <p:attrNameLst>
                                          <p:attrName>ppt_x</p:attrName>
                                          <p:attrName>ppt_y</p:attrName>
                                        </p:attrNameLst>
                                      </p:cBhvr>
                                      <p:rCtr x="-22917" y="-46"/>
                                    </p:animMotion>
                                  </p:childTnLst>
                                </p:cTn>
                              </p:par>
                              <p:par>
                                <p:cTn id="139" presetID="10" presetClass="entr" presetSubtype="0" fill="hold" grpId="1" nodeType="withEffect">
                                  <p:stCondLst>
                                    <p:cond delay="500"/>
                                  </p:stCondLst>
                                  <p:childTnLst>
                                    <p:set>
                                      <p:cBhvr>
                                        <p:cTn id="140" dur="1" fill="hold">
                                          <p:stCondLst>
                                            <p:cond delay="0"/>
                                          </p:stCondLst>
                                        </p:cTn>
                                        <p:tgtEl>
                                          <p:spTgt spid="253"/>
                                        </p:tgtEl>
                                        <p:attrNameLst>
                                          <p:attrName>style.visibility</p:attrName>
                                        </p:attrNameLst>
                                      </p:cBhvr>
                                      <p:to>
                                        <p:strVal val="visible"/>
                                      </p:to>
                                    </p:set>
                                    <p:animEffect transition="in" filter="fade">
                                      <p:cBhvr>
                                        <p:cTn id="141" dur="750"/>
                                        <p:tgtEl>
                                          <p:spTgt spid="253"/>
                                        </p:tgtEl>
                                      </p:cBhvr>
                                    </p:animEffect>
                                  </p:childTnLst>
                                </p:cTn>
                              </p:par>
                              <p:par>
                                <p:cTn id="142" presetID="0" presetClass="path" presetSubtype="0" decel="25000" fill="hold" grpId="0" nodeType="withEffect">
                                  <p:stCondLst>
                                    <p:cond delay="500"/>
                                  </p:stCondLst>
                                  <p:childTnLst>
                                    <p:animMotion origin="layout" path="M 0.00086 -0.00023 C -0.01025 0.00601 -0.03611 0.03492 -0.0658 0.03677 C -0.09549 0.03862 -0.14948 0.01573 -0.17726 0.01087 C -0.20504 0.00601 -0.21025 0.00416 -0.23247 0.00717 C -0.25469 0.01018 -0.29584 0.02451 -0.31025 0.02937 C -0.31302 0.03191 -0.31528 0.03561 -0.31858 0.03677 C -0.32674 0.03954 -0.33525 0.03931 -0.34358 0.04047 C -0.35938 0.03931 -0.37518 0.03954 -0.3908 0.03677 C -0.41424 0.0326 -0.40052 0.03099 -0.4158 0.02197 C -0.43421 0.0111 -0.43542 0.01457 -0.45747 0.01457 " pathEditMode="relative" rAng="0" ptsTypes="aaaaffffff">
                                      <p:cBhvr>
                                        <p:cTn id="143" dur="1500" spd="-100000" fill="hold"/>
                                        <p:tgtEl>
                                          <p:spTgt spid="253"/>
                                        </p:tgtEl>
                                        <p:attrNameLst>
                                          <p:attrName>ppt_x</p:attrName>
                                          <p:attrName>ppt_y</p:attrName>
                                        </p:attrNameLst>
                                      </p:cBhvr>
                                      <p:rCtr x="-22917" y="2035"/>
                                    </p:animMotion>
                                  </p:childTnLst>
                                </p:cTn>
                              </p:par>
                              <p:par>
                                <p:cTn id="144" presetID="10" presetClass="entr" presetSubtype="0" fill="hold" grpId="1" nodeType="withEffect">
                                  <p:stCondLst>
                                    <p:cond delay="600"/>
                                  </p:stCondLst>
                                  <p:childTnLst>
                                    <p:set>
                                      <p:cBhvr>
                                        <p:cTn id="145" dur="1" fill="hold">
                                          <p:stCondLst>
                                            <p:cond delay="0"/>
                                          </p:stCondLst>
                                        </p:cTn>
                                        <p:tgtEl>
                                          <p:spTgt spid="275"/>
                                        </p:tgtEl>
                                        <p:attrNameLst>
                                          <p:attrName>style.visibility</p:attrName>
                                        </p:attrNameLst>
                                      </p:cBhvr>
                                      <p:to>
                                        <p:strVal val="visible"/>
                                      </p:to>
                                    </p:set>
                                    <p:animEffect transition="in" filter="fade">
                                      <p:cBhvr>
                                        <p:cTn id="146" dur="750"/>
                                        <p:tgtEl>
                                          <p:spTgt spid="275"/>
                                        </p:tgtEl>
                                      </p:cBhvr>
                                    </p:animEffect>
                                  </p:childTnLst>
                                </p:cTn>
                              </p:par>
                              <p:par>
                                <p:cTn id="147" presetID="0" presetClass="path" presetSubtype="0" decel="25000" fill="hold" grpId="0" nodeType="withEffect">
                                  <p:stCondLst>
                                    <p:cond delay="600"/>
                                  </p:stCondLst>
                                  <p:childTnLst>
                                    <p:animMotion origin="layout" path="M 0.00087 -0.00023 C -0.01337 0.00532 -0.04774 0.03495 -0.08403 0.03264 C -0.12031 0.03032 -0.18351 -0.00995 -0.21649 -0.01412 C -0.24948 -0.01829 -0.26111 -0.00208 -0.28229 0.00695 C -0.30347 0.01597 -0.32552 0.03565 -0.34358 0.04051 C -0.35938 0.03935 -0.37517 0.03958 -0.3908 0.03681 C -0.40972 0.03241 -0.44636 0.01829 -0.45747 0.01458 " pathEditMode="relative" rAng="0" ptsTypes="aaaaffa">
                                      <p:cBhvr>
                                        <p:cTn id="148" dur="1500" spd="-100000" fill="hold"/>
                                        <p:tgtEl>
                                          <p:spTgt spid="275"/>
                                        </p:tgtEl>
                                        <p:attrNameLst>
                                          <p:attrName>ppt_x</p:attrName>
                                          <p:attrName>ppt_y</p:attrName>
                                        </p:attrNameLst>
                                      </p:cBhvr>
                                      <p:rCtr x="-22917" y="1134"/>
                                    </p:animMotion>
                                  </p:childTnLst>
                                </p:cTn>
                              </p:par>
                              <p:par>
                                <p:cTn id="149" presetID="10" presetClass="entr" presetSubtype="0" fill="hold" grpId="1" nodeType="withEffect">
                                  <p:stCondLst>
                                    <p:cond delay="550"/>
                                  </p:stCondLst>
                                  <p:childTnLst>
                                    <p:set>
                                      <p:cBhvr>
                                        <p:cTn id="150" dur="1" fill="hold">
                                          <p:stCondLst>
                                            <p:cond delay="0"/>
                                          </p:stCondLst>
                                        </p:cTn>
                                        <p:tgtEl>
                                          <p:spTgt spid="274"/>
                                        </p:tgtEl>
                                        <p:attrNameLst>
                                          <p:attrName>style.visibility</p:attrName>
                                        </p:attrNameLst>
                                      </p:cBhvr>
                                      <p:to>
                                        <p:strVal val="visible"/>
                                      </p:to>
                                    </p:set>
                                    <p:animEffect transition="in" filter="fade">
                                      <p:cBhvr>
                                        <p:cTn id="151" dur="750"/>
                                        <p:tgtEl>
                                          <p:spTgt spid="274"/>
                                        </p:tgtEl>
                                      </p:cBhvr>
                                    </p:animEffect>
                                  </p:childTnLst>
                                </p:cTn>
                              </p:par>
                              <p:par>
                                <p:cTn id="152" presetID="0" presetClass="path" presetSubtype="0" decel="25000" fill="hold" grpId="0" nodeType="withEffect">
                                  <p:stCondLst>
                                    <p:cond delay="550"/>
                                  </p:stCondLst>
                                  <p:childTnLst>
                                    <p:animMotion origin="layout" path="M 0.00087 -0.00023 C -0.01979 -0.00532 -0.07656 -0.0324 -0.12292 -0.03055 C -0.16927 -0.0287 -0.23229 -0.00023 -0.27691 0.01088 C -0.32153 0.02199 -0.36076 0.03611 -0.3908 0.03681 C -0.42083 0.0375 -0.44636 0.01829 -0.45747 0.01459 " pathEditMode="relative" rAng="0" ptsTypes="aaaaa">
                                      <p:cBhvr>
                                        <p:cTn id="153" dur="1500" spd="-100000" fill="hold"/>
                                        <p:tgtEl>
                                          <p:spTgt spid="274"/>
                                        </p:tgtEl>
                                        <p:attrNameLst>
                                          <p:attrName>ppt_x</p:attrName>
                                          <p:attrName>ppt_y</p:attrName>
                                        </p:attrNameLst>
                                      </p:cBhvr>
                                      <p:rCtr x="-22917" y="278"/>
                                    </p:animMotion>
                                  </p:childTnLst>
                                </p:cTn>
                              </p:par>
                              <p:par>
                                <p:cTn id="154" presetID="10" presetClass="entr" presetSubtype="0" fill="hold" grpId="1" nodeType="withEffect">
                                  <p:stCondLst>
                                    <p:cond delay="750"/>
                                  </p:stCondLst>
                                  <p:childTnLst>
                                    <p:set>
                                      <p:cBhvr>
                                        <p:cTn id="155" dur="1" fill="hold">
                                          <p:stCondLst>
                                            <p:cond delay="0"/>
                                          </p:stCondLst>
                                        </p:cTn>
                                        <p:tgtEl>
                                          <p:spTgt spid="276"/>
                                        </p:tgtEl>
                                        <p:attrNameLst>
                                          <p:attrName>style.visibility</p:attrName>
                                        </p:attrNameLst>
                                      </p:cBhvr>
                                      <p:to>
                                        <p:strVal val="visible"/>
                                      </p:to>
                                    </p:set>
                                    <p:animEffect transition="in" filter="fade">
                                      <p:cBhvr>
                                        <p:cTn id="156" dur="750"/>
                                        <p:tgtEl>
                                          <p:spTgt spid="276"/>
                                        </p:tgtEl>
                                      </p:cBhvr>
                                    </p:animEffect>
                                  </p:childTnLst>
                                </p:cTn>
                              </p:par>
                              <p:par>
                                <p:cTn id="157" presetID="0" presetClass="path" presetSubtype="0" decel="25000" fill="hold" grpId="0" nodeType="withEffect">
                                  <p:stCondLst>
                                    <p:cond delay="750"/>
                                  </p:stCondLst>
                                  <p:childTnLst>
                                    <p:animMotion origin="layout" path="M 0.00087 -0.00024 C -0.0033 0.00162 -0.01302 0.00462 -0.02413 0.01087 C -0.03524 0.01712 -0.05052 0.0331 -0.0658 0.0368 C -0.08108 0.0405 -0.09722 0.0375 -0.1158 0.0331 C -0.14358 0.02824 -0.2059 0.01087 -0.23246 0.00717 C -0.25937 0.00347 -0.26389 0.00717 -0.27691 0.01087 C -0.28993 0.01458 -0.29757 0.025 -0.31024 0.02939 C -0.32292 0.03379 -0.33542 0.03912 -0.35295 0.03796 C -0.37066 0.0368 -0.39844 0.02592 -0.4158 0.02199 C -0.43316 0.01805 -0.44878 0.0162 -0.45747 0.01458 " pathEditMode="relative" rAng="0" ptsTypes="afafaaaaaa">
                                      <p:cBhvr>
                                        <p:cTn id="158" dur="1500" spd="-100000" fill="hold"/>
                                        <p:tgtEl>
                                          <p:spTgt spid="276"/>
                                        </p:tgtEl>
                                        <p:attrNameLst>
                                          <p:attrName>ppt_x</p:attrName>
                                          <p:attrName>ppt_y</p:attrName>
                                        </p:attrNameLst>
                                      </p:cBhvr>
                                      <p:rCtr x="-22917" y="2037"/>
                                    </p:animMotion>
                                  </p:childTnLst>
                                </p:cTn>
                              </p:par>
                              <p:par>
                                <p:cTn id="159" presetID="10" presetClass="entr" presetSubtype="0" fill="hold" grpId="1" nodeType="withEffect">
                                  <p:stCondLst>
                                    <p:cond delay="550"/>
                                  </p:stCondLst>
                                  <p:childTnLst>
                                    <p:set>
                                      <p:cBhvr>
                                        <p:cTn id="160" dur="1" fill="hold">
                                          <p:stCondLst>
                                            <p:cond delay="0"/>
                                          </p:stCondLst>
                                        </p:cTn>
                                        <p:tgtEl>
                                          <p:spTgt spid="266"/>
                                        </p:tgtEl>
                                        <p:attrNameLst>
                                          <p:attrName>style.visibility</p:attrName>
                                        </p:attrNameLst>
                                      </p:cBhvr>
                                      <p:to>
                                        <p:strVal val="visible"/>
                                      </p:to>
                                    </p:set>
                                    <p:animEffect transition="in" filter="fade">
                                      <p:cBhvr>
                                        <p:cTn id="161" dur="750"/>
                                        <p:tgtEl>
                                          <p:spTgt spid="266"/>
                                        </p:tgtEl>
                                      </p:cBhvr>
                                    </p:animEffect>
                                  </p:childTnLst>
                                </p:cTn>
                              </p:par>
                              <p:par>
                                <p:cTn id="162" presetID="0" presetClass="path" presetSubtype="0" decel="25000" fill="hold" grpId="0" nodeType="withEffect">
                                  <p:stCondLst>
                                    <p:cond delay="550"/>
                                  </p:stCondLst>
                                  <p:childTnLst>
                                    <p:animMotion origin="layout" path="M 0.00087 -0.00023 C -0.01302 0.00509 -0.05312 0.02937 -0.08281 0.03122 C -0.1125 0.03307 -0.14705 0.00694 -0.17778 0.0111 C -0.21146 0.01434 -0.23993 0.05133 -0.26753 0.05619 C -0.29514 0.06104 -0.32326 0.0437 -0.34358 0.04046 C -0.35937 0.03931 -0.37517 0.03954 -0.3908 0.03676 C -0.41424 0.0326 -0.40052 0.03098 -0.4158 0.02197 C -0.4342 0.0111 -0.43542 0.01457 -0.45746 0.01457 " pathEditMode="relative" rAng="0" ptsTypes="aafafffa">
                                      <p:cBhvr>
                                        <p:cTn id="163" dur="1500" spd="-100000" fill="hold"/>
                                        <p:tgtEl>
                                          <p:spTgt spid="266"/>
                                        </p:tgtEl>
                                        <p:attrNameLst>
                                          <p:attrName>ppt_x</p:attrName>
                                          <p:attrName>ppt_y</p:attrName>
                                        </p:attrNameLst>
                                      </p:cBhvr>
                                      <p:rCtr x="-22917" y="3052"/>
                                    </p:animMotion>
                                  </p:childTnLst>
                                </p:cTn>
                              </p:par>
                              <p:par>
                                <p:cTn id="164" presetID="10" presetClass="entr" presetSubtype="0" fill="hold" grpId="1" nodeType="withEffect">
                                  <p:stCondLst>
                                    <p:cond delay="600"/>
                                  </p:stCondLst>
                                  <p:childTnLst>
                                    <p:set>
                                      <p:cBhvr>
                                        <p:cTn id="165" dur="1" fill="hold">
                                          <p:stCondLst>
                                            <p:cond delay="0"/>
                                          </p:stCondLst>
                                        </p:cTn>
                                        <p:tgtEl>
                                          <p:spTgt spid="238"/>
                                        </p:tgtEl>
                                        <p:attrNameLst>
                                          <p:attrName>style.visibility</p:attrName>
                                        </p:attrNameLst>
                                      </p:cBhvr>
                                      <p:to>
                                        <p:strVal val="visible"/>
                                      </p:to>
                                    </p:set>
                                    <p:animEffect transition="in" filter="fade">
                                      <p:cBhvr>
                                        <p:cTn id="166" dur="750"/>
                                        <p:tgtEl>
                                          <p:spTgt spid="238"/>
                                        </p:tgtEl>
                                      </p:cBhvr>
                                    </p:animEffect>
                                  </p:childTnLst>
                                </p:cTn>
                              </p:par>
                              <p:par>
                                <p:cTn id="167" presetID="0" presetClass="path" presetSubtype="0" decel="25000" fill="hold" grpId="0" nodeType="withEffect">
                                  <p:stCondLst>
                                    <p:cond delay="600"/>
                                  </p:stCondLst>
                                  <p:childTnLst>
                                    <p:animMotion origin="layout" path="M 0.00087 -0.00024 C -0.01024 0.00601 -0.04635 0.03121 -0.0658 0.03676 C -0.08246 0.0356 -0.09913 0.03514 -0.1158 0.03306 C -0.13611 0.03052 -0.15625 0.01317 -0.17725 0.01086 C -0.19514 0.00878 -0.21371 0.00832 -0.23246 0.00716 C -0.24722 0.00832 -0.26215 0.00878 -0.27691 0.01086 C -0.29132 0.01572 -0.32552 0.03768 -0.34878 0.03953 C -0.37205 0.04138 -0.39271 0.02566 -0.4158 0.02196 C -0.4342 0.01109 -0.43541 0.01456 -0.45746 0.01456 " pathEditMode="relative" rAng="0" ptsTypes="ffffffsff">
                                      <p:cBhvr>
                                        <p:cTn id="168" dur="1500" spd="-100000" fill="hold"/>
                                        <p:tgtEl>
                                          <p:spTgt spid="238"/>
                                        </p:tgtEl>
                                        <p:attrNameLst>
                                          <p:attrName>ppt_x</p:attrName>
                                          <p:attrName>ppt_y</p:attrName>
                                        </p:attrNameLst>
                                      </p:cBhvr>
                                      <p:rCtr x="-22917" y="2081"/>
                                    </p:animMotion>
                                  </p:childTnLst>
                                </p:cTn>
                              </p:par>
                              <p:par>
                                <p:cTn id="169" presetID="10" presetClass="entr" presetSubtype="0" fill="hold" grpId="1" nodeType="withEffect">
                                  <p:stCondLst>
                                    <p:cond delay="700"/>
                                  </p:stCondLst>
                                  <p:childTnLst>
                                    <p:set>
                                      <p:cBhvr>
                                        <p:cTn id="170" dur="1" fill="hold">
                                          <p:stCondLst>
                                            <p:cond delay="0"/>
                                          </p:stCondLst>
                                        </p:cTn>
                                        <p:tgtEl>
                                          <p:spTgt spid="246"/>
                                        </p:tgtEl>
                                        <p:attrNameLst>
                                          <p:attrName>style.visibility</p:attrName>
                                        </p:attrNameLst>
                                      </p:cBhvr>
                                      <p:to>
                                        <p:strVal val="visible"/>
                                      </p:to>
                                    </p:set>
                                    <p:animEffect transition="in" filter="fade">
                                      <p:cBhvr>
                                        <p:cTn id="171" dur="750"/>
                                        <p:tgtEl>
                                          <p:spTgt spid="246"/>
                                        </p:tgtEl>
                                      </p:cBhvr>
                                    </p:animEffect>
                                  </p:childTnLst>
                                </p:cTn>
                              </p:par>
                              <p:par>
                                <p:cTn id="172" presetID="0" presetClass="path" presetSubtype="0" decel="25000" fill="hold" grpId="0" nodeType="withEffect">
                                  <p:stCondLst>
                                    <p:cond delay="700"/>
                                  </p:stCondLst>
                                  <p:childTnLst>
                                    <p:animMotion origin="layout" path="M 0.00087 -0.00023 C -0.01545 -0.00116 -0.06545 -0.01225 -0.09705 -0.00647 C -0.12864 -0.00069 -0.15659 0.03052 -0.18889 0.03422 C -0.22118 0.03792 -0.25659 0.01572 -0.29045 0.01618 C -0.32413 0.01665 -0.36302 0.03699 -0.3908 0.03676 C -0.41857 0.03653 -0.44357 0.01919 -0.45746 0.01457 " pathEditMode="relative" rAng="0" ptsTypes="aaaaaa">
                                      <p:cBhvr>
                                        <p:cTn id="173" dur="1500" spd="-100000" fill="hold"/>
                                        <p:tgtEl>
                                          <p:spTgt spid="246"/>
                                        </p:tgtEl>
                                        <p:attrNameLst>
                                          <p:attrName>ppt_x</p:attrName>
                                          <p:attrName>ppt_y</p:attrName>
                                        </p:attrNameLst>
                                      </p:cBhvr>
                                      <p:rCtr x="-22917" y="1295"/>
                                    </p:animMotion>
                                  </p:childTnLst>
                                </p:cTn>
                              </p:par>
                              <p:par>
                                <p:cTn id="174" presetID="10" presetClass="entr" presetSubtype="0" fill="hold" grpId="1" nodeType="withEffect">
                                  <p:stCondLst>
                                    <p:cond delay="650"/>
                                  </p:stCondLst>
                                  <p:childTnLst>
                                    <p:set>
                                      <p:cBhvr>
                                        <p:cTn id="175" dur="1" fill="hold">
                                          <p:stCondLst>
                                            <p:cond delay="0"/>
                                          </p:stCondLst>
                                        </p:cTn>
                                        <p:tgtEl>
                                          <p:spTgt spid="261"/>
                                        </p:tgtEl>
                                        <p:attrNameLst>
                                          <p:attrName>style.visibility</p:attrName>
                                        </p:attrNameLst>
                                      </p:cBhvr>
                                      <p:to>
                                        <p:strVal val="visible"/>
                                      </p:to>
                                    </p:set>
                                    <p:animEffect transition="in" filter="fade">
                                      <p:cBhvr>
                                        <p:cTn id="176" dur="750"/>
                                        <p:tgtEl>
                                          <p:spTgt spid="261"/>
                                        </p:tgtEl>
                                      </p:cBhvr>
                                    </p:animEffect>
                                  </p:childTnLst>
                                </p:cTn>
                              </p:par>
                              <p:par>
                                <p:cTn id="177" presetID="0" presetClass="path" presetSubtype="0" decel="25000" fill="hold" grpId="0" nodeType="withEffect">
                                  <p:stCondLst>
                                    <p:cond delay="650"/>
                                  </p:stCondLst>
                                  <p:childTnLst>
                                    <p:animMotion origin="layout" path="M 0.00087 -5.20231E-7 C -0.02048 -0.00301 -0.07951 -0.02058 -0.12708 -0.01757 C -0.17465 -0.01457 -0.23559 0.01549 -0.28472 0.0185 C -0.33385 0.0215 -0.38524 -0.00069 -0.42204 0.00046 C -0.45885 0.00162 -0.48715 0.02012 -0.50607 0.02567 C -0.51527 0.02936 -0.52638 0.02913 -0.53472 0.03422 C -0.53923 0.03723 -0.5434 0.04139 -0.54913 0.04278 C -0.56319 0.04601 -0.57777 0.04578 -0.59201 0.04717 C -0.61944 0.04578 -0.64618 0.04601 -0.67343 0.04278 C -0.71388 0.03792 -0.69027 0.03607 -0.71649 0.02567 C -0.74826 0.01318 -0.75034 0.01711 -0.78836 0.01711 " pathEditMode="relative" rAng="0" ptsTypes="aaaaffffffa">
                                      <p:cBhvr>
                                        <p:cTn id="178" dur="1500" spd="-100000" fill="hold"/>
                                        <p:tgtEl>
                                          <p:spTgt spid="261"/>
                                        </p:tgtEl>
                                        <p:attrNameLst>
                                          <p:attrName>ppt_x</p:attrName>
                                          <p:attrName>ppt_y</p:attrName>
                                        </p:attrNameLst>
                                      </p:cBhvr>
                                      <p:rCtr x="-39462" y="1318"/>
                                    </p:animMotion>
                                  </p:childTnLst>
                                </p:cTn>
                              </p:par>
                              <p:par>
                                <p:cTn id="179" presetID="10" presetClass="entr" presetSubtype="0" fill="hold" grpId="1" nodeType="withEffect">
                                  <p:stCondLst>
                                    <p:cond delay="550"/>
                                  </p:stCondLst>
                                  <p:childTnLst>
                                    <p:set>
                                      <p:cBhvr>
                                        <p:cTn id="180" dur="1" fill="hold">
                                          <p:stCondLst>
                                            <p:cond delay="0"/>
                                          </p:stCondLst>
                                        </p:cTn>
                                        <p:tgtEl>
                                          <p:spTgt spid="243"/>
                                        </p:tgtEl>
                                        <p:attrNameLst>
                                          <p:attrName>style.visibility</p:attrName>
                                        </p:attrNameLst>
                                      </p:cBhvr>
                                      <p:to>
                                        <p:strVal val="visible"/>
                                      </p:to>
                                    </p:set>
                                    <p:animEffect transition="in" filter="fade">
                                      <p:cBhvr>
                                        <p:cTn id="181" dur="750"/>
                                        <p:tgtEl>
                                          <p:spTgt spid="243"/>
                                        </p:tgtEl>
                                      </p:cBhvr>
                                    </p:animEffect>
                                  </p:childTnLst>
                                </p:cTn>
                              </p:par>
                              <p:par>
                                <p:cTn id="182" presetID="0" presetClass="path" presetSubtype="0" decel="25000" fill="hold" grpId="0" nodeType="withEffect">
                                  <p:stCondLst>
                                    <p:cond delay="550"/>
                                  </p:stCondLst>
                                  <p:childTnLst>
                                    <p:animMotion origin="layout" path="M 0.00087 3.58382E-6 C -0.06372 0.00971 -0.00191 -0.00301 -0.04219 0.01294 C -0.09323 0.01503 -0.13142 -0.01873 -0.20608 -0.01642 C -0.28073 -0.01411 -0.32292 0.02173 -0.38229 0.03098 C -0.44167 0.04023 -0.45208 0.0104 -0.47691 0.01294 C -0.49392 0.01456 -0.49045 0.01965 -0.50608 0.02566 C -0.51528 0.02936 -0.52639 0.02913 -0.53472 0.03422 C -0.53924 0.03722 -0.5434 0.04138 -0.54913 0.04277 C -0.5632 0.04601 -0.57778 0.04578 -0.59201 0.04716 C -0.61945 0.04578 -0.64653 0.04601 -0.67344 0.04277 C -0.71389 0.03792 -0.69028 0.03607 -0.71649 0.02566 C -0.74826 0.01318 -0.75035 0.01711 -0.78837 0.01711 " pathEditMode="relative" rAng="0" ptsTypes="ffssffffffff">
                                      <p:cBhvr>
                                        <p:cTn id="183" dur="1500" spd="-100000" fill="hold"/>
                                        <p:tgtEl>
                                          <p:spTgt spid="243"/>
                                        </p:tgtEl>
                                        <p:attrNameLst>
                                          <p:attrName>ppt_x</p:attrName>
                                          <p:attrName>ppt_y</p:attrName>
                                        </p:attrNameLst>
                                      </p:cBhvr>
                                      <p:rCtr x="-39462" y="1410"/>
                                    </p:animMotion>
                                  </p:childTnLst>
                                </p:cTn>
                              </p:par>
                              <p:par>
                                <p:cTn id="184" presetID="10" presetClass="entr" presetSubtype="0" fill="hold" grpId="1" nodeType="withEffect">
                                  <p:stCondLst>
                                    <p:cond delay="500"/>
                                  </p:stCondLst>
                                  <p:childTnLst>
                                    <p:set>
                                      <p:cBhvr>
                                        <p:cTn id="185" dur="1" fill="hold">
                                          <p:stCondLst>
                                            <p:cond delay="0"/>
                                          </p:stCondLst>
                                        </p:cTn>
                                        <p:tgtEl>
                                          <p:spTgt spid="259"/>
                                        </p:tgtEl>
                                        <p:attrNameLst>
                                          <p:attrName>style.visibility</p:attrName>
                                        </p:attrNameLst>
                                      </p:cBhvr>
                                      <p:to>
                                        <p:strVal val="visible"/>
                                      </p:to>
                                    </p:set>
                                    <p:animEffect transition="in" filter="fade">
                                      <p:cBhvr>
                                        <p:cTn id="186" dur="750"/>
                                        <p:tgtEl>
                                          <p:spTgt spid="259"/>
                                        </p:tgtEl>
                                      </p:cBhvr>
                                    </p:animEffect>
                                  </p:childTnLst>
                                </p:cTn>
                              </p:par>
                              <p:par>
                                <p:cTn id="187" presetID="0" presetClass="path" presetSubtype="0" decel="25000" fill="hold" grpId="0" nodeType="withEffect">
                                  <p:stCondLst>
                                    <p:cond delay="500"/>
                                  </p:stCondLst>
                                  <p:childTnLst>
                                    <p:animMotion origin="layout" path="M 0.00087 7.51445E-7 C -0.01406 -0.00509 -0.06215 -0.0252 -0.08906 -0.03121 C -0.11597 -0.03723 -0.12829 -0.0437 -0.16041 -0.03584 C -0.19253 -0.02798 -0.24756 0.00532 -0.28229 0.01618 C -0.31701 0.02705 -0.33576 0.03098 -0.36875 0.02959 C -0.40173 0.02821 -0.44322 0.00416 -0.48038 0.00717 C -0.51753 0.01017 -0.55972 0.04116 -0.59201 0.04717 C -0.61944 0.04578 -0.64652 0.04601 -0.67343 0.04277 C -0.71388 0.03792 -0.69027 0.03607 -0.71649 0.02566 C -0.74826 0.01318 -0.75034 0.01711 -0.78836 0.01711 " pathEditMode="relative" rAng="0" ptsTypes="aaaaaafffa">
                                      <p:cBhvr>
                                        <p:cTn id="188" dur="1500" spd="-100000" fill="hold"/>
                                        <p:tgtEl>
                                          <p:spTgt spid="259"/>
                                        </p:tgtEl>
                                        <p:attrNameLst>
                                          <p:attrName>ppt_x</p:attrName>
                                          <p:attrName>ppt_y</p:attrName>
                                        </p:attrNameLst>
                                      </p:cBhvr>
                                      <p:rCtr x="-39462" y="162"/>
                                    </p:animMotion>
                                  </p:childTnLst>
                                </p:cTn>
                              </p:par>
                              <p:par>
                                <p:cTn id="189" presetID="10" presetClass="entr" presetSubtype="0" fill="hold" grpId="1" nodeType="withEffect">
                                  <p:stCondLst>
                                    <p:cond delay="750"/>
                                  </p:stCondLst>
                                  <p:childTnLst>
                                    <p:set>
                                      <p:cBhvr>
                                        <p:cTn id="190" dur="1" fill="hold">
                                          <p:stCondLst>
                                            <p:cond delay="0"/>
                                          </p:stCondLst>
                                        </p:cTn>
                                        <p:tgtEl>
                                          <p:spTgt spid="283"/>
                                        </p:tgtEl>
                                        <p:attrNameLst>
                                          <p:attrName>style.visibility</p:attrName>
                                        </p:attrNameLst>
                                      </p:cBhvr>
                                      <p:to>
                                        <p:strVal val="visible"/>
                                      </p:to>
                                    </p:set>
                                    <p:animEffect transition="in" filter="fade">
                                      <p:cBhvr>
                                        <p:cTn id="191" dur="750"/>
                                        <p:tgtEl>
                                          <p:spTgt spid="283"/>
                                        </p:tgtEl>
                                      </p:cBhvr>
                                    </p:animEffect>
                                  </p:childTnLst>
                                </p:cTn>
                              </p:par>
                              <p:par>
                                <p:cTn id="192" presetID="0" presetClass="path" presetSubtype="0" decel="25000" fill="hold" grpId="0" nodeType="withEffect">
                                  <p:stCondLst>
                                    <p:cond delay="750"/>
                                  </p:stCondLst>
                                  <p:childTnLst>
                                    <p:animMotion origin="layout" path="M 0.00087 3.7037E-6 C -0.01823 0.00717 -0.08056 0.03634 -0.11406 0.04282 C -0.14757 0.0493 -0.16823 0.04537 -0.20017 0.03865 C -0.23212 0.03379 -0.27205 0.00717 -0.30556 0.00208 C -0.34063 -0.00116 -0.38021 0.00717 -0.41111 0.01967 C -0.44201 0.03217 -0.46806 0.07361 -0.49132 0.07754 C -0.52136 0.08217 -0.56163 0.05301 -0.59202 0.04722 C -0.61945 0.04583 -0.64653 0.04606 -0.67344 0.04282 C -0.71389 0.03796 -0.69028 0.03611 -0.71649 0.02569 C -0.74827 0.01319 -0.75035 0.01713 -0.78837 0.01713 " pathEditMode="relative" rAng="0" ptsTypes="aasaaffffa">
                                      <p:cBhvr>
                                        <p:cTn id="193" dur="1500" spd="-100000" fill="hold"/>
                                        <p:tgtEl>
                                          <p:spTgt spid="283"/>
                                        </p:tgtEl>
                                        <p:attrNameLst>
                                          <p:attrName>ppt_x</p:attrName>
                                          <p:attrName>ppt_y</p:attrName>
                                        </p:attrNameLst>
                                      </p:cBhvr>
                                      <p:rCtr x="-39462" y="4051"/>
                                    </p:animMotion>
                                  </p:childTnLst>
                                </p:cTn>
                              </p:par>
                              <p:par>
                                <p:cTn id="194" presetID="10" presetClass="entr" presetSubtype="0" fill="hold" grpId="1" nodeType="withEffect">
                                  <p:stCondLst>
                                    <p:cond delay="800"/>
                                  </p:stCondLst>
                                  <p:childTnLst>
                                    <p:set>
                                      <p:cBhvr>
                                        <p:cTn id="195" dur="1" fill="hold">
                                          <p:stCondLst>
                                            <p:cond delay="0"/>
                                          </p:stCondLst>
                                        </p:cTn>
                                        <p:tgtEl>
                                          <p:spTgt spid="245"/>
                                        </p:tgtEl>
                                        <p:attrNameLst>
                                          <p:attrName>style.visibility</p:attrName>
                                        </p:attrNameLst>
                                      </p:cBhvr>
                                      <p:to>
                                        <p:strVal val="visible"/>
                                      </p:to>
                                    </p:set>
                                    <p:animEffect transition="in" filter="fade">
                                      <p:cBhvr>
                                        <p:cTn id="196" dur="750"/>
                                        <p:tgtEl>
                                          <p:spTgt spid="245"/>
                                        </p:tgtEl>
                                      </p:cBhvr>
                                    </p:animEffect>
                                  </p:childTnLst>
                                </p:cTn>
                              </p:par>
                              <p:par>
                                <p:cTn id="197" presetID="0" presetClass="path" presetSubtype="0" decel="25000" fill="hold" grpId="0" nodeType="withEffect">
                                  <p:stCondLst>
                                    <p:cond delay="800"/>
                                  </p:stCondLst>
                                  <p:childTnLst>
                                    <p:animMotion origin="layout" path="M 0.00087 -3.98844E-6 C -0.06372 0.00971 -0.00191 -0.003 -0.04219 0.01295 C -0.06129 0.02012 -0.07188 0.037 -0.10556 0.04139 C -0.13924 0.04578 -0.19514 0.04486 -0.24445 0.03931 C -0.29375 0.03376 -0.36216 0.01295 -0.40104 0.00856 C -0.43993 0.00417 -0.4599 0.01018 -0.47743 0.01295 C -0.49393 0.01457 -0.49045 0.01966 -0.50608 0.02567 C -0.51528 0.02937 -0.52639 0.02914 -0.53473 0.03422 C -0.53924 0.03723 -0.54341 0.04139 -0.54914 0.04278 C -0.5632 0.04602 -0.57778 0.04578 -0.59202 0.04717 C -0.61945 0.04578 -0.64618 0.04602 -0.67344 0.04278 C -0.71389 0.03792 -0.69028 0.03607 -0.7165 0.02567 C -0.74827 0.01318 -0.75035 0.01711 -0.78837 0.01711 " pathEditMode="relative" rAng="0" ptsTypes="ffaaaffffffff">
                                      <p:cBhvr>
                                        <p:cTn id="198" dur="1500" spd="-100000" fill="hold"/>
                                        <p:tgtEl>
                                          <p:spTgt spid="245"/>
                                        </p:tgtEl>
                                        <p:attrNameLst>
                                          <p:attrName>ppt_x</p:attrName>
                                          <p:attrName>ppt_y</p:attrName>
                                        </p:attrNameLst>
                                      </p:cBhvr>
                                      <p:rCtr x="-39462" y="2197"/>
                                    </p:animMotion>
                                  </p:childTnLst>
                                </p:cTn>
                              </p:par>
                              <p:par>
                                <p:cTn id="199" presetID="10" presetClass="entr" presetSubtype="0" fill="hold" grpId="1" nodeType="withEffect">
                                  <p:stCondLst>
                                    <p:cond delay="900"/>
                                  </p:stCondLst>
                                  <p:childTnLst>
                                    <p:set>
                                      <p:cBhvr>
                                        <p:cTn id="200" dur="1" fill="hold">
                                          <p:stCondLst>
                                            <p:cond delay="0"/>
                                          </p:stCondLst>
                                        </p:cTn>
                                        <p:tgtEl>
                                          <p:spTgt spid="271"/>
                                        </p:tgtEl>
                                        <p:attrNameLst>
                                          <p:attrName>style.visibility</p:attrName>
                                        </p:attrNameLst>
                                      </p:cBhvr>
                                      <p:to>
                                        <p:strVal val="visible"/>
                                      </p:to>
                                    </p:set>
                                    <p:animEffect transition="in" filter="fade">
                                      <p:cBhvr>
                                        <p:cTn id="201" dur="750"/>
                                        <p:tgtEl>
                                          <p:spTgt spid="271"/>
                                        </p:tgtEl>
                                      </p:cBhvr>
                                    </p:animEffect>
                                  </p:childTnLst>
                                </p:cTn>
                              </p:par>
                              <p:par>
                                <p:cTn id="202" presetID="0" presetClass="path" presetSubtype="0" decel="25000" fill="hold" grpId="0" nodeType="withEffect">
                                  <p:stCondLst>
                                    <p:cond delay="900"/>
                                  </p:stCondLst>
                                  <p:childTnLst>
                                    <p:animMotion origin="layout" path="M 0.00087 2.77457E-6 C -0.02031 0.01017 -0.08455 0.04716 -0.12569 0.06034 C -0.16684 0.07352 -0.19514 0.08508 -0.24601 0.07838 C -0.29687 0.07167 -0.38021 0.02566 -0.43073 0.01965 C -0.48125 0.01364 -0.52222 0.03815 -0.54913 0.04277 C -0.56319 0.04601 -0.57778 0.04578 -0.59201 0.04716 C -0.61944 0.04578 -0.64618 0.04601 -0.67344 0.04277 C -0.71389 0.03792 -0.6901 0.03607 -0.71649 0.02566 C -0.74826 0.01318 -0.75035 0.01711 -0.78837 0.01711 " pathEditMode="relative" rAng="0" ptsTypes="aaaaffffa">
                                      <p:cBhvr>
                                        <p:cTn id="203" dur="1500" spd="-100000" fill="hold"/>
                                        <p:tgtEl>
                                          <p:spTgt spid="271"/>
                                        </p:tgtEl>
                                        <p:attrNameLst>
                                          <p:attrName>ppt_x</p:attrName>
                                          <p:attrName>ppt_y</p:attrName>
                                        </p:attrNameLst>
                                      </p:cBhvr>
                                      <p:rCtr x="-39462" y="4254"/>
                                    </p:animMotion>
                                  </p:childTnLst>
                                </p:cTn>
                              </p:par>
                              <p:par>
                                <p:cTn id="204" presetID="10" presetClass="entr" presetSubtype="0" fill="hold" grpId="1" nodeType="withEffect">
                                  <p:stCondLst>
                                    <p:cond delay="650"/>
                                  </p:stCondLst>
                                  <p:childTnLst>
                                    <p:set>
                                      <p:cBhvr>
                                        <p:cTn id="205" dur="1" fill="hold">
                                          <p:stCondLst>
                                            <p:cond delay="0"/>
                                          </p:stCondLst>
                                        </p:cTn>
                                        <p:tgtEl>
                                          <p:spTgt spid="244"/>
                                        </p:tgtEl>
                                        <p:attrNameLst>
                                          <p:attrName>style.visibility</p:attrName>
                                        </p:attrNameLst>
                                      </p:cBhvr>
                                      <p:to>
                                        <p:strVal val="visible"/>
                                      </p:to>
                                    </p:set>
                                    <p:animEffect transition="in" filter="fade">
                                      <p:cBhvr>
                                        <p:cTn id="206" dur="750"/>
                                        <p:tgtEl>
                                          <p:spTgt spid="244"/>
                                        </p:tgtEl>
                                      </p:cBhvr>
                                    </p:animEffect>
                                  </p:childTnLst>
                                </p:cTn>
                              </p:par>
                              <p:par>
                                <p:cTn id="207" presetID="0" presetClass="path" presetSubtype="0" decel="25000" fill="hold" grpId="0" nodeType="withEffect">
                                  <p:stCondLst>
                                    <p:cond delay="650"/>
                                  </p:stCondLst>
                                  <p:childTnLst>
                                    <p:animMotion origin="layout" path="M 0.00087 -0.01434 C -0.01823 -0.02105 -0.08055 -0.04787 -0.11406 -0.05388 C -0.1651 -0.05573 -0.23038 -0.03538 -0.2618 -0.03284 C -0.29323 -0.03053 -0.38385 -0.0074 -0.42448 -0.01203 C -0.4651 -0.01642 -0.51736 -0.04787 -0.54913 -0.05388 C -0.56319 -0.05688 -0.57777 -0.05665 -0.59201 -0.05781 C -0.61944 -0.05665 -0.64618 -0.05688 -0.67343 -0.05388 C -0.71389 -0.04948 -0.6901 -0.04763 -0.71649 -0.03816 C -0.74826 -0.02659 -0.75034 -0.03006 -0.78836 -0.03006 " pathEditMode="relative" rAng="0" ptsTypes="ffssfffff">
                                      <p:cBhvr>
                                        <p:cTn id="208" dur="1500" spd="-100000" fill="hold"/>
                                        <p:tgtEl>
                                          <p:spTgt spid="244"/>
                                        </p:tgtEl>
                                        <p:attrNameLst>
                                          <p:attrName>ppt_x</p:attrName>
                                          <p:attrName>ppt_y</p:attrName>
                                        </p:attrNameLst>
                                      </p:cBhvr>
                                      <p:rCtr x="-39462" y="-1827"/>
                                    </p:animMotion>
                                  </p:childTnLst>
                                </p:cTn>
                              </p:par>
                              <p:par>
                                <p:cTn id="209" presetID="10" presetClass="entr" presetSubtype="0" fill="hold" grpId="1" nodeType="withEffect">
                                  <p:stCondLst>
                                    <p:cond delay="700"/>
                                  </p:stCondLst>
                                  <p:childTnLst>
                                    <p:set>
                                      <p:cBhvr>
                                        <p:cTn id="210" dur="1" fill="hold">
                                          <p:stCondLst>
                                            <p:cond delay="0"/>
                                          </p:stCondLst>
                                        </p:cTn>
                                        <p:tgtEl>
                                          <p:spTgt spid="249"/>
                                        </p:tgtEl>
                                        <p:attrNameLst>
                                          <p:attrName>style.visibility</p:attrName>
                                        </p:attrNameLst>
                                      </p:cBhvr>
                                      <p:to>
                                        <p:strVal val="visible"/>
                                      </p:to>
                                    </p:set>
                                    <p:animEffect transition="in" filter="fade">
                                      <p:cBhvr>
                                        <p:cTn id="211" dur="750"/>
                                        <p:tgtEl>
                                          <p:spTgt spid="249"/>
                                        </p:tgtEl>
                                      </p:cBhvr>
                                    </p:animEffect>
                                  </p:childTnLst>
                                </p:cTn>
                              </p:par>
                              <p:par>
                                <p:cTn id="212" presetID="0" presetClass="path" presetSubtype="0" decel="25000" fill="hold" grpId="0" nodeType="withEffect">
                                  <p:stCondLst>
                                    <p:cond delay="700"/>
                                  </p:stCondLst>
                                  <p:childTnLst>
                                    <p:animMotion origin="layout" path="M 0.00087 4.45087E-6 C -0.02257 -0.00232 -0.08767 -0.02104 -0.14028 -0.01341 C -0.19288 -0.00578 -0.25382 0.03884 -0.31475 0.04531 C -0.37066 0.04786 -0.42969 0.00231 -0.47587 0.00254 C -0.50764 0.00901 -0.56406 0.04439 -0.59201 0.04716 C -0.61944 0.04578 -0.64618 0.04601 -0.67344 0.04277 C -0.71389 0.03791 -0.6901 0.03606 -0.71649 0.02566 C -0.74826 0.01317 -0.75035 0.01711 -0.78837 0.01711 " pathEditMode="relative" rAng="0" ptsTypes="asaffffa">
                                      <p:cBhvr>
                                        <p:cTn id="213" dur="1500" spd="-100000" fill="hold"/>
                                        <p:tgtEl>
                                          <p:spTgt spid="249"/>
                                        </p:tgtEl>
                                        <p:attrNameLst>
                                          <p:attrName>ppt_x</p:attrName>
                                          <p:attrName>ppt_y</p:attrName>
                                        </p:attrNameLst>
                                      </p:cBhvr>
                                      <p:rCtr x="-39462" y="1341"/>
                                    </p:animMotion>
                                  </p:childTnLst>
                                </p:cTn>
                              </p:par>
                              <p:par>
                                <p:cTn id="214" presetID="10" presetClass="entr" presetSubtype="0" fill="hold" grpId="1" nodeType="withEffect">
                                  <p:stCondLst>
                                    <p:cond delay="800"/>
                                  </p:stCondLst>
                                  <p:childTnLst>
                                    <p:set>
                                      <p:cBhvr>
                                        <p:cTn id="215" dur="1" fill="hold">
                                          <p:stCondLst>
                                            <p:cond delay="0"/>
                                          </p:stCondLst>
                                        </p:cTn>
                                        <p:tgtEl>
                                          <p:spTgt spid="265"/>
                                        </p:tgtEl>
                                        <p:attrNameLst>
                                          <p:attrName>style.visibility</p:attrName>
                                        </p:attrNameLst>
                                      </p:cBhvr>
                                      <p:to>
                                        <p:strVal val="visible"/>
                                      </p:to>
                                    </p:set>
                                    <p:animEffect transition="in" filter="fade">
                                      <p:cBhvr>
                                        <p:cTn id="216" dur="750"/>
                                        <p:tgtEl>
                                          <p:spTgt spid="265"/>
                                        </p:tgtEl>
                                      </p:cBhvr>
                                    </p:animEffect>
                                  </p:childTnLst>
                                </p:cTn>
                              </p:par>
                              <p:par>
                                <p:cTn id="217" presetID="0" presetClass="path" presetSubtype="0" decel="25000" fill="hold" grpId="0" nodeType="withEffect">
                                  <p:stCondLst>
                                    <p:cond delay="800"/>
                                  </p:stCondLst>
                                  <p:childTnLst>
                                    <p:animMotion origin="layout" path="M 0.00087 -5.20231E-7 C -0.06371 0.00971 -0.00191 -0.00301 -0.04218 0.01295 C -0.06736 0.02266 -0.09062 0.0289 -0.11406 0.04278 C -0.1427 0.04139 -0.17135 0.04093 -0.20017 0.03861 C -0.23506 0.03561 -0.26979 0.01549 -0.30538 0.01295 C -0.3368 0.01041 -0.36875 0.00994 -0.40104 0.00856 C -0.42638 0.00994 -0.45208 0.01041 -0.47743 0.01295 C -0.49444 0.01457 -0.49045 0.01965 -0.50607 0.02567 C -0.51527 0.02936 -0.52638 0.02913 -0.53472 0.03422 C -0.53958 0.03723 -0.5434 0.04139 -0.54913 0.04278 C -0.56319 0.04601 -0.57777 0.04578 -0.59218 0.04717 C -0.61944 0.04578 -0.64652 0.04601 -0.67343 0.04278 C -0.71388 0.03792 -0.69027 0.03607 -0.71649 0.02567 C -0.74826 0.01318 -0.75034 0.01711 -0.78836 0.01711 " pathEditMode="relative" rAng="0" ptsTypes="fffffffffffffA">
                                      <p:cBhvr>
                                        <p:cTn id="218" dur="1500" spd="-100000" fill="hold"/>
                                        <p:tgtEl>
                                          <p:spTgt spid="265"/>
                                        </p:tgtEl>
                                        <p:attrNameLst>
                                          <p:attrName>ppt_x</p:attrName>
                                          <p:attrName>ppt_y</p:attrName>
                                        </p:attrNameLst>
                                      </p:cBhvr>
                                      <p:rCtr x="-39462" y="2197"/>
                                    </p:animMotion>
                                  </p:childTnLst>
                                </p:cTn>
                              </p:par>
                              <p:par>
                                <p:cTn id="219" presetID="10" presetClass="entr" presetSubtype="0" fill="hold" grpId="1" nodeType="withEffect">
                                  <p:stCondLst>
                                    <p:cond delay="450"/>
                                  </p:stCondLst>
                                  <p:childTnLst>
                                    <p:set>
                                      <p:cBhvr>
                                        <p:cTn id="220" dur="1" fill="hold">
                                          <p:stCondLst>
                                            <p:cond delay="0"/>
                                          </p:stCondLst>
                                        </p:cTn>
                                        <p:tgtEl>
                                          <p:spTgt spid="240"/>
                                        </p:tgtEl>
                                        <p:attrNameLst>
                                          <p:attrName>style.visibility</p:attrName>
                                        </p:attrNameLst>
                                      </p:cBhvr>
                                      <p:to>
                                        <p:strVal val="visible"/>
                                      </p:to>
                                    </p:set>
                                    <p:animEffect transition="in" filter="fade">
                                      <p:cBhvr>
                                        <p:cTn id="221" dur="750"/>
                                        <p:tgtEl>
                                          <p:spTgt spid="240"/>
                                        </p:tgtEl>
                                      </p:cBhvr>
                                    </p:animEffect>
                                  </p:childTnLst>
                                </p:cTn>
                              </p:par>
                              <p:par>
                                <p:cTn id="222" presetID="0" presetClass="path" presetSubtype="0" decel="25000" fill="hold" grpId="0" nodeType="withEffect">
                                  <p:stCondLst>
                                    <p:cond delay="450"/>
                                  </p:stCondLst>
                                  <p:childTnLst>
                                    <p:animMotion origin="layout" path="M 0.00086 -1.48148E-6 C -0.01094 0.00602 -0.04358 0.02847 -0.06997 0.03542 C -0.09636 0.04236 -0.1198 0.04699 -0.15782 0.04167 C -0.19584 0.03634 -0.25799 0.00509 -0.29862 0.00324 C -0.33924 0.00139 -0.37448 0.02523 -0.40139 0.03056 C -0.4283 0.03588 -0.44323 0.03611 -0.46059 0.03542 C -0.47796 0.03472 -0.49375 0.02593 -0.50608 0.0257 C -0.51841 0.02546 -0.52761 0.03148 -0.53473 0.03426 C -0.54896 0.03773 -0.56875 0.04583 -0.59202 0.04722 C -0.61945 0.04583 -0.64619 0.04607 -0.67344 0.04283 C -0.71389 0.03796 -0.69011 0.03611 -0.7165 0.0257 C -0.74827 0.0132 -0.75035 0.01713 -0.78837 0.01713 " pathEditMode="relative" rAng="0" ptsTypes="aaaaaaaffffa">
                                      <p:cBhvr>
                                        <p:cTn id="223" dur="1500" spd="-100000" fill="hold"/>
                                        <p:tgtEl>
                                          <p:spTgt spid="240"/>
                                        </p:tgtEl>
                                        <p:attrNameLst>
                                          <p:attrName>ppt_x</p:attrName>
                                          <p:attrName>ppt_y</p:attrName>
                                        </p:attrNameLst>
                                      </p:cBhvr>
                                      <p:rCtr x="-39462" y="2361"/>
                                    </p:animMotion>
                                  </p:childTnLst>
                                </p:cTn>
                              </p:par>
                              <p:par>
                                <p:cTn id="224" presetID="10" presetClass="entr" presetSubtype="0" fill="hold" grpId="1" nodeType="withEffect">
                                  <p:stCondLst>
                                    <p:cond delay="600"/>
                                  </p:stCondLst>
                                  <p:childTnLst>
                                    <p:set>
                                      <p:cBhvr>
                                        <p:cTn id="225" dur="1" fill="hold">
                                          <p:stCondLst>
                                            <p:cond delay="0"/>
                                          </p:stCondLst>
                                        </p:cTn>
                                        <p:tgtEl>
                                          <p:spTgt spid="273"/>
                                        </p:tgtEl>
                                        <p:attrNameLst>
                                          <p:attrName>style.visibility</p:attrName>
                                        </p:attrNameLst>
                                      </p:cBhvr>
                                      <p:to>
                                        <p:strVal val="visible"/>
                                      </p:to>
                                    </p:set>
                                    <p:animEffect transition="in" filter="fade">
                                      <p:cBhvr>
                                        <p:cTn id="226" dur="750"/>
                                        <p:tgtEl>
                                          <p:spTgt spid="273"/>
                                        </p:tgtEl>
                                      </p:cBhvr>
                                    </p:animEffect>
                                  </p:childTnLst>
                                </p:cTn>
                              </p:par>
                              <p:par>
                                <p:cTn id="227" presetID="0" presetClass="path" presetSubtype="0" decel="25000" fill="hold" grpId="0" nodeType="withEffect">
                                  <p:stCondLst>
                                    <p:cond delay="600"/>
                                  </p:stCondLst>
                                  <p:childTnLst>
                                    <p:animMotion origin="layout" path="M 0.00087 -4.44444E-6 C -0.01823 0.00718 -0.08056 0.03635 -0.11406 0.04283 C -0.14757 0.04931 -0.16823 0.04352 -0.20017 0.03866 C -0.23212 0.0338 -0.27188 0.01806 -0.30538 0.01297 C -0.33889 0.00787 -0.36754 0.00649 -0.40104 0.00857 C -0.43455 0.01065 -0.48386 0.02153 -0.50608 0.0257 C -0.51528 0.0294 -0.52639 0.02917 -0.53472 0.03426 C -0.53958 0.03727 -0.5434 0.04144 -0.54913 0.04283 C -0.5632 0.04607 -0.57778 0.04584 -0.59202 0.04723 C -0.61945 0.04584 -0.64618 0.04607 -0.67344 0.04283 C -0.71389 0.03797 -0.69011 0.03612 -0.71649 0.0257 C -0.74827 0.0132 -0.75035 0.01713 -0.78837 0.01713 " pathEditMode="relative" rAng="0" ptsTypes="aaaaaffffffa">
                                      <p:cBhvr>
                                        <p:cTn id="228" dur="1500" spd="-100000" fill="hold"/>
                                        <p:tgtEl>
                                          <p:spTgt spid="273"/>
                                        </p:tgtEl>
                                        <p:attrNameLst>
                                          <p:attrName>ppt_x</p:attrName>
                                          <p:attrName>ppt_y</p:attrName>
                                        </p:attrNameLst>
                                      </p:cBhvr>
                                      <p:rCtr x="-39462" y="2454"/>
                                    </p:animMotion>
                                  </p:childTnLst>
                                </p:cTn>
                              </p:par>
                              <p:par>
                                <p:cTn id="229" presetID="10" presetClass="entr" presetSubtype="0" fill="hold" grpId="1" nodeType="withEffect">
                                  <p:stCondLst>
                                    <p:cond delay="750"/>
                                  </p:stCondLst>
                                  <p:childTnLst>
                                    <p:set>
                                      <p:cBhvr>
                                        <p:cTn id="230" dur="1" fill="hold">
                                          <p:stCondLst>
                                            <p:cond delay="0"/>
                                          </p:stCondLst>
                                        </p:cTn>
                                        <p:tgtEl>
                                          <p:spTgt spid="239"/>
                                        </p:tgtEl>
                                        <p:attrNameLst>
                                          <p:attrName>style.visibility</p:attrName>
                                        </p:attrNameLst>
                                      </p:cBhvr>
                                      <p:to>
                                        <p:strVal val="visible"/>
                                      </p:to>
                                    </p:set>
                                    <p:animEffect transition="in" filter="fade">
                                      <p:cBhvr>
                                        <p:cTn id="231" dur="750"/>
                                        <p:tgtEl>
                                          <p:spTgt spid="239"/>
                                        </p:tgtEl>
                                      </p:cBhvr>
                                    </p:animEffect>
                                  </p:childTnLst>
                                </p:cTn>
                              </p:par>
                              <p:par>
                                <p:cTn id="232" presetID="0" presetClass="path" presetSubtype="0" decel="25000" fill="hold" grpId="0" nodeType="withEffect">
                                  <p:stCondLst>
                                    <p:cond delay="750"/>
                                  </p:stCondLst>
                                  <p:childTnLst>
                                    <p:animMotion origin="layout" path="M 0.00087 -0.0037 C -0.06371 -0.00578 -0.00191 -0.003 -0.04218 -0.00647 C -0.06736 -0.00878 -0.09062 -0.00994 -0.11406 -0.01295 C -0.1427 -0.01271 -0.17135 -0.01271 -0.20017 -0.01202 C -0.23506 -0.01156 -0.26979 -0.00717 -0.30538 -0.00647 C -0.3368 -0.00601 -0.36875 -0.00601 -0.40104 -0.00555 C -0.42638 -0.00601 -0.45208 -0.00601 -0.47743 -0.00647 C -0.49444 -0.00693 -0.49045 -0.00809 -0.50607 -0.00925 C -0.51527 -0.01017 -0.52638 -0.01017 -0.53472 -0.0111 C -0.53958 -0.01179 -0.5434 -0.01271 -0.54913 -0.01295 C -0.56319 -0.01364 -0.57777 -0.01364 -0.59201 -0.01387 C -0.61944 -0.01364 -0.64635 -0.01364 -0.67343 -0.01295 C -0.71388 -0.01202 -0.6901 -0.01156 -0.71649 -0.00925 C -0.74826 -0.0067 -0.75034 -0.0074 -0.78836 -0.0074 " pathEditMode="relative" rAng="0" ptsTypes="fffffffffffffA">
                                      <p:cBhvr>
                                        <p:cTn id="233" dur="1500" spd="-100000" fill="hold"/>
                                        <p:tgtEl>
                                          <p:spTgt spid="239"/>
                                        </p:tgtEl>
                                        <p:attrNameLst>
                                          <p:attrName>ppt_x</p:attrName>
                                          <p:attrName>ppt_y</p:attrName>
                                        </p:attrNameLst>
                                      </p:cBhvr>
                                      <p:rCtr x="-39462" y="-486"/>
                                    </p:animMotion>
                                  </p:childTnLst>
                                </p:cTn>
                              </p:par>
                              <p:par>
                                <p:cTn id="234" presetID="10" presetClass="entr" presetSubtype="0" fill="hold" grpId="1" nodeType="withEffect">
                                  <p:stCondLst>
                                    <p:cond delay="650"/>
                                  </p:stCondLst>
                                  <p:childTnLst>
                                    <p:set>
                                      <p:cBhvr>
                                        <p:cTn id="235" dur="1" fill="hold">
                                          <p:stCondLst>
                                            <p:cond delay="0"/>
                                          </p:stCondLst>
                                        </p:cTn>
                                        <p:tgtEl>
                                          <p:spTgt spid="272"/>
                                        </p:tgtEl>
                                        <p:attrNameLst>
                                          <p:attrName>style.visibility</p:attrName>
                                        </p:attrNameLst>
                                      </p:cBhvr>
                                      <p:to>
                                        <p:strVal val="visible"/>
                                      </p:to>
                                    </p:set>
                                    <p:animEffect transition="in" filter="fade">
                                      <p:cBhvr>
                                        <p:cTn id="236" dur="750"/>
                                        <p:tgtEl>
                                          <p:spTgt spid="272"/>
                                        </p:tgtEl>
                                      </p:cBhvr>
                                    </p:animEffect>
                                  </p:childTnLst>
                                </p:cTn>
                              </p:par>
                              <p:par>
                                <p:cTn id="237" presetID="0" presetClass="path" presetSubtype="0" decel="25000" fill="hold" grpId="0" nodeType="withEffect">
                                  <p:stCondLst>
                                    <p:cond delay="650"/>
                                  </p:stCondLst>
                                  <p:childTnLst>
                                    <p:animMotion origin="layout" path="M 0.00086 -4.81481E-6 C -0.02327 -0.0081 -0.09254 -0.05023 -0.14358 -0.04814 C -0.19462 -0.04606 -0.25486 0.00649 -0.30539 0.01297 C -0.35591 0.01945 -0.39861 -0.01504 -0.44636 -0.00925 C -0.4941 -0.00347 -0.55434 0.03866 -0.59219 0.04723 C -0.61945 0.04584 -0.64618 0.04607 -0.67344 0.04283 C -0.71389 0.03797 -0.69011 0.03612 -0.7165 0.0257 C -0.74827 0.0132 -0.75035 0.01713 -0.78837 0.01713 " pathEditMode="relative" rAng="0" ptsTypes="aaaafffa">
                                      <p:cBhvr>
                                        <p:cTn id="238" dur="1500" spd="-100000" fill="hold"/>
                                        <p:tgtEl>
                                          <p:spTgt spid="272"/>
                                        </p:tgtEl>
                                        <p:attrNameLst>
                                          <p:attrName>ppt_x</p:attrName>
                                          <p:attrName>ppt_y</p:attrName>
                                        </p:attrNameLst>
                                      </p:cBhvr>
                                      <p:rCtr x="-39462" y="-162"/>
                                    </p:animMotion>
                                  </p:childTnLst>
                                </p:cTn>
                              </p:par>
                              <p:par>
                                <p:cTn id="239" presetID="10" presetClass="entr" presetSubtype="0" fill="hold" grpId="1" nodeType="withEffect">
                                  <p:stCondLst>
                                    <p:cond delay="750"/>
                                  </p:stCondLst>
                                  <p:childTnLst>
                                    <p:set>
                                      <p:cBhvr>
                                        <p:cTn id="240" dur="1" fill="hold">
                                          <p:stCondLst>
                                            <p:cond delay="0"/>
                                          </p:stCondLst>
                                        </p:cTn>
                                        <p:tgtEl>
                                          <p:spTgt spid="250"/>
                                        </p:tgtEl>
                                        <p:attrNameLst>
                                          <p:attrName>style.visibility</p:attrName>
                                        </p:attrNameLst>
                                      </p:cBhvr>
                                      <p:to>
                                        <p:strVal val="visible"/>
                                      </p:to>
                                    </p:set>
                                    <p:animEffect transition="in" filter="fade">
                                      <p:cBhvr>
                                        <p:cTn id="241" dur="750"/>
                                        <p:tgtEl>
                                          <p:spTgt spid="250"/>
                                        </p:tgtEl>
                                      </p:cBhvr>
                                    </p:animEffect>
                                  </p:childTnLst>
                                </p:cTn>
                              </p:par>
                              <p:par>
                                <p:cTn id="242" presetID="0" presetClass="path" presetSubtype="0" decel="25000" fill="hold" grpId="0" nodeType="withEffect">
                                  <p:stCondLst>
                                    <p:cond delay="750"/>
                                  </p:stCondLst>
                                  <p:childTnLst>
                                    <p:animMotion origin="layout" path="M 0.00087 3.06358E-6 C -0.06372 0.00971 -0.00191 -0.00301 -0.04219 0.01294 C -0.06129 0.02011 -0.07014 0.04277 -0.11407 0.04277 C -0.15799 0.04277 -0.25764 0.01873 -0.30538 0.01294 C -0.35313 0.00716 -0.3724 0.00855 -0.40104 0.00855 C -0.42969 0.00855 -0.45278 0.00716 -0.47743 0.01294 C -0.50209 0.01873 -0.53004 0.03699 -0.54913 0.04277 C -0.5632 0.04601 -0.57778 0.04578 -0.59202 0.04716 C -0.61945 0.04578 -0.64618 0.04601 -0.67344 0.04277 C -0.71389 0.03792 -0.69011 0.03607 -0.7165 0.02566 C -0.74827 0.01318 -0.75035 0.01711 -0.78837 0.01711 " pathEditMode="relative" rAng="0" ptsTypes="ffaaaafffff">
                                      <p:cBhvr>
                                        <p:cTn id="243" dur="1500" spd="-100000" fill="hold"/>
                                        <p:tgtEl>
                                          <p:spTgt spid="250"/>
                                        </p:tgtEl>
                                        <p:attrNameLst>
                                          <p:attrName>ppt_x</p:attrName>
                                          <p:attrName>ppt_y</p:attrName>
                                        </p:attrNameLst>
                                      </p:cBhvr>
                                      <p:rCtr x="-39462" y="2197"/>
                                    </p:animMotion>
                                  </p:childTnLst>
                                </p:cTn>
                              </p:par>
                              <p:par>
                                <p:cTn id="244" presetID="10" presetClass="entr" presetSubtype="0" fill="hold" grpId="1" nodeType="withEffect">
                                  <p:stCondLst>
                                    <p:cond delay="850"/>
                                  </p:stCondLst>
                                  <p:childTnLst>
                                    <p:set>
                                      <p:cBhvr>
                                        <p:cTn id="245" dur="1" fill="hold">
                                          <p:stCondLst>
                                            <p:cond delay="0"/>
                                          </p:stCondLst>
                                        </p:cTn>
                                        <p:tgtEl>
                                          <p:spTgt spid="252"/>
                                        </p:tgtEl>
                                        <p:attrNameLst>
                                          <p:attrName>style.visibility</p:attrName>
                                        </p:attrNameLst>
                                      </p:cBhvr>
                                      <p:to>
                                        <p:strVal val="visible"/>
                                      </p:to>
                                    </p:set>
                                    <p:animEffect transition="in" filter="fade">
                                      <p:cBhvr>
                                        <p:cTn id="246" dur="750"/>
                                        <p:tgtEl>
                                          <p:spTgt spid="252"/>
                                        </p:tgtEl>
                                      </p:cBhvr>
                                    </p:animEffect>
                                  </p:childTnLst>
                                </p:cTn>
                              </p:par>
                              <p:par>
                                <p:cTn id="247" presetID="0" presetClass="path" presetSubtype="0" decel="25000" fill="hold" grpId="0" nodeType="withEffect">
                                  <p:stCondLst>
                                    <p:cond delay="850"/>
                                  </p:stCondLst>
                                  <p:childTnLst>
                                    <p:animMotion origin="layout" path="M 0.00087 1.6763E-6 C -0.00625 0.00208 -0.01441 0.01665 -0.04219 0.01295 C -0.0757 0.01942 -0.12222 -0.02289 -0.16615 -0.02289 C -0.21007 -0.02289 -0.25799 0.01156 -0.30538 0.01295 C -0.35729 0.01896 -0.40434 -0.0215 -0.45087 -0.01387 C -0.4974 -0.00624 -0.54757 0.04902 -0.58472 0.0585 C -0.62188 0.06798 -0.65139 0.04832 -0.67344 0.04277 C -0.71389 0.03792 -0.69011 0.03607 -0.71615 0.02566 C -0.74827 0.01318 -0.75035 0.01711 -0.78837 0.01711 " pathEditMode="relative" rAng="0" ptsTypes="afafaaffa">
                                      <p:cBhvr>
                                        <p:cTn id="248" dur="1500" spd="-100000" fill="hold"/>
                                        <p:tgtEl>
                                          <p:spTgt spid="252"/>
                                        </p:tgtEl>
                                        <p:attrNameLst>
                                          <p:attrName>ppt_x</p:attrName>
                                          <p:attrName>ppt_y</p:attrName>
                                        </p:attrNameLst>
                                      </p:cBhvr>
                                      <p:rCtr x="-39462" y="2243"/>
                                    </p:animMotion>
                                  </p:childTnLst>
                                </p:cTn>
                              </p:par>
                              <p:par>
                                <p:cTn id="249" presetID="10" presetClass="entr" presetSubtype="0" fill="hold" grpId="1" nodeType="withEffect">
                                  <p:stCondLst>
                                    <p:cond delay="850"/>
                                  </p:stCondLst>
                                  <p:childTnLst>
                                    <p:set>
                                      <p:cBhvr>
                                        <p:cTn id="250" dur="1" fill="hold">
                                          <p:stCondLst>
                                            <p:cond delay="0"/>
                                          </p:stCondLst>
                                        </p:cTn>
                                        <p:tgtEl>
                                          <p:spTgt spid="247"/>
                                        </p:tgtEl>
                                        <p:attrNameLst>
                                          <p:attrName>style.visibility</p:attrName>
                                        </p:attrNameLst>
                                      </p:cBhvr>
                                      <p:to>
                                        <p:strVal val="visible"/>
                                      </p:to>
                                    </p:set>
                                    <p:animEffect transition="in" filter="fade">
                                      <p:cBhvr>
                                        <p:cTn id="251" dur="750"/>
                                        <p:tgtEl>
                                          <p:spTgt spid="247"/>
                                        </p:tgtEl>
                                      </p:cBhvr>
                                    </p:animEffect>
                                  </p:childTnLst>
                                </p:cTn>
                              </p:par>
                              <p:par>
                                <p:cTn id="252" presetID="0" presetClass="path" presetSubtype="0" decel="25000" fill="hold" grpId="0" nodeType="withEffect">
                                  <p:stCondLst>
                                    <p:cond delay="850"/>
                                  </p:stCondLst>
                                  <p:childTnLst>
                                    <p:animMotion origin="layout" path="M 0.00087 4.04624E-6 C -0.01823 0.00716 -0.08056 0.0363 -0.11406 0.04277 C -0.14757 0.04924 -0.16528 0.04161 -0.20017 0.03861 C -0.23507 0.0356 -0.28976 -0.00763 -0.33594 -0.0118 C -0.38212 -0.01596 -0.44566 0.00647 -0.47743 0.01294 C -0.5092 0.01942 -0.55955 0.04231 -0.59219 0.04716 C -0.61944 0.04578 -0.64618 0.04601 -0.67344 0.04277 C -0.71389 0.03792 -0.6901 0.03607 -0.71649 0.02566 C -0.74826 0.01318 -0.75035 0.01711 -0.78837 0.01711 " pathEditMode="relative" rAng="0" ptsTypes="fsssfffff">
                                      <p:cBhvr>
                                        <p:cTn id="253" dur="1500" spd="-100000" fill="hold"/>
                                        <p:tgtEl>
                                          <p:spTgt spid="247"/>
                                        </p:tgtEl>
                                        <p:attrNameLst>
                                          <p:attrName>ppt_x</p:attrName>
                                          <p:attrName>ppt_y</p:attrName>
                                        </p:attrNameLst>
                                      </p:cBhvr>
                                      <p:rCtr x="-39462" y="1665"/>
                                    </p:animMotion>
                                  </p:childTnLst>
                                </p:cTn>
                              </p:par>
                              <p:par>
                                <p:cTn id="254" presetID="10" presetClass="entr" presetSubtype="0" fill="hold" grpId="1" nodeType="withEffect">
                                  <p:stCondLst>
                                    <p:cond delay="700"/>
                                  </p:stCondLst>
                                  <p:childTnLst>
                                    <p:set>
                                      <p:cBhvr>
                                        <p:cTn id="255" dur="1" fill="hold">
                                          <p:stCondLst>
                                            <p:cond delay="0"/>
                                          </p:stCondLst>
                                        </p:cTn>
                                        <p:tgtEl>
                                          <p:spTgt spid="237"/>
                                        </p:tgtEl>
                                        <p:attrNameLst>
                                          <p:attrName>style.visibility</p:attrName>
                                        </p:attrNameLst>
                                      </p:cBhvr>
                                      <p:to>
                                        <p:strVal val="visible"/>
                                      </p:to>
                                    </p:set>
                                    <p:animEffect transition="in" filter="fade">
                                      <p:cBhvr>
                                        <p:cTn id="256" dur="750"/>
                                        <p:tgtEl>
                                          <p:spTgt spid="237"/>
                                        </p:tgtEl>
                                      </p:cBhvr>
                                    </p:animEffect>
                                  </p:childTnLst>
                                </p:cTn>
                              </p:par>
                              <p:par>
                                <p:cTn id="257" presetID="0" presetClass="path" presetSubtype="0" decel="25000" fill="hold" grpId="0" nodeType="withEffect">
                                  <p:stCondLst>
                                    <p:cond delay="700"/>
                                  </p:stCondLst>
                                  <p:childTnLst>
                                    <p:animMotion origin="layout" path="M 0.00087 -0.00439 C -0.04062 -0.02801 -0.13767 -0.04514 -0.20469 -0.04583 C -0.2717 -0.04652 -0.35087 -0.01319 -0.40104 -0.0081 C -0.45121 -0.00301 -0.48698 -0.01319 -0.50608 -0.01574 C -0.52517 -0.01828 -0.56823 -0.03495 -0.6033 -0.03495 C -0.63837 -0.03495 -0.68351 -0.01782 -0.71615 -0.01574 C -0.74826 -0.01018 -0.75035 -0.01203 -0.78837 -0.01203 " pathEditMode="relative" rAng="0" ptsTypes="sssssfs">
                                      <p:cBhvr>
                                        <p:cTn id="258" dur="1500" spd="-100000" fill="hold"/>
                                        <p:tgtEl>
                                          <p:spTgt spid="237"/>
                                        </p:tgtEl>
                                        <p:attrNameLst>
                                          <p:attrName>ppt_x</p:attrName>
                                          <p:attrName>ppt_y</p:attrName>
                                        </p:attrNameLst>
                                      </p:cBhvr>
                                      <p:rCtr x="-39462" y="-2037"/>
                                    </p:animMotion>
                                  </p:childTnLst>
                                </p:cTn>
                              </p:par>
                              <p:par>
                                <p:cTn id="259" presetID="10" presetClass="entr" presetSubtype="0" fill="hold" grpId="1" nodeType="withEffect">
                                  <p:stCondLst>
                                    <p:cond delay="650"/>
                                  </p:stCondLst>
                                  <p:childTnLst>
                                    <p:set>
                                      <p:cBhvr>
                                        <p:cTn id="260" dur="1" fill="hold">
                                          <p:stCondLst>
                                            <p:cond delay="0"/>
                                          </p:stCondLst>
                                        </p:cTn>
                                        <p:tgtEl>
                                          <p:spTgt spid="235"/>
                                        </p:tgtEl>
                                        <p:attrNameLst>
                                          <p:attrName>style.visibility</p:attrName>
                                        </p:attrNameLst>
                                      </p:cBhvr>
                                      <p:to>
                                        <p:strVal val="visible"/>
                                      </p:to>
                                    </p:set>
                                    <p:animEffect transition="in" filter="fade">
                                      <p:cBhvr>
                                        <p:cTn id="261" dur="750"/>
                                        <p:tgtEl>
                                          <p:spTgt spid="235"/>
                                        </p:tgtEl>
                                      </p:cBhvr>
                                    </p:animEffect>
                                  </p:childTnLst>
                                </p:cTn>
                              </p:par>
                              <p:par>
                                <p:cTn id="262" presetID="0" presetClass="path" presetSubtype="0" decel="25000" fill="hold" grpId="0" nodeType="withEffect">
                                  <p:stCondLst>
                                    <p:cond delay="650"/>
                                  </p:stCondLst>
                                  <p:childTnLst>
                                    <p:animMotion origin="layout" path="M 0.00087 7.51445E-7 C -0.01823 0.00717 -0.03819 0.02636 -0.08559 0.03769 C -0.13299 0.04902 -0.15503 0.00832 -0.18733 0.00393 C -0.21962 -0.00046 -0.26597 0.03746 -0.31615 0.03769 C -0.36632 0.03792 -0.40226 0.00116 -0.45503 -0.00069 C -0.50781 -0.00254 -0.56823 0.03769 -0.60417 0.03537 C -0.6401 0.03306 -0.67083 0.00277 -0.70243 0.00162 C -0.7342 0.00046 -0.75035 0.01711 -0.78837 0.01711 " pathEditMode="relative" rAng="0" ptsTypes="fssssssf">
                                      <p:cBhvr>
                                        <p:cTn id="263" dur="1500" spd="-100000" fill="hold"/>
                                        <p:tgtEl>
                                          <p:spTgt spid="235"/>
                                        </p:tgtEl>
                                        <p:attrNameLst>
                                          <p:attrName>ppt_x</p:attrName>
                                          <p:attrName>ppt_y</p:attrName>
                                        </p:attrNameLst>
                                      </p:cBhvr>
                                      <p:rCtr x="-39462" y="2312"/>
                                    </p:animMotion>
                                  </p:childTnLst>
                                </p:cTn>
                              </p:par>
                              <p:par>
                                <p:cTn id="264" presetID="10" presetClass="entr" presetSubtype="0" fill="hold" grpId="1" nodeType="withEffect">
                                  <p:stCondLst>
                                    <p:cond delay="900"/>
                                  </p:stCondLst>
                                  <p:childTnLst>
                                    <p:set>
                                      <p:cBhvr>
                                        <p:cTn id="265" dur="1" fill="hold">
                                          <p:stCondLst>
                                            <p:cond delay="0"/>
                                          </p:stCondLst>
                                        </p:cTn>
                                        <p:tgtEl>
                                          <p:spTgt spid="257"/>
                                        </p:tgtEl>
                                        <p:attrNameLst>
                                          <p:attrName>style.visibility</p:attrName>
                                        </p:attrNameLst>
                                      </p:cBhvr>
                                      <p:to>
                                        <p:strVal val="visible"/>
                                      </p:to>
                                    </p:set>
                                    <p:animEffect transition="in" filter="fade">
                                      <p:cBhvr>
                                        <p:cTn id="266" dur="750"/>
                                        <p:tgtEl>
                                          <p:spTgt spid="257"/>
                                        </p:tgtEl>
                                      </p:cBhvr>
                                    </p:animEffect>
                                  </p:childTnLst>
                                </p:cTn>
                              </p:par>
                              <p:par>
                                <p:cTn id="267" presetID="0" presetClass="path" presetSubtype="0" decel="25000" fill="hold" grpId="0" nodeType="withEffect">
                                  <p:stCondLst>
                                    <p:cond delay="900"/>
                                  </p:stCondLst>
                                  <p:childTnLst>
                                    <p:animMotion origin="layout" path="M 0.00087 2.65896E-6 C -0.02343 0.0104 -0.08489 0.04994 -0.14548 0.06266 C -0.20607 0.07537 -0.28784 0.07884 -0.36232 0.0763 C -0.4368 0.07375 -0.52118 0.05711 -0.59218 0.04716 C -0.66319 0.03722 -0.75573 0.02219 -0.78836 0.01711 " pathEditMode="relative" rAng="0" ptsTypes="aaaaa">
                                      <p:cBhvr>
                                        <p:cTn id="268" dur="1500" spd="-100000" fill="hold"/>
                                        <p:tgtEl>
                                          <p:spTgt spid="257"/>
                                        </p:tgtEl>
                                        <p:attrNameLst>
                                          <p:attrName>ppt_x</p:attrName>
                                          <p:attrName>ppt_y</p:attrName>
                                        </p:attrNameLst>
                                      </p:cBhvr>
                                      <p:rCtr x="-39462" y="3931"/>
                                    </p:animMotion>
                                  </p:childTnLst>
                                </p:cTn>
                              </p:par>
                              <p:par>
                                <p:cTn id="269" presetID="10" presetClass="entr" presetSubtype="0" fill="hold" grpId="1" nodeType="withEffect">
                                  <p:stCondLst>
                                    <p:cond delay="800"/>
                                  </p:stCondLst>
                                  <p:childTnLst>
                                    <p:set>
                                      <p:cBhvr>
                                        <p:cTn id="270" dur="1" fill="hold">
                                          <p:stCondLst>
                                            <p:cond delay="0"/>
                                          </p:stCondLst>
                                        </p:cTn>
                                        <p:tgtEl>
                                          <p:spTgt spid="233"/>
                                        </p:tgtEl>
                                        <p:attrNameLst>
                                          <p:attrName>style.visibility</p:attrName>
                                        </p:attrNameLst>
                                      </p:cBhvr>
                                      <p:to>
                                        <p:strVal val="visible"/>
                                      </p:to>
                                    </p:set>
                                    <p:animEffect transition="in" filter="fade">
                                      <p:cBhvr>
                                        <p:cTn id="271" dur="750"/>
                                        <p:tgtEl>
                                          <p:spTgt spid="233"/>
                                        </p:tgtEl>
                                      </p:cBhvr>
                                    </p:animEffect>
                                  </p:childTnLst>
                                </p:cTn>
                              </p:par>
                              <p:par>
                                <p:cTn id="272" presetID="0" presetClass="path" presetSubtype="0" decel="25000" fill="hold" grpId="0" nodeType="withEffect">
                                  <p:stCondLst>
                                    <p:cond delay="800"/>
                                  </p:stCondLst>
                                  <p:childTnLst>
                                    <p:animMotion origin="layout" path="M 0.00087 2.22045E-16 C -0.06372 0.00971 -0.00191 -0.00301 -0.04219 0.01295 C -0.06736 0.02266 -0.07882 0.03653 -0.11406 0.04277 C -0.14931 0.04902 -0.17136 0.04092 -0.20018 0.03861 C -0.23507 0.03561 -0.26632 0.02428 -0.30538 0.01295 C -0.34445 0.00162 -0.35434 0.00416 -0.40695 -0.00046 C -0.45955 -0.00509 -0.50191 0.01295 -0.54097 0.02428 C -0.58004 0.03561 -0.63403 0.01503 -0.65955 0.01965 C -0.68507 0.02428 -0.69028 0.03607 -0.7165 0.02566 C -0.74827 0.01318 -0.75 0.01711 -0.78837 0.01711 " pathEditMode="relative" rAng="0" ptsTypes="ffsfssssff">
                                      <p:cBhvr>
                                        <p:cTn id="273" dur="1500" spd="-100000" fill="hold"/>
                                        <p:tgtEl>
                                          <p:spTgt spid="233"/>
                                        </p:tgtEl>
                                        <p:attrNameLst>
                                          <p:attrName>ppt_x</p:attrName>
                                          <p:attrName>ppt_y</p:attrName>
                                        </p:attrNameLst>
                                      </p:cBhvr>
                                      <p:rCtr x="-39462" y="2197"/>
                                    </p:animMotion>
                                  </p:childTnLst>
                                </p:cTn>
                              </p:par>
                              <p:par>
                                <p:cTn id="274" presetID="10" presetClass="entr" presetSubtype="0" fill="hold" grpId="1" nodeType="withEffect">
                                  <p:stCondLst>
                                    <p:cond delay="850"/>
                                  </p:stCondLst>
                                  <p:childTnLst>
                                    <p:set>
                                      <p:cBhvr>
                                        <p:cTn id="275" dur="1" fill="hold">
                                          <p:stCondLst>
                                            <p:cond delay="0"/>
                                          </p:stCondLst>
                                        </p:cTn>
                                        <p:tgtEl>
                                          <p:spTgt spid="260"/>
                                        </p:tgtEl>
                                        <p:attrNameLst>
                                          <p:attrName>style.visibility</p:attrName>
                                        </p:attrNameLst>
                                      </p:cBhvr>
                                      <p:to>
                                        <p:strVal val="visible"/>
                                      </p:to>
                                    </p:set>
                                    <p:animEffect transition="in" filter="fade">
                                      <p:cBhvr>
                                        <p:cTn id="276" dur="750"/>
                                        <p:tgtEl>
                                          <p:spTgt spid="260"/>
                                        </p:tgtEl>
                                      </p:cBhvr>
                                    </p:animEffect>
                                  </p:childTnLst>
                                </p:cTn>
                              </p:par>
                              <p:par>
                                <p:cTn id="277" presetID="0" presetClass="path" presetSubtype="0" decel="25000" fill="hold" grpId="0" nodeType="withEffect">
                                  <p:stCondLst>
                                    <p:cond delay="850"/>
                                  </p:stCondLst>
                                  <p:childTnLst>
                                    <p:animMotion origin="layout" path="M 0.00087 -3.58382E-6 C -0.0132 0.00509 -0.04705 0.02729 -0.08333 0.03052 C -0.11962 0.03376 -0.1691 0.02567 -0.21736 0.01919 C -0.26563 0.01272 -0.32986 -0.00693 -0.37327 -0.00786 C -0.41667 -0.00878 -0.45538 0.0074 -0.47743 0.01295 C -0.51389 0.0222 -0.54045 0.04648 -0.59219 0.04717 C -0.64393 0.04786 -0.74757 0.02336 -0.78837 0.01711 " pathEditMode="relative" rAng="0" ptsTypes="aaaafaa">
                                      <p:cBhvr>
                                        <p:cTn id="278" dur="1500" spd="-100000" fill="hold"/>
                                        <p:tgtEl>
                                          <p:spTgt spid="260"/>
                                        </p:tgtEl>
                                        <p:attrNameLst>
                                          <p:attrName>ppt_x</p:attrName>
                                          <p:attrName>ppt_y</p:attrName>
                                        </p:attrNameLst>
                                      </p:cBhvr>
                                      <p:rCtr x="-39462" y="1942"/>
                                    </p:animMotion>
                                  </p:childTnLst>
                                </p:cTn>
                              </p:par>
                              <p:par>
                                <p:cTn id="279" presetID="10" presetClass="entr" presetSubtype="0" fill="hold" grpId="1" nodeType="withEffect">
                                  <p:stCondLst>
                                    <p:cond delay="650"/>
                                  </p:stCondLst>
                                  <p:childTnLst>
                                    <p:set>
                                      <p:cBhvr>
                                        <p:cTn id="280" dur="1" fill="hold">
                                          <p:stCondLst>
                                            <p:cond delay="0"/>
                                          </p:stCondLst>
                                        </p:cTn>
                                        <p:tgtEl>
                                          <p:spTgt spid="255"/>
                                        </p:tgtEl>
                                        <p:attrNameLst>
                                          <p:attrName>style.visibility</p:attrName>
                                        </p:attrNameLst>
                                      </p:cBhvr>
                                      <p:to>
                                        <p:strVal val="visible"/>
                                      </p:to>
                                    </p:set>
                                    <p:animEffect transition="in" filter="fade">
                                      <p:cBhvr>
                                        <p:cTn id="281" dur="750"/>
                                        <p:tgtEl>
                                          <p:spTgt spid="255"/>
                                        </p:tgtEl>
                                      </p:cBhvr>
                                    </p:animEffect>
                                  </p:childTnLst>
                                </p:cTn>
                              </p:par>
                              <p:par>
                                <p:cTn id="282" presetID="0" presetClass="path" presetSubtype="0" decel="25000" fill="hold" grpId="0" nodeType="withEffect">
                                  <p:stCondLst>
                                    <p:cond delay="650"/>
                                  </p:stCondLst>
                                  <p:childTnLst>
                                    <p:animMotion origin="layout" path="M -0.00226 -0.01965 C -0.02135 -0.01248 -0.06614 0.02104 -0.11719 0.02312 C -0.16823 0.0252 -0.26076 0.00093 -0.30851 -0.0067 C -0.35625 -0.01433 -0.36267 -0.02797 -0.4033 -0.02289 C -0.44392 -0.0178 -0.51007 0.01341 -0.55226 0.02312 C -0.59444 0.03283 -0.61614 0.03954 -0.65607 0.03515 C -0.69601 0.03075 -0.76319 0.00532 -0.79149 -0.00254 " pathEditMode="relative" rAng="0" ptsTypes="aaaaaaa">
                                      <p:cBhvr>
                                        <p:cTn id="283" dur="1500" spd="-100000" fill="hold"/>
                                        <p:tgtEl>
                                          <p:spTgt spid="255"/>
                                        </p:tgtEl>
                                        <p:attrNameLst>
                                          <p:attrName>ppt_x</p:attrName>
                                          <p:attrName>ppt_y</p:attrName>
                                        </p:attrNameLst>
                                      </p:cBhvr>
                                      <p:rCtr x="-39462" y="2543"/>
                                    </p:animMotion>
                                  </p:childTnLst>
                                </p:cTn>
                              </p:par>
                              <p:par>
                                <p:cTn id="284" presetID="10" presetClass="entr" presetSubtype="0" fill="hold" grpId="1" nodeType="withEffect">
                                  <p:stCondLst>
                                    <p:cond delay="750"/>
                                  </p:stCondLst>
                                  <p:childTnLst>
                                    <p:set>
                                      <p:cBhvr>
                                        <p:cTn id="285" dur="1" fill="hold">
                                          <p:stCondLst>
                                            <p:cond delay="0"/>
                                          </p:stCondLst>
                                        </p:cTn>
                                        <p:tgtEl>
                                          <p:spTgt spid="270"/>
                                        </p:tgtEl>
                                        <p:attrNameLst>
                                          <p:attrName>style.visibility</p:attrName>
                                        </p:attrNameLst>
                                      </p:cBhvr>
                                      <p:to>
                                        <p:strVal val="visible"/>
                                      </p:to>
                                    </p:set>
                                    <p:animEffect transition="in" filter="fade">
                                      <p:cBhvr>
                                        <p:cTn id="286" dur="750"/>
                                        <p:tgtEl>
                                          <p:spTgt spid="270"/>
                                        </p:tgtEl>
                                      </p:cBhvr>
                                    </p:animEffect>
                                  </p:childTnLst>
                                </p:cTn>
                              </p:par>
                              <p:par>
                                <p:cTn id="287" presetID="0" presetClass="path" presetSubtype="0" decel="25000" fill="hold" grpId="0" nodeType="withEffect">
                                  <p:stCondLst>
                                    <p:cond delay="750"/>
                                  </p:stCondLst>
                                  <p:childTnLst>
                                    <p:animMotion origin="layout" path="M 0.00087 3.81503E-6 C -0.01701 0.00531 -0.06666 0.02682 -0.10659 0.03213 C -0.14652 0.03745 -0.18645 0.03699 -0.23871 0.03213 C -0.29097 0.02728 -0.3684 0.00092 -0.42014 0.00277 C -0.47187 0.00462 -0.52048 0.03537 -0.54913 0.04277 C -0.56319 0.04601 -0.57777 0.04578 -0.59218 0.04716 C -0.61944 0.04578 -0.64652 0.04601 -0.67343 0.04277 C -0.71389 0.03792 -0.69027 0.03607 -0.71649 0.02566 C -0.74826 0.01318 -0.75 0.01711 -0.78836 0.01711 " pathEditMode="relative" rAng="0" ptsTypes="aaaaffffa">
                                      <p:cBhvr>
                                        <p:cTn id="288" dur="1500" spd="-100000" fill="hold"/>
                                        <p:tgtEl>
                                          <p:spTgt spid="270"/>
                                        </p:tgtEl>
                                        <p:attrNameLst>
                                          <p:attrName>ppt_x</p:attrName>
                                          <p:attrName>ppt_y</p:attrName>
                                        </p:attrNameLst>
                                      </p:cBhvr>
                                      <p:rCtr x="-39462" y="2358"/>
                                    </p:animMotion>
                                  </p:childTnLst>
                                </p:cTn>
                              </p:par>
                              <p:par>
                                <p:cTn id="289" presetID="10" presetClass="entr" presetSubtype="0" fill="hold" grpId="1" nodeType="withEffect">
                                  <p:stCondLst>
                                    <p:cond delay="600"/>
                                  </p:stCondLst>
                                  <p:childTnLst>
                                    <p:set>
                                      <p:cBhvr>
                                        <p:cTn id="290" dur="1" fill="hold">
                                          <p:stCondLst>
                                            <p:cond delay="0"/>
                                          </p:stCondLst>
                                        </p:cTn>
                                        <p:tgtEl>
                                          <p:spTgt spid="278"/>
                                        </p:tgtEl>
                                        <p:attrNameLst>
                                          <p:attrName>style.visibility</p:attrName>
                                        </p:attrNameLst>
                                      </p:cBhvr>
                                      <p:to>
                                        <p:strVal val="visible"/>
                                      </p:to>
                                    </p:set>
                                    <p:animEffect transition="in" filter="fade">
                                      <p:cBhvr>
                                        <p:cTn id="291" dur="750"/>
                                        <p:tgtEl>
                                          <p:spTgt spid="278"/>
                                        </p:tgtEl>
                                      </p:cBhvr>
                                    </p:animEffect>
                                  </p:childTnLst>
                                </p:cTn>
                              </p:par>
                              <p:par>
                                <p:cTn id="292" presetID="0" presetClass="path" presetSubtype="0" decel="25000" fill="hold" grpId="0" nodeType="withEffect">
                                  <p:stCondLst>
                                    <p:cond delay="600"/>
                                  </p:stCondLst>
                                  <p:childTnLst>
                                    <p:animMotion origin="layout" path="M 0.00087 2.52602E-6 C -0.02066 -0.00208 -0.08524 -0.0199 -0.12864 -0.01296 C -0.17205 -0.00602 -0.21458 0.03863 -0.26007 0.04233 C -0.30555 0.04603 -0.35225 0.00671 -0.40104 0.00856 C -0.44982 0.01041 -0.50764 0.04788 -0.55295 0.05366 C -0.59826 0.05945 -0.6342 0.04881 -0.67343 0.04279 C -0.71267 0.03678 -0.76927 0.02128 -0.78836 0.01712 " pathEditMode="relative" rAng="0" ptsTypes="aaaaaaa">
                                      <p:cBhvr>
                                        <p:cTn id="293" dur="1500" spd="-100000" fill="hold"/>
                                        <p:tgtEl>
                                          <p:spTgt spid="278"/>
                                        </p:tgtEl>
                                        <p:attrNameLst>
                                          <p:attrName>ppt_x</p:attrName>
                                          <p:attrName>ppt_y</p:attrName>
                                        </p:attrNameLst>
                                      </p:cBhvr>
                                      <p:rCtr x="-39462" y="1966"/>
                                    </p:animMotion>
                                  </p:childTnLst>
                                </p:cTn>
                              </p:par>
                              <p:par>
                                <p:cTn id="294" presetID="10" presetClass="entr" presetSubtype="0" fill="hold" grpId="1" nodeType="withEffect">
                                  <p:stCondLst>
                                    <p:cond delay="750"/>
                                  </p:stCondLst>
                                  <p:childTnLst>
                                    <p:set>
                                      <p:cBhvr>
                                        <p:cTn id="295" dur="1" fill="hold">
                                          <p:stCondLst>
                                            <p:cond delay="0"/>
                                          </p:stCondLst>
                                        </p:cTn>
                                        <p:tgtEl>
                                          <p:spTgt spid="279"/>
                                        </p:tgtEl>
                                        <p:attrNameLst>
                                          <p:attrName>style.visibility</p:attrName>
                                        </p:attrNameLst>
                                      </p:cBhvr>
                                      <p:to>
                                        <p:strVal val="visible"/>
                                      </p:to>
                                    </p:set>
                                    <p:animEffect transition="in" filter="fade">
                                      <p:cBhvr>
                                        <p:cTn id="296" dur="750"/>
                                        <p:tgtEl>
                                          <p:spTgt spid="279"/>
                                        </p:tgtEl>
                                      </p:cBhvr>
                                    </p:animEffect>
                                  </p:childTnLst>
                                </p:cTn>
                              </p:par>
                              <p:par>
                                <p:cTn id="297" presetID="0" presetClass="path" presetSubtype="0" decel="25000" fill="hold" grpId="0" nodeType="withEffect">
                                  <p:stCondLst>
                                    <p:cond delay="750"/>
                                  </p:stCondLst>
                                  <p:childTnLst>
                                    <p:animMotion origin="layout" path="M 0.00087 1.11111E-6 C -0.01823 0.00717 -0.08056 0.03634 -0.11406 0.04282 C -0.14757 0.0493 -0.16823 0.04352 -0.20017 0.03866 C -0.23212 0.0338 -0.27031 0.01296 -0.30538 0.01296 C -0.34045 0.01296 -0.36788 0.02731 -0.41076 0.03912 C -0.45365 0.05092 -0.51962 0.07824 -0.56215 0.08356 C -0.60469 0.08889 -0.62865 0.08171 -0.66632 0.0706 C -0.70399 0.05949 -0.76806 0.02616 -0.78837 0.01713 " pathEditMode="relative" rAng="0" ptsTypes="aaaaaaaa">
                                      <p:cBhvr>
                                        <p:cTn id="298" dur="1500" spd="-100000" fill="hold"/>
                                        <p:tgtEl>
                                          <p:spTgt spid="279"/>
                                        </p:tgtEl>
                                        <p:attrNameLst>
                                          <p:attrName>ppt_x</p:attrName>
                                          <p:attrName>ppt_y</p:attrName>
                                        </p:attrNameLst>
                                      </p:cBhvr>
                                      <p:rCtr x="-39462" y="4444"/>
                                    </p:animMotion>
                                  </p:childTnLst>
                                </p:cTn>
                              </p:par>
                              <p:par>
                                <p:cTn id="299" presetID="10" presetClass="entr" presetSubtype="0" fill="hold" grpId="1" nodeType="withEffect">
                                  <p:stCondLst>
                                    <p:cond delay="1000"/>
                                  </p:stCondLst>
                                  <p:childTnLst>
                                    <p:set>
                                      <p:cBhvr>
                                        <p:cTn id="300" dur="1" fill="hold">
                                          <p:stCondLst>
                                            <p:cond delay="0"/>
                                          </p:stCondLst>
                                        </p:cTn>
                                        <p:tgtEl>
                                          <p:spTgt spid="236"/>
                                        </p:tgtEl>
                                        <p:attrNameLst>
                                          <p:attrName>style.visibility</p:attrName>
                                        </p:attrNameLst>
                                      </p:cBhvr>
                                      <p:to>
                                        <p:strVal val="visible"/>
                                      </p:to>
                                    </p:set>
                                    <p:animEffect transition="in" filter="fade">
                                      <p:cBhvr>
                                        <p:cTn id="301" dur="750"/>
                                        <p:tgtEl>
                                          <p:spTgt spid="236"/>
                                        </p:tgtEl>
                                      </p:cBhvr>
                                    </p:animEffect>
                                  </p:childTnLst>
                                </p:cTn>
                              </p:par>
                              <p:par>
                                <p:cTn id="302" presetID="0" presetClass="path" presetSubtype="0" decel="25000" fill="hold" grpId="0" nodeType="withEffect">
                                  <p:stCondLst>
                                    <p:cond delay="1000"/>
                                  </p:stCondLst>
                                  <p:childTnLst>
                                    <p:animMotion origin="layout" path="M -3.33333E-6 -3.33333E-6 C -0.02413 -0.04097 -0.08836 -0.04236 -0.1217 -0.03773 C -0.15503 -0.0331 -0.23524 0.00486 -0.26666 0.00834 C -0.29809 0.01181 -0.34288 0.00209 -0.40191 -0.01134 C -0.46093 -0.02477 -0.51823 -0.04606 -0.55 -0.05463 C -0.56406 -0.05856 -0.57864 -0.05787 -0.59305 -0.05949 C -0.62031 -0.05787 -0.64739 -0.05856 -0.6743 -0.05463 C -0.70694 -0.04791 -0.77014 -0.02708 -0.78923 -0.02199 " pathEditMode="relative" rAng="0" ptsTypes="ssssfffs">
                                      <p:cBhvr>
                                        <p:cTn id="303" dur="1500" spd="-100000" fill="hold"/>
                                        <p:tgtEl>
                                          <p:spTgt spid="236"/>
                                        </p:tgtEl>
                                        <p:attrNameLst>
                                          <p:attrName>ppt_x</p:attrName>
                                          <p:attrName>ppt_y</p:attrName>
                                        </p:attrNameLst>
                                      </p:cBhvr>
                                      <p:rCtr x="-39462" y="-2384"/>
                                    </p:animMotion>
                                  </p:childTnLst>
                                </p:cTn>
                              </p:par>
                              <p:par>
                                <p:cTn id="304" presetID="10" presetClass="entr" presetSubtype="0" fill="hold" grpId="1" nodeType="withEffect">
                                  <p:stCondLst>
                                    <p:cond delay="900"/>
                                  </p:stCondLst>
                                  <p:childTnLst>
                                    <p:set>
                                      <p:cBhvr>
                                        <p:cTn id="305" dur="1" fill="hold">
                                          <p:stCondLst>
                                            <p:cond delay="0"/>
                                          </p:stCondLst>
                                        </p:cTn>
                                        <p:tgtEl>
                                          <p:spTgt spid="254"/>
                                        </p:tgtEl>
                                        <p:attrNameLst>
                                          <p:attrName>style.visibility</p:attrName>
                                        </p:attrNameLst>
                                      </p:cBhvr>
                                      <p:to>
                                        <p:strVal val="visible"/>
                                      </p:to>
                                    </p:set>
                                    <p:animEffect transition="in" filter="fade">
                                      <p:cBhvr>
                                        <p:cTn id="306" dur="750"/>
                                        <p:tgtEl>
                                          <p:spTgt spid="254"/>
                                        </p:tgtEl>
                                      </p:cBhvr>
                                    </p:animEffect>
                                  </p:childTnLst>
                                </p:cTn>
                              </p:par>
                              <p:par>
                                <p:cTn id="307" presetID="0" presetClass="path" presetSubtype="0" decel="25000" fill="hold" grpId="0" nodeType="withEffect">
                                  <p:stCondLst>
                                    <p:cond delay="900"/>
                                  </p:stCondLst>
                                  <p:childTnLst>
                                    <p:animMotion origin="layout" path="M 0.00087 -3.75723E-6 C -0.02934 -0.00531 -0.12969 -0.03468 -0.18073 -0.0326 C -0.23177 -0.03052 -0.25573 0.00995 -0.30538 0.01295 C -0.35503 0.01596 -0.41771 -0.01965 -0.47899 -0.01456 C -0.5243 -0.00878 -0.62187 0.03746 -0.67344 0.04278 C -0.725 0.0481 -0.76441 0.02243 -0.78837 0.01711 " pathEditMode="relative" rAng="0" ptsTypes="aaafaa">
                                      <p:cBhvr>
                                        <p:cTn id="308" dur="1500" spd="-100000" fill="hold"/>
                                        <p:tgtEl>
                                          <p:spTgt spid="254"/>
                                        </p:tgtEl>
                                        <p:attrNameLst>
                                          <p:attrName>ppt_x</p:attrName>
                                          <p:attrName>ppt_y</p:attrName>
                                        </p:attrNameLst>
                                      </p:cBhvr>
                                      <p:rCtr x="-39462" y="671"/>
                                    </p:animMotion>
                                  </p:childTnLst>
                                </p:cTn>
                              </p:par>
                              <p:par>
                                <p:cTn id="309" presetID="10" presetClass="entr" presetSubtype="0" fill="hold" grpId="1" nodeType="withEffect">
                                  <p:stCondLst>
                                    <p:cond delay="900"/>
                                  </p:stCondLst>
                                  <p:childTnLst>
                                    <p:set>
                                      <p:cBhvr>
                                        <p:cTn id="310" dur="1" fill="hold">
                                          <p:stCondLst>
                                            <p:cond delay="0"/>
                                          </p:stCondLst>
                                        </p:cTn>
                                        <p:tgtEl>
                                          <p:spTgt spid="280"/>
                                        </p:tgtEl>
                                        <p:attrNameLst>
                                          <p:attrName>style.visibility</p:attrName>
                                        </p:attrNameLst>
                                      </p:cBhvr>
                                      <p:to>
                                        <p:strVal val="visible"/>
                                      </p:to>
                                    </p:set>
                                    <p:animEffect transition="in" filter="fade">
                                      <p:cBhvr>
                                        <p:cTn id="311" dur="750"/>
                                        <p:tgtEl>
                                          <p:spTgt spid="280"/>
                                        </p:tgtEl>
                                      </p:cBhvr>
                                    </p:animEffect>
                                  </p:childTnLst>
                                </p:cTn>
                              </p:par>
                              <p:par>
                                <p:cTn id="312" presetID="0" presetClass="path" presetSubtype="0" decel="25000" fill="hold" grpId="0" nodeType="withEffect">
                                  <p:stCondLst>
                                    <p:cond delay="900"/>
                                  </p:stCondLst>
                                  <p:childTnLst>
                                    <p:animMotion origin="layout" path="M 0.00086 -3.33333E-6 C -0.01459 -0.00139 -0.05209 -0.01481 -0.0915 -0.00787 C -0.13091 -0.00092 -0.19098 0.0375 -0.23559 0.04121 C -0.28021 0.04491 -0.32101 0.01366 -0.35921 0.01389 C -0.3974 0.01412 -0.42848 0.03195 -0.46511 0.04213 C -0.50174 0.05232 -0.53855 0.07107 -0.579 0.07547 C -0.61945 0.07986 -0.65018 0.07755 -0.70816 0.06806 C -0.76615 0.05857 -0.88108 0.02871 -0.92674 0.01829 " pathEditMode="relative" rAng="0" ptsTypes="aaaaaaaa">
                                      <p:cBhvr>
                                        <p:cTn id="313" dur="1500" spd="-100000" fill="hold"/>
                                        <p:tgtEl>
                                          <p:spTgt spid="280"/>
                                        </p:tgtEl>
                                        <p:attrNameLst>
                                          <p:attrName>ppt_x</p:attrName>
                                          <p:attrName>ppt_y</p:attrName>
                                        </p:attrNameLst>
                                      </p:cBhvr>
                                      <p:rCtr x="-46389" y="3241"/>
                                    </p:animMotion>
                                  </p:childTnLst>
                                </p:cTn>
                              </p:par>
                              <p:par>
                                <p:cTn id="314" presetID="26" presetClass="emph" presetSubtype="0" repeatCount="3000" fill="hold" grpId="2" nodeType="withEffect">
                                  <p:stCondLst>
                                    <p:cond delay="0"/>
                                  </p:stCondLst>
                                  <p:childTnLst>
                                    <p:animEffect transition="out" filter="fade">
                                      <p:cBhvr>
                                        <p:cTn id="315" dur="3000" tmFilter="0, 0; .2, .5; .8, .5; 1, 0"/>
                                        <p:tgtEl>
                                          <p:spTgt spid="277"/>
                                        </p:tgtEl>
                                      </p:cBhvr>
                                    </p:animEffect>
                                    <p:animScale>
                                      <p:cBhvr>
                                        <p:cTn id="316" dur="1500" autoRev="1" fill="hold"/>
                                        <p:tgtEl>
                                          <p:spTgt spid="277"/>
                                        </p:tgtEl>
                                      </p:cBhvr>
                                      <p:by x="105000" y="105000"/>
                                    </p:animScale>
                                  </p:childTnLst>
                                </p:cTn>
                              </p:par>
                              <p:par>
                                <p:cTn id="317" presetID="26" presetClass="emph" presetSubtype="0" repeatCount="3000" fill="hold" grpId="2" nodeType="withEffect">
                                  <p:stCondLst>
                                    <p:cond delay="750"/>
                                  </p:stCondLst>
                                  <p:childTnLst>
                                    <p:animEffect transition="out" filter="fade">
                                      <p:cBhvr>
                                        <p:cTn id="318" dur="4000" tmFilter="0, 0; .2, .5; .8, .5; 1, 0"/>
                                        <p:tgtEl>
                                          <p:spTgt spid="248"/>
                                        </p:tgtEl>
                                      </p:cBhvr>
                                    </p:animEffect>
                                    <p:animScale>
                                      <p:cBhvr>
                                        <p:cTn id="319" dur="2000" autoRev="1" fill="hold"/>
                                        <p:tgtEl>
                                          <p:spTgt spid="248"/>
                                        </p:tgtEl>
                                      </p:cBhvr>
                                      <p:by x="105000" y="105000"/>
                                    </p:animScale>
                                  </p:childTnLst>
                                </p:cTn>
                              </p:par>
                              <p:par>
                                <p:cTn id="320" presetID="26" presetClass="emph" presetSubtype="0" repeatCount="3000" fill="hold" grpId="2" nodeType="withEffect">
                                  <p:stCondLst>
                                    <p:cond delay="2000"/>
                                  </p:stCondLst>
                                  <p:childTnLst>
                                    <p:animEffect transition="out" filter="fade">
                                      <p:cBhvr>
                                        <p:cTn id="321" dur="2000" tmFilter="0, 0; .2, .5; .8, .5; 1, 0"/>
                                        <p:tgtEl>
                                          <p:spTgt spid="251"/>
                                        </p:tgtEl>
                                      </p:cBhvr>
                                    </p:animEffect>
                                    <p:animScale>
                                      <p:cBhvr>
                                        <p:cTn id="322" dur="1000" autoRev="1" fill="hold"/>
                                        <p:tgtEl>
                                          <p:spTgt spid="251"/>
                                        </p:tgtEl>
                                      </p:cBhvr>
                                      <p:by x="105000" y="105000"/>
                                    </p:animScale>
                                  </p:childTnLst>
                                </p:cTn>
                              </p:par>
                              <p:par>
                                <p:cTn id="323" presetID="26" presetClass="emph" presetSubtype="0" repeatCount="3000" fill="hold" grpId="2" nodeType="withEffect">
                                  <p:stCondLst>
                                    <p:cond delay="500"/>
                                  </p:stCondLst>
                                  <p:childTnLst>
                                    <p:animEffect transition="out" filter="fade">
                                      <p:cBhvr>
                                        <p:cTn id="324" dur="4000" tmFilter="0, 0; .2, .5; .8, .5; 1, 0"/>
                                        <p:tgtEl>
                                          <p:spTgt spid="258"/>
                                        </p:tgtEl>
                                      </p:cBhvr>
                                    </p:animEffect>
                                    <p:animScale>
                                      <p:cBhvr>
                                        <p:cTn id="325" dur="2000" autoRev="1" fill="hold"/>
                                        <p:tgtEl>
                                          <p:spTgt spid="258"/>
                                        </p:tgtEl>
                                      </p:cBhvr>
                                      <p:by x="105000" y="105000"/>
                                    </p:animScale>
                                  </p:childTnLst>
                                </p:cTn>
                              </p:par>
                              <p:par>
                                <p:cTn id="326" presetID="26" presetClass="emph" presetSubtype="0" repeatCount="3000" fill="hold" grpId="2" nodeType="withEffect">
                                  <p:stCondLst>
                                    <p:cond delay="1500"/>
                                  </p:stCondLst>
                                  <p:childTnLst>
                                    <p:animEffect transition="out" filter="fade">
                                      <p:cBhvr>
                                        <p:cTn id="327" dur="5000" tmFilter="0, 0; .2, .5; .8, .5; 1, 0"/>
                                        <p:tgtEl>
                                          <p:spTgt spid="234"/>
                                        </p:tgtEl>
                                      </p:cBhvr>
                                    </p:animEffect>
                                    <p:animScale>
                                      <p:cBhvr>
                                        <p:cTn id="328" dur="2500" autoRev="1" fill="hold"/>
                                        <p:tgtEl>
                                          <p:spTgt spid="234"/>
                                        </p:tgtEl>
                                      </p:cBhvr>
                                      <p:by x="105000" y="105000"/>
                                    </p:animScale>
                                  </p:childTnLst>
                                </p:cTn>
                              </p:par>
                              <p:par>
                                <p:cTn id="329" presetID="26" presetClass="emph" presetSubtype="0" repeatCount="3000" fill="hold" grpId="2" nodeType="withEffect">
                                  <p:stCondLst>
                                    <p:cond delay="0"/>
                                  </p:stCondLst>
                                  <p:childTnLst>
                                    <p:animEffect transition="out" filter="fade">
                                      <p:cBhvr>
                                        <p:cTn id="330" dur="3000" tmFilter="0, 0; .2, .5; .8, .5; 1, 0"/>
                                        <p:tgtEl>
                                          <p:spTgt spid="281"/>
                                        </p:tgtEl>
                                      </p:cBhvr>
                                    </p:animEffect>
                                    <p:animScale>
                                      <p:cBhvr>
                                        <p:cTn id="331" dur="1500" autoRev="1" fill="hold"/>
                                        <p:tgtEl>
                                          <p:spTgt spid="281"/>
                                        </p:tgtEl>
                                      </p:cBhvr>
                                      <p:by x="105000" y="105000"/>
                                    </p:animScale>
                                  </p:childTnLst>
                                </p:cTn>
                              </p:par>
                              <p:par>
                                <p:cTn id="332" presetID="26" presetClass="emph" presetSubtype="0" repeatCount="3000" fill="hold" grpId="2" nodeType="withEffect">
                                  <p:stCondLst>
                                    <p:cond delay="2750"/>
                                  </p:stCondLst>
                                  <p:childTnLst>
                                    <p:animEffect transition="out" filter="fade">
                                      <p:cBhvr>
                                        <p:cTn id="333" dur="3000" tmFilter="0, 0; .2, .5; .8, .5; 1, 0"/>
                                        <p:tgtEl>
                                          <p:spTgt spid="282"/>
                                        </p:tgtEl>
                                      </p:cBhvr>
                                    </p:animEffect>
                                    <p:animScale>
                                      <p:cBhvr>
                                        <p:cTn id="334" dur="1500" autoRev="1" fill="hold"/>
                                        <p:tgtEl>
                                          <p:spTgt spid="282"/>
                                        </p:tgtEl>
                                      </p:cBhvr>
                                      <p:by x="105000" y="105000"/>
                                    </p:animScale>
                                  </p:childTnLst>
                                </p:cTn>
                              </p:par>
                              <p:par>
                                <p:cTn id="335" presetID="26" presetClass="emph" presetSubtype="0" repeatCount="3000" fill="hold" grpId="2" nodeType="withEffect">
                                  <p:stCondLst>
                                    <p:cond delay="750"/>
                                  </p:stCondLst>
                                  <p:childTnLst>
                                    <p:animEffect transition="out" filter="fade">
                                      <p:cBhvr>
                                        <p:cTn id="336" dur="4000" tmFilter="0, 0; .2, .5; .8, .5; 1, 0"/>
                                        <p:tgtEl>
                                          <p:spTgt spid="241"/>
                                        </p:tgtEl>
                                      </p:cBhvr>
                                    </p:animEffect>
                                    <p:animScale>
                                      <p:cBhvr>
                                        <p:cTn id="337" dur="2000" autoRev="1" fill="hold"/>
                                        <p:tgtEl>
                                          <p:spTgt spid="241"/>
                                        </p:tgtEl>
                                      </p:cBhvr>
                                      <p:by x="105000" y="105000"/>
                                    </p:animScale>
                                  </p:childTnLst>
                                </p:cTn>
                              </p:par>
                              <p:par>
                                <p:cTn id="338" presetID="26" presetClass="emph" presetSubtype="0" repeatCount="3000" fill="hold" grpId="2" nodeType="withEffect">
                                  <p:stCondLst>
                                    <p:cond delay="250"/>
                                  </p:stCondLst>
                                  <p:childTnLst>
                                    <p:animEffect transition="out" filter="fade">
                                      <p:cBhvr>
                                        <p:cTn id="339" dur="4000" tmFilter="0, 0; .2, .5; .8, .5; 1, 0"/>
                                        <p:tgtEl>
                                          <p:spTgt spid="242"/>
                                        </p:tgtEl>
                                      </p:cBhvr>
                                    </p:animEffect>
                                    <p:animScale>
                                      <p:cBhvr>
                                        <p:cTn id="340" dur="2000" autoRev="1" fill="hold"/>
                                        <p:tgtEl>
                                          <p:spTgt spid="242"/>
                                        </p:tgtEl>
                                      </p:cBhvr>
                                      <p:by x="105000" y="105000"/>
                                    </p:animScale>
                                  </p:childTnLst>
                                </p:cTn>
                              </p:par>
                              <p:par>
                                <p:cTn id="341" presetID="26" presetClass="emph" presetSubtype="0" repeatCount="3000" fill="hold" grpId="2" nodeType="withEffect">
                                  <p:stCondLst>
                                    <p:cond delay="1250"/>
                                  </p:stCondLst>
                                  <p:childTnLst>
                                    <p:animEffect transition="out" filter="fade">
                                      <p:cBhvr>
                                        <p:cTn id="342" dur="4000" tmFilter="0, 0; .2, .5; .8, .5; 1, 0"/>
                                        <p:tgtEl>
                                          <p:spTgt spid="256"/>
                                        </p:tgtEl>
                                      </p:cBhvr>
                                    </p:animEffect>
                                    <p:animScale>
                                      <p:cBhvr>
                                        <p:cTn id="343" dur="2000" autoRev="1" fill="hold"/>
                                        <p:tgtEl>
                                          <p:spTgt spid="256"/>
                                        </p:tgtEl>
                                      </p:cBhvr>
                                      <p:by x="105000" y="105000"/>
                                    </p:animScale>
                                  </p:childTnLst>
                                </p:cTn>
                              </p:par>
                              <p:par>
                                <p:cTn id="344" presetID="26" presetClass="emph" presetSubtype="0" repeatCount="3000" fill="hold" grpId="2" nodeType="withEffect">
                                  <p:stCondLst>
                                    <p:cond delay="1750"/>
                                  </p:stCondLst>
                                  <p:childTnLst>
                                    <p:animEffect transition="out" filter="fade">
                                      <p:cBhvr>
                                        <p:cTn id="345" dur="5000" tmFilter="0, 0; .2, .5; .8, .5; 1, 0"/>
                                        <p:tgtEl>
                                          <p:spTgt spid="253"/>
                                        </p:tgtEl>
                                      </p:cBhvr>
                                    </p:animEffect>
                                    <p:animScale>
                                      <p:cBhvr>
                                        <p:cTn id="346" dur="2500" autoRev="1" fill="hold"/>
                                        <p:tgtEl>
                                          <p:spTgt spid="253"/>
                                        </p:tgtEl>
                                      </p:cBhvr>
                                      <p:by x="105000" y="105000"/>
                                    </p:animScale>
                                  </p:childTnLst>
                                </p:cTn>
                              </p:par>
                              <p:par>
                                <p:cTn id="347" presetID="26" presetClass="emph" presetSubtype="0" repeatCount="3000" fill="hold" grpId="2" nodeType="withEffect">
                                  <p:stCondLst>
                                    <p:cond delay="1250"/>
                                  </p:stCondLst>
                                  <p:childTnLst>
                                    <p:animEffect transition="out" filter="fade">
                                      <p:cBhvr>
                                        <p:cTn id="348" dur="4000" tmFilter="0, 0; .2, .5; .8, .5; 1, 0"/>
                                        <p:tgtEl>
                                          <p:spTgt spid="275"/>
                                        </p:tgtEl>
                                      </p:cBhvr>
                                    </p:animEffect>
                                    <p:animScale>
                                      <p:cBhvr>
                                        <p:cTn id="349" dur="2000" autoRev="1" fill="hold"/>
                                        <p:tgtEl>
                                          <p:spTgt spid="275"/>
                                        </p:tgtEl>
                                      </p:cBhvr>
                                      <p:by x="105000" y="105000"/>
                                    </p:animScale>
                                  </p:childTnLst>
                                </p:cTn>
                              </p:par>
                              <p:par>
                                <p:cTn id="350" presetID="26" presetClass="emph" presetSubtype="0" repeatCount="3000" fill="hold" grpId="2" nodeType="withEffect">
                                  <p:stCondLst>
                                    <p:cond delay="2750"/>
                                  </p:stCondLst>
                                  <p:childTnLst>
                                    <p:animEffect transition="out" filter="fade">
                                      <p:cBhvr>
                                        <p:cTn id="351" dur="4000" tmFilter="0, 0; .2, .5; .8, .5; 1, 0"/>
                                        <p:tgtEl>
                                          <p:spTgt spid="274"/>
                                        </p:tgtEl>
                                      </p:cBhvr>
                                    </p:animEffect>
                                    <p:animScale>
                                      <p:cBhvr>
                                        <p:cTn id="352" dur="2000" autoRev="1" fill="hold"/>
                                        <p:tgtEl>
                                          <p:spTgt spid="274"/>
                                        </p:tgtEl>
                                      </p:cBhvr>
                                      <p:by x="105000" y="105000"/>
                                    </p:animScale>
                                  </p:childTnLst>
                                </p:cTn>
                              </p:par>
                              <p:par>
                                <p:cTn id="353" presetID="26" presetClass="emph" presetSubtype="0" repeatCount="3000" fill="hold" grpId="2" nodeType="withEffect">
                                  <p:stCondLst>
                                    <p:cond delay="1750"/>
                                  </p:stCondLst>
                                  <p:childTnLst>
                                    <p:animEffect transition="out" filter="fade">
                                      <p:cBhvr>
                                        <p:cTn id="354" dur="3000" tmFilter="0, 0; .2, .5; .8, .5; 1, 0"/>
                                        <p:tgtEl>
                                          <p:spTgt spid="276"/>
                                        </p:tgtEl>
                                      </p:cBhvr>
                                    </p:animEffect>
                                    <p:animScale>
                                      <p:cBhvr>
                                        <p:cTn id="355" dur="1500" autoRev="1" fill="hold"/>
                                        <p:tgtEl>
                                          <p:spTgt spid="276"/>
                                        </p:tgtEl>
                                      </p:cBhvr>
                                      <p:by x="105000" y="105000"/>
                                    </p:animScale>
                                  </p:childTnLst>
                                </p:cTn>
                              </p:par>
                              <p:par>
                                <p:cTn id="356" presetID="26" presetClass="emph" presetSubtype="0" repeatCount="3000" fill="hold" grpId="2" nodeType="withEffect">
                                  <p:stCondLst>
                                    <p:cond delay="750"/>
                                  </p:stCondLst>
                                  <p:childTnLst>
                                    <p:animEffect transition="out" filter="fade">
                                      <p:cBhvr>
                                        <p:cTn id="357" dur="5000" tmFilter="0, 0; .2, .5; .8, .5; 1, 0"/>
                                        <p:tgtEl>
                                          <p:spTgt spid="266"/>
                                        </p:tgtEl>
                                      </p:cBhvr>
                                    </p:animEffect>
                                    <p:animScale>
                                      <p:cBhvr>
                                        <p:cTn id="358" dur="2500" autoRev="1" fill="hold"/>
                                        <p:tgtEl>
                                          <p:spTgt spid="266"/>
                                        </p:tgtEl>
                                      </p:cBhvr>
                                      <p:by x="105000" y="105000"/>
                                    </p:animScale>
                                  </p:childTnLst>
                                </p:cTn>
                              </p:par>
                              <p:par>
                                <p:cTn id="359" presetID="26" presetClass="emph" presetSubtype="0" repeatCount="3000" fill="hold" grpId="2" nodeType="withEffect">
                                  <p:stCondLst>
                                    <p:cond delay="0"/>
                                  </p:stCondLst>
                                  <p:childTnLst>
                                    <p:animEffect transition="out" filter="fade">
                                      <p:cBhvr>
                                        <p:cTn id="360" dur="4000" tmFilter="0, 0; .2, .5; .8, .5; 1, 0"/>
                                        <p:tgtEl>
                                          <p:spTgt spid="238"/>
                                        </p:tgtEl>
                                      </p:cBhvr>
                                    </p:animEffect>
                                    <p:animScale>
                                      <p:cBhvr>
                                        <p:cTn id="361" dur="2000" autoRev="1" fill="hold"/>
                                        <p:tgtEl>
                                          <p:spTgt spid="238"/>
                                        </p:tgtEl>
                                      </p:cBhvr>
                                      <p:by x="105000" y="105000"/>
                                    </p:animScale>
                                  </p:childTnLst>
                                </p:cTn>
                              </p:par>
                              <p:par>
                                <p:cTn id="362" presetID="26" presetClass="emph" presetSubtype="0" repeatCount="3000" fill="hold" grpId="2" nodeType="withEffect">
                                  <p:stCondLst>
                                    <p:cond delay="1500"/>
                                  </p:stCondLst>
                                  <p:childTnLst>
                                    <p:animEffect transition="out" filter="fade">
                                      <p:cBhvr>
                                        <p:cTn id="363" dur="4000" tmFilter="0, 0; .2, .5; .8, .5; 1, 0"/>
                                        <p:tgtEl>
                                          <p:spTgt spid="246"/>
                                        </p:tgtEl>
                                      </p:cBhvr>
                                    </p:animEffect>
                                    <p:animScale>
                                      <p:cBhvr>
                                        <p:cTn id="364" dur="2000" autoRev="1" fill="hold"/>
                                        <p:tgtEl>
                                          <p:spTgt spid="246"/>
                                        </p:tgtEl>
                                      </p:cBhvr>
                                      <p:by x="105000" y="105000"/>
                                    </p:animScale>
                                  </p:childTnLst>
                                </p:cTn>
                              </p:par>
                              <p:par>
                                <p:cTn id="365" presetID="26" presetClass="emph" presetSubtype="0" repeatCount="3000" fill="hold" grpId="2" nodeType="withEffect">
                                  <p:stCondLst>
                                    <p:cond delay="3250"/>
                                  </p:stCondLst>
                                  <p:childTnLst>
                                    <p:animEffect transition="out" filter="fade">
                                      <p:cBhvr>
                                        <p:cTn id="366" dur="5000" tmFilter="0, 0; .2, .5; .8, .5; 1, 0"/>
                                        <p:tgtEl>
                                          <p:spTgt spid="261"/>
                                        </p:tgtEl>
                                      </p:cBhvr>
                                    </p:animEffect>
                                    <p:animScale>
                                      <p:cBhvr>
                                        <p:cTn id="367" dur="2500" autoRev="1" fill="hold"/>
                                        <p:tgtEl>
                                          <p:spTgt spid="261"/>
                                        </p:tgtEl>
                                      </p:cBhvr>
                                      <p:by x="105000" y="105000"/>
                                    </p:animScale>
                                  </p:childTnLst>
                                </p:cTn>
                              </p:par>
                              <p:par>
                                <p:cTn id="368" presetID="26" presetClass="emph" presetSubtype="0" repeatCount="3000" fill="hold" grpId="2" nodeType="withEffect">
                                  <p:stCondLst>
                                    <p:cond delay="2000"/>
                                  </p:stCondLst>
                                  <p:childTnLst>
                                    <p:animEffect transition="out" filter="fade">
                                      <p:cBhvr>
                                        <p:cTn id="369" dur="4000" tmFilter="0, 0; .2, .5; .8, .5; 1, 0"/>
                                        <p:tgtEl>
                                          <p:spTgt spid="243"/>
                                        </p:tgtEl>
                                      </p:cBhvr>
                                    </p:animEffect>
                                    <p:animScale>
                                      <p:cBhvr>
                                        <p:cTn id="370" dur="2000" autoRev="1" fill="hold"/>
                                        <p:tgtEl>
                                          <p:spTgt spid="243"/>
                                        </p:tgtEl>
                                      </p:cBhvr>
                                      <p:by x="105000" y="105000"/>
                                    </p:animScale>
                                  </p:childTnLst>
                                </p:cTn>
                              </p:par>
                              <p:par>
                                <p:cTn id="371" presetID="26" presetClass="emph" presetSubtype="0" repeatCount="3000" fill="hold" grpId="2" nodeType="withEffect">
                                  <p:stCondLst>
                                    <p:cond delay="3000"/>
                                  </p:stCondLst>
                                  <p:childTnLst>
                                    <p:animEffect transition="out" filter="fade">
                                      <p:cBhvr>
                                        <p:cTn id="372" dur="3000" tmFilter="0, 0; .2, .5; .8, .5; 1, 0"/>
                                        <p:tgtEl>
                                          <p:spTgt spid="259"/>
                                        </p:tgtEl>
                                      </p:cBhvr>
                                    </p:animEffect>
                                    <p:animScale>
                                      <p:cBhvr>
                                        <p:cTn id="373" dur="1500" autoRev="1" fill="hold"/>
                                        <p:tgtEl>
                                          <p:spTgt spid="259"/>
                                        </p:tgtEl>
                                      </p:cBhvr>
                                      <p:by x="105000" y="105000"/>
                                    </p:animScale>
                                  </p:childTnLst>
                                </p:cTn>
                              </p:par>
                              <p:par>
                                <p:cTn id="374" presetID="26" presetClass="emph" presetSubtype="0" repeatCount="3000" fill="hold" grpId="2" nodeType="withEffect">
                                  <p:stCondLst>
                                    <p:cond delay="2250"/>
                                  </p:stCondLst>
                                  <p:childTnLst>
                                    <p:animEffect transition="out" filter="fade">
                                      <p:cBhvr>
                                        <p:cTn id="375" dur="4000" tmFilter="0, 0; .2, .5; .8, .5; 1, 0"/>
                                        <p:tgtEl>
                                          <p:spTgt spid="283"/>
                                        </p:tgtEl>
                                      </p:cBhvr>
                                    </p:animEffect>
                                    <p:animScale>
                                      <p:cBhvr>
                                        <p:cTn id="376" dur="2000" autoRev="1" fill="hold"/>
                                        <p:tgtEl>
                                          <p:spTgt spid="283"/>
                                        </p:tgtEl>
                                      </p:cBhvr>
                                      <p:by x="105000" y="105000"/>
                                    </p:animScale>
                                  </p:childTnLst>
                                </p:cTn>
                              </p:par>
                              <p:par>
                                <p:cTn id="377" presetID="26" presetClass="emph" presetSubtype="0" repeatCount="3000" fill="hold" grpId="2" nodeType="withEffect">
                                  <p:stCondLst>
                                    <p:cond delay="500"/>
                                  </p:stCondLst>
                                  <p:childTnLst>
                                    <p:animEffect transition="out" filter="fade">
                                      <p:cBhvr>
                                        <p:cTn id="378" dur="5000" tmFilter="0, 0; .2, .5; .8, .5; 1, 0"/>
                                        <p:tgtEl>
                                          <p:spTgt spid="245"/>
                                        </p:tgtEl>
                                      </p:cBhvr>
                                    </p:animEffect>
                                    <p:animScale>
                                      <p:cBhvr>
                                        <p:cTn id="379" dur="2500" autoRev="1" fill="hold"/>
                                        <p:tgtEl>
                                          <p:spTgt spid="245"/>
                                        </p:tgtEl>
                                      </p:cBhvr>
                                      <p:by x="105000" y="105000"/>
                                    </p:animScale>
                                  </p:childTnLst>
                                </p:cTn>
                              </p:par>
                              <p:par>
                                <p:cTn id="380" presetID="26" presetClass="emph" presetSubtype="0" repeatCount="3000" fill="hold" grpId="2" nodeType="withEffect">
                                  <p:stCondLst>
                                    <p:cond delay="1250"/>
                                  </p:stCondLst>
                                  <p:childTnLst>
                                    <p:animEffect transition="out" filter="fade">
                                      <p:cBhvr>
                                        <p:cTn id="381" dur="4000" tmFilter="0, 0; .2, .5; .8, .5; 1, 0"/>
                                        <p:tgtEl>
                                          <p:spTgt spid="271"/>
                                        </p:tgtEl>
                                      </p:cBhvr>
                                    </p:animEffect>
                                    <p:animScale>
                                      <p:cBhvr>
                                        <p:cTn id="382" dur="2000" autoRev="1" fill="hold"/>
                                        <p:tgtEl>
                                          <p:spTgt spid="271"/>
                                        </p:tgtEl>
                                      </p:cBhvr>
                                      <p:by x="105000" y="105000"/>
                                    </p:animScale>
                                  </p:childTnLst>
                                </p:cTn>
                              </p:par>
                              <p:par>
                                <p:cTn id="383" presetID="26" presetClass="emph" presetSubtype="0" repeatCount="3000" fill="hold" grpId="2" nodeType="withEffect">
                                  <p:stCondLst>
                                    <p:cond delay="1500"/>
                                  </p:stCondLst>
                                  <p:childTnLst>
                                    <p:animEffect transition="out" filter="fade">
                                      <p:cBhvr>
                                        <p:cTn id="384" dur="4000" tmFilter="0, 0; .2, .5; .8, .5; 1, 0"/>
                                        <p:tgtEl>
                                          <p:spTgt spid="244"/>
                                        </p:tgtEl>
                                      </p:cBhvr>
                                    </p:animEffect>
                                    <p:animScale>
                                      <p:cBhvr>
                                        <p:cTn id="385" dur="2000" autoRev="1" fill="hold"/>
                                        <p:tgtEl>
                                          <p:spTgt spid="244"/>
                                        </p:tgtEl>
                                      </p:cBhvr>
                                      <p:by x="105000" y="105000"/>
                                    </p:animScale>
                                  </p:childTnLst>
                                </p:cTn>
                              </p:par>
                              <p:par>
                                <p:cTn id="386" presetID="26" presetClass="emph" presetSubtype="0" repeatCount="3000" fill="hold" grpId="2" nodeType="withEffect">
                                  <p:stCondLst>
                                    <p:cond delay="2500"/>
                                  </p:stCondLst>
                                  <p:childTnLst>
                                    <p:animEffect transition="out" filter="fade">
                                      <p:cBhvr>
                                        <p:cTn id="387" dur="4000" tmFilter="0, 0; .2, .5; .8, .5; 1, 0"/>
                                        <p:tgtEl>
                                          <p:spTgt spid="249"/>
                                        </p:tgtEl>
                                      </p:cBhvr>
                                    </p:animEffect>
                                    <p:animScale>
                                      <p:cBhvr>
                                        <p:cTn id="388" dur="2000" autoRev="1" fill="hold"/>
                                        <p:tgtEl>
                                          <p:spTgt spid="249"/>
                                        </p:tgtEl>
                                      </p:cBhvr>
                                      <p:by x="105000" y="105000"/>
                                    </p:animScale>
                                  </p:childTnLst>
                                </p:cTn>
                              </p:par>
                              <p:par>
                                <p:cTn id="389" presetID="26" presetClass="emph" presetSubtype="0" repeatCount="3000" fill="hold" grpId="2" nodeType="withEffect">
                                  <p:stCondLst>
                                    <p:cond delay="1000"/>
                                  </p:stCondLst>
                                  <p:childTnLst>
                                    <p:animEffect transition="out" filter="fade">
                                      <p:cBhvr>
                                        <p:cTn id="390" dur="5000" tmFilter="0, 0; .2, .5; .8, .5; 1, 0"/>
                                        <p:tgtEl>
                                          <p:spTgt spid="265"/>
                                        </p:tgtEl>
                                      </p:cBhvr>
                                    </p:animEffect>
                                    <p:animScale>
                                      <p:cBhvr>
                                        <p:cTn id="391" dur="2500" autoRev="1" fill="hold"/>
                                        <p:tgtEl>
                                          <p:spTgt spid="265"/>
                                        </p:tgtEl>
                                      </p:cBhvr>
                                      <p:by x="105000" y="105000"/>
                                    </p:animScale>
                                  </p:childTnLst>
                                </p:cTn>
                              </p:par>
                              <p:par>
                                <p:cTn id="392" presetID="26" presetClass="emph" presetSubtype="0" repeatCount="3000" fill="hold" grpId="2" nodeType="withEffect">
                                  <p:stCondLst>
                                    <p:cond delay="4000"/>
                                  </p:stCondLst>
                                  <p:childTnLst>
                                    <p:animEffect transition="out" filter="fade">
                                      <p:cBhvr>
                                        <p:cTn id="393" dur="4000" tmFilter="0, 0; .2, .5; .8, .5; 1, 0"/>
                                        <p:tgtEl>
                                          <p:spTgt spid="240"/>
                                        </p:tgtEl>
                                      </p:cBhvr>
                                    </p:animEffect>
                                    <p:animScale>
                                      <p:cBhvr>
                                        <p:cTn id="394" dur="2000" autoRev="1" fill="hold"/>
                                        <p:tgtEl>
                                          <p:spTgt spid="240"/>
                                        </p:tgtEl>
                                      </p:cBhvr>
                                      <p:by x="105000" y="105000"/>
                                    </p:animScale>
                                  </p:childTnLst>
                                </p:cTn>
                              </p:par>
                              <p:par>
                                <p:cTn id="395" presetID="26" presetClass="emph" presetSubtype="0" repeatCount="3000" fill="hold" grpId="2" nodeType="withEffect">
                                  <p:stCondLst>
                                    <p:cond delay="3250"/>
                                  </p:stCondLst>
                                  <p:childTnLst>
                                    <p:animEffect transition="out" filter="fade">
                                      <p:cBhvr>
                                        <p:cTn id="396" dur="4000" tmFilter="0, 0; .2, .5; .8, .5; 1, 0"/>
                                        <p:tgtEl>
                                          <p:spTgt spid="273"/>
                                        </p:tgtEl>
                                      </p:cBhvr>
                                    </p:animEffect>
                                    <p:animScale>
                                      <p:cBhvr>
                                        <p:cTn id="397" dur="2000" autoRev="1" fill="hold"/>
                                        <p:tgtEl>
                                          <p:spTgt spid="273"/>
                                        </p:tgtEl>
                                      </p:cBhvr>
                                      <p:by x="105000" y="105000"/>
                                    </p:animScale>
                                  </p:childTnLst>
                                </p:cTn>
                              </p:par>
                              <p:par>
                                <p:cTn id="398" presetID="26" presetClass="emph" presetSubtype="0" repeatCount="3000" fill="hold" grpId="2" nodeType="withEffect">
                                  <p:stCondLst>
                                    <p:cond delay="1750"/>
                                  </p:stCondLst>
                                  <p:childTnLst>
                                    <p:animEffect transition="out" filter="fade">
                                      <p:cBhvr>
                                        <p:cTn id="399" dur="4000" tmFilter="0, 0; .2, .5; .8, .5; 1, 0"/>
                                        <p:tgtEl>
                                          <p:spTgt spid="239"/>
                                        </p:tgtEl>
                                      </p:cBhvr>
                                    </p:animEffect>
                                    <p:animScale>
                                      <p:cBhvr>
                                        <p:cTn id="400" dur="2000" autoRev="1" fill="hold"/>
                                        <p:tgtEl>
                                          <p:spTgt spid="239"/>
                                        </p:tgtEl>
                                      </p:cBhvr>
                                      <p:by x="105000" y="105000"/>
                                    </p:animScale>
                                  </p:childTnLst>
                                </p:cTn>
                              </p:par>
                              <p:par>
                                <p:cTn id="401" presetID="26" presetClass="emph" presetSubtype="0" repeatCount="3000" fill="hold" grpId="2" nodeType="withEffect">
                                  <p:stCondLst>
                                    <p:cond delay="2500"/>
                                  </p:stCondLst>
                                  <p:childTnLst>
                                    <p:animEffect transition="out" filter="fade">
                                      <p:cBhvr>
                                        <p:cTn id="402" dur="4000" tmFilter="0, 0; .2, .5; .8, .5; 1, 0"/>
                                        <p:tgtEl>
                                          <p:spTgt spid="272"/>
                                        </p:tgtEl>
                                      </p:cBhvr>
                                    </p:animEffect>
                                    <p:animScale>
                                      <p:cBhvr>
                                        <p:cTn id="403" dur="2000" autoRev="1" fill="hold"/>
                                        <p:tgtEl>
                                          <p:spTgt spid="272"/>
                                        </p:tgtEl>
                                      </p:cBhvr>
                                      <p:by x="105000" y="105000"/>
                                    </p:animScale>
                                  </p:childTnLst>
                                </p:cTn>
                              </p:par>
                              <p:par>
                                <p:cTn id="404" presetID="26" presetClass="emph" presetSubtype="0" repeatCount="3000" fill="hold" grpId="2" nodeType="withEffect">
                                  <p:stCondLst>
                                    <p:cond delay="3500"/>
                                  </p:stCondLst>
                                  <p:childTnLst>
                                    <p:animEffect transition="out" filter="fade">
                                      <p:cBhvr>
                                        <p:cTn id="405" dur="3000" tmFilter="0, 0; .2, .5; .8, .5; 1, 0"/>
                                        <p:tgtEl>
                                          <p:spTgt spid="250"/>
                                        </p:tgtEl>
                                      </p:cBhvr>
                                    </p:animEffect>
                                    <p:animScale>
                                      <p:cBhvr>
                                        <p:cTn id="406" dur="1500" autoRev="1" fill="hold"/>
                                        <p:tgtEl>
                                          <p:spTgt spid="250"/>
                                        </p:tgtEl>
                                      </p:cBhvr>
                                      <p:by x="105000" y="105000"/>
                                    </p:animScale>
                                  </p:childTnLst>
                                </p:cTn>
                              </p:par>
                              <p:par>
                                <p:cTn id="407" presetID="26" presetClass="emph" presetSubtype="0" repeatCount="3000" fill="hold" grpId="2" nodeType="withEffect">
                                  <p:stCondLst>
                                    <p:cond delay="1500"/>
                                  </p:stCondLst>
                                  <p:childTnLst>
                                    <p:animEffect transition="out" filter="fade">
                                      <p:cBhvr>
                                        <p:cTn id="408" dur="5000" tmFilter="0, 0; .2, .5; .8, .5; 1, 0"/>
                                        <p:tgtEl>
                                          <p:spTgt spid="252"/>
                                        </p:tgtEl>
                                      </p:cBhvr>
                                    </p:animEffect>
                                    <p:animScale>
                                      <p:cBhvr>
                                        <p:cTn id="409" dur="2500" autoRev="1" fill="hold"/>
                                        <p:tgtEl>
                                          <p:spTgt spid="252"/>
                                        </p:tgtEl>
                                      </p:cBhvr>
                                      <p:by x="105000" y="105000"/>
                                    </p:animScale>
                                  </p:childTnLst>
                                </p:cTn>
                              </p:par>
                              <p:par>
                                <p:cTn id="410" presetID="26" presetClass="emph" presetSubtype="0" repeatCount="3000" fill="hold" grpId="2" nodeType="withEffect">
                                  <p:stCondLst>
                                    <p:cond delay="750"/>
                                  </p:stCondLst>
                                  <p:childTnLst>
                                    <p:animEffect transition="out" filter="fade">
                                      <p:cBhvr>
                                        <p:cTn id="411" dur="4000" tmFilter="0, 0; .2, .5; .8, .5; 1, 0"/>
                                        <p:tgtEl>
                                          <p:spTgt spid="247"/>
                                        </p:tgtEl>
                                      </p:cBhvr>
                                    </p:animEffect>
                                    <p:animScale>
                                      <p:cBhvr>
                                        <p:cTn id="412" dur="2000" autoRev="1" fill="hold"/>
                                        <p:tgtEl>
                                          <p:spTgt spid="247"/>
                                        </p:tgtEl>
                                      </p:cBhvr>
                                      <p:by x="105000" y="105000"/>
                                    </p:animScale>
                                  </p:childTnLst>
                                </p:cTn>
                              </p:par>
                              <p:par>
                                <p:cTn id="413" presetID="26" presetClass="emph" presetSubtype="0" repeatCount="3000" fill="hold" grpId="2" nodeType="withEffect">
                                  <p:stCondLst>
                                    <p:cond delay="2500"/>
                                  </p:stCondLst>
                                  <p:childTnLst>
                                    <p:animEffect transition="out" filter="fade">
                                      <p:cBhvr>
                                        <p:cTn id="414" dur="4000" tmFilter="0, 0; .2, .5; .8, .5; 1, 0"/>
                                        <p:tgtEl>
                                          <p:spTgt spid="237"/>
                                        </p:tgtEl>
                                      </p:cBhvr>
                                    </p:animEffect>
                                    <p:animScale>
                                      <p:cBhvr>
                                        <p:cTn id="415" dur="2000" autoRev="1" fill="hold"/>
                                        <p:tgtEl>
                                          <p:spTgt spid="237"/>
                                        </p:tgtEl>
                                      </p:cBhvr>
                                      <p:by x="105000" y="105000"/>
                                    </p:animScale>
                                  </p:childTnLst>
                                </p:cTn>
                              </p:par>
                              <p:par>
                                <p:cTn id="416" presetID="26" presetClass="emph" presetSubtype="0" repeatCount="3000" fill="hold" grpId="2" nodeType="withEffect">
                                  <p:stCondLst>
                                    <p:cond delay="1500"/>
                                  </p:stCondLst>
                                  <p:childTnLst>
                                    <p:animEffect transition="out" filter="fade">
                                      <p:cBhvr>
                                        <p:cTn id="417" dur="4000" tmFilter="0, 0; .2, .5; .8, .5; 1, 0"/>
                                        <p:tgtEl>
                                          <p:spTgt spid="235"/>
                                        </p:tgtEl>
                                      </p:cBhvr>
                                    </p:animEffect>
                                    <p:animScale>
                                      <p:cBhvr>
                                        <p:cTn id="418" dur="2000" autoRev="1" fill="hold"/>
                                        <p:tgtEl>
                                          <p:spTgt spid="235"/>
                                        </p:tgtEl>
                                      </p:cBhvr>
                                      <p:by x="105000" y="105000"/>
                                    </p:animScale>
                                  </p:childTnLst>
                                </p:cTn>
                              </p:par>
                              <p:par>
                                <p:cTn id="419" presetID="26" presetClass="emph" presetSubtype="0" repeatCount="3000" fill="hold" grpId="2" nodeType="withEffect">
                                  <p:stCondLst>
                                    <p:cond delay="4250"/>
                                  </p:stCondLst>
                                  <p:childTnLst>
                                    <p:animEffect transition="out" filter="fade">
                                      <p:cBhvr>
                                        <p:cTn id="420" dur="4000" tmFilter="0, 0; .2, .5; .8, .5; 1, 0"/>
                                        <p:tgtEl>
                                          <p:spTgt spid="257"/>
                                        </p:tgtEl>
                                      </p:cBhvr>
                                    </p:animEffect>
                                    <p:animScale>
                                      <p:cBhvr>
                                        <p:cTn id="421" dur="2000" autoRev="1" fill="hold"/>
                                        <p:tgtEl>
                                          <p:spTgt spid="257"/>
                                        </p:tgtEl>
                                      </p:cBhvr>
                                      <p:by x="105000" y="105000"/>
                                    </p:animScale>
                                  </p:childTnLst>
                                </p:cTn>
                              </p:par>
                              <p:par>
                                <p:cTn id="422" presetID="26" presetClass="emph" presetSubtype="0" repeatCount="3000" fill="hold" grpId="2" nodeType="withEffect">
                                  <p:stCondLst>
                                    <p:cond delay="3750"/>
                                  </p:stCondLst>
                                  <p:childTnLst>
                                    <p:animEffect transition="out" filter="fade">
                                      <p:cBhvr>
                                        <p:cTn id="423" dur="4000" tmFilter="0, 0; .2, .5; .8, .5; 1, 0"/>
                                        <p:tgtEl>
                                          <p:spTgt spid="233"/>
                                        </p:tgtEl>
                                      </p:cBhvr>
                                    </p:animEffect>
                                    <p:animScale>
                                      <p:cBhvr>
                                        <p:cTn id="424" dur="2000" autoRev="1" fill="hold"/>
                                        <p:tgtEl>
                                          <p:spTgt spid="233"/>
                                        </p:tgtEl>
                                      </p:cBhvr>
                                      <p:by x="105000" y="105000"/>
                                    </p:animScale>
                                  </p:childTnLst>
                                </p:cTn>
                              </p:par>
                              <p:par>
                                <p:cTn id="425" presetID="26" presetClass="emph" presetSubtype="0" repeatCount="3000" fill="hold" grpId="2" nodeType="withEffect">
                                  <p:stCondLst>
                                    <p:cond delay="1500"/>
                                  </p:stCondLst>
                                  <p:childTnLst>
                                    <p:animEffect transition="out" filter="fade">
                                      <p:cBhvr>
                                        <p:cTn id="426" dur="2000" tmFilter="0, 0; .2, .5; .8, .5; 1, 0"/>
                                        <p:tgtEl>
                                          <p:spTgt spid="260"/>
                                        </p:tgtEl>
                                      </p:cBhvr>
                                    </p:animEffect>
                                    <p:animScale>
                                      <p:cBhvr>
                                        <p:cTn id="427" dur="1000" autoRev="1" fill="hold"/>
                                        <p:tgtEl>
                                          <p:spTgt spid="260"/>
                                        </p:tgtEl>
                                      </p:cBhvr>
                                      <p:by x="105000" y="105000"/>
                                    </p:animScale>
                                  </p:childTnLst>
                                </p:cTn>
                              </p:par>
                              <p:par>
                                <p:cTn id="428" presetID="26" presetClass="emph" presetSubtype="0" repeatCount="3000" fill="hold" grpId="2" nodeType="withEffect">
                                  <p:stCondLst>
                                    <p:cond delay="1250"/>
                                  </p:stCondLst>
                                  <p:childTnLst>
                                    <p:animEffect transition="out" filter="fade">
                                      <p:cBhvr>
                                        <p:cTn id="429" dur="4000" tmFilter="0, 0; .2, .5; .8, .5; 1, 0"/>
                                        <p:tgtEl>
                                          <p:spTgt spid="255"/>
                                        </p:tgtEl>
                                      </p:cBhvr>
                                    </p:animEffect>
                                    <p:animScale>
                                      <p:cBhvr>
                                        <p:cTn id="430" dur="2000" autoRev="1" fill="hold"/>
                                        <p:tgtEl>
                                          <p:spTgt spid="255"/>
                                        </p:tgtEl>
                                      </p:cBhvr>
                                      <p:by x="105000" y="105000"/>
                                    </p:animScale>
                                  </p:childTnLst>
                                </p:cTn>
                              </p:par>
                              <p:par>
                                <p:cTn id="431" presetID="26" presetClass="emph" presetSubtype="0" repeatCount="3000" fill="hold" grpId="2" nodeType="withEffect">
                                  <p:stCondLst>
                                    <p:cond delay="2500"/>
                                  </p:stCondLst>
                                  <p:childTnLst>
                                    <p:animEffect transition="out" filter="fade">
                                      <p:cBhvr>
                                        <p:cTn id="432" dur="4000" tmFilter="0, 0; .2, .5; .8, .5; 1, 0"/>
                                        <p:tgtEl>
                                          <p:spTgt spid="270"/>
                                        </p:tgtEl>
                                      </p:cBhvr>
                                    </p:animEffect>
                                    <p:animScale>
                                      <p:cBhvr>
                                        <p:cTn id="433" dur="2000" autoRev="1" fill="hold"/>
                                        <p:tgtEl>
                                          <p:spTgt spid="270"/>
                                        </p:tgtEl>
                                      </p:cBhvr>
                                      <p:by x="105000" y="105000"/>
                                    </p:animScale>
                                  </p:childTnLst>
                                </p:cTn>
                              </p:par>
                              <p:par>
                                <p:cTn id="434" presetID="26" presetClass="emph" presetSubtype="0" repeatCount="3000" fill="hold" grpId="2" nodeType="withEffect">
                                  <p:stCondLst>
                                    <p:cond delay="1000"/>
                                  </p:stCondLst>
                                  <p:childTnLst>
                                    <p:animEffect transition="out" filter="fade">
                                      <p:cBhvr>
                                        <p:cTn id="435" dur="4000" tmFilter="0, 0; .2, .5; .8, .5; 1, 0"/>
                                        <p:tgtEl>
                                          <p:spTgt spid="278"/>
                                        </p:tgtEl>
                                      </p:cBhvr>
                                    </p:animEffect>
                                    <p:animScale>
                                      <p:cBhvr>
                                        <p:cTn id="436" dur="2000" autoRev="1" fill="hold"/>
                                        <p:tgtEl>
                                          <p:spTgt spid="278"/>
                                        </p:tgtEl>
                                      </p:cBhvr>
                                      <p:by x="105000" y="105000"/>
                                    </p:animScale>
                                  </p:childTnLst>
                                </p:cTn>
                              </p:par>
                              <p:par>
                                <p:cTn id="437" presetID="26" presetClass="emph" presetSubtype="0" repeatCount="3000" fill="hold" grpId="2" nodeType="withEffect">
                                  <p:stCondLst>
                                    <p:cond delay="0"/>
                                  </p:stCondLst>
                                  <p:childTnLst>
                                    <p:animEffect transition="out" filter="fade">
                                      <p:cBhvr>
                                        <p:cTn id="438" dur="4000" tmFilter="0, 0; .2, .5; .8, .5; 1, 0"/>
                                        <p:tgtEl>
                                          <p:spTgt spid="279"/>
                                        </p:tgtEl>
                                      </p:cBhvr>
                                    </p:animEffect>
                                    <p:animScale>
                                      <p:cBhvr>
                                        <p:cTn id="439" dur="2000" autoRev="1" fill="hold"/>
                                        <p:tgtEl>
                                          <p:spTgt spid="279"/>
                                        </p:tgtEl>
                                      </p:cBhvr>
                                      <p:by x="105000" y="105000"/>
                                    </p:animScale>
                                  </p:childTnLst>
                                </p:cTn>
                              </p:par>
                              <p:par>
                                <p:cTn id="440" presetID="26" presetClass="emph" presetSubtype="0" repeatCount="3000" fill="hold" grpId="2" nodeType="withEffect">
                                  <p:stCondLst>
                                    <p:cond delay="2000"/>
                                  </p:stCondLst>
                                  <p:childTnLst>
                                    <p:animEffect transition="out" filter="fade">
                                      <p:cBhvr>
                                        <p:cTn id="441" dur="3000" tmFilter="0, 0; .2, .5; .8, .5; 1, 0"/>
                                        <p:tgtEl>
                                          <p:spTgt spid="236"/>
                                        </p:tgtEl>
                                      </p:cBhvr>
                                    </p:animEffect>
                                    <p:animScale>
                                      <p:cBhvr>
                                        <p:cTn id="442" dur="1500" autoRev="1" fill="hold"/>
                                        <p:tgtEl>
                                          <p:spTgt spid="236"/>
                                        </p:tgtEl>
                                      </p:cBhvr>
                                      <p:by x="105000" y="105000"/>
                                    </p:animScale>
                                  </p:childTnLst>
                                </p:cTn>
                              </p:par>
                              <p:par>
                                <p:cTn id="443" presetID="26" presetClass="emph" presetSubtype="0" repeatCount="3000" fill="hold" grpId="2" nodeType="withEffect">
                                  <p:stCondLst>
                                    <p:cond delay="750"/>
                                  </p:stCondLst>
                                  <p:childTnLst>
                                    <p:animEffect transition="out" filter="fade">
                                      <p:cBhvr>
                                        <p:cTn id="444" dur="4000" tmFilter="0, 0; .2, .5; .8, .5; 1, 0"/>
                                        <p:tgtEl>
                                          <p:spTgt spid="254"/>
                                        </p:tgtEl>
                                      </p:cBhvr>
                                    </p:animEffect>
                                    <p:animScale>
                                      <p:cBhvr>
                                        <p:cTn id="445" dur="2000" autoRev="1" fill="hold"/>
                                        <p:tgtEl>
                                          <p:spTgt spid="254"/>
                                        </p:tgtEl>
                                      </p:cBhvr>
                                      <p:by x="105000" y="105000"/>
                                    </p:animScale>
                                  </p:childTnLst>
                                </p:cTn>
                              </p:par>
                              <p:par>
                                <p:cTn id="446" presetID="26" presetClass="emph" presetSubtype="0" repeatCount="3000" fill="hold" grpId="2" nodeType="withEffect">
                                  <p:stCondLst>
                                    <p:cond delay="3250"/>
                                  </p:stCondLst>
                                  <p:childTnLst>
                                    <p:animEffect transition="out" filter="fade">
                                      <p:cBhvr>
                                        <p:cTn id="447" dur="2000" tmFilter="0, 0; .2, .5; .8, .5; 1, 0"/>
                                        <p:tgtEl>
                                          <p:spTgt spid="280"/>
                                        </p:tgtEl>
                                      </p:cBhvr>
                                    </p:animEffect>
                                    <p:animScale>
                                      <p:cBhvr>
                                        <p:cTn id="448" dur="1000" autoRev="1" fill="hold"/>
                                        <p:tgtEl>
                                          <p:spTgt spid="280"/>
                                        </p:tgtEl>
                                      </p:cBhvr>
                                      <p:by x="105000" y="105000"/>
                                    </p:animScale>
                                  </p:childTnLst>
                                </p:cTn>
                              </p:par>
                              <p:par>
                                <p:cTn id="449" presetID="2" presetClass="entr" presetSubtype="4" decel="100000" fill="hold" grpId="0" nodeType="withEffect">
                                  <p:stCondLst>
                                    <p:cond delay="3500"/>
                                  </p:stCondLst>
                                  <p:childTnLst>
                                    <p:set>
                                      <p:cBhvr>
                                        <p:cTn id="450" dur="1" fill="hold">
                                          <p:stCondLst>
                                            <p:cond delay="0"/>
                                          </p:stCondLst>
                                        </p:cTn>
                                        <p:tgtEl>
                                          <p:spTgt spid="1028"/>
                                        </p:tgtEl>
                                        <p:attrNameLst>
                                          <p:attrName>style.visibility</p:attrName>
                                        </p:attrNameLst>
                                      </p:cBhvr>
                                      <p:to>
                                        <p:strVal val="visible"/>
                                      </p:to>
                                    </p:set>
                                    <p:anim calcmode="lin" valueType="num">
                                      <p:cBhvr additive="base">
                                        <p:cTn id="451" dur="500" fill="hold"/>
                                        <p:tgtEl>
                                          <p:spTgt spid="1028"/>
                                        </p:tgtEl>
                                        <p:attrNameLst>
                                          <p:attrName>ppt_x</p:attrName>
                                        </p:attrNameLst>
                                      </p:cBhvr>
                                      <p:tavLst>
                                        <p:tav tm="0">
                                          <p:val>
                                            <p:strVal val="#ppt_x"/>
                                          </p:val>
                                        </p:tav>
                                        <p:tav tm="100000">
                                          <p:val>
                                            <p:strVal val="#ppt_x"/>
                                          </p:val>
                                        </p:tav>
                                      </p:tavLst>
                                    </p:anim>
                                    <p:anim calcmode="lin" valueType="num">
                                      <p:cBhvr additive="base">
                                        <p:cTn id="452" dur="500" fill="hold"/>
                                        <p:tgtEl>
                                          <p:spTgt spid="1028"/>
                                        </p:tgtEl>
                                        <p:attrNameLst>
                                          <p:attrName>ppt_y</p:attrName>
                                        </p:attrNameLst>
                                      </p:cBhvr>
                                      <p:tavLst>
                                        <p:tav tm="0">
                                          <p:val>
                                            <p:strVal val="1+#ppt_h/2"/>
                                          </p:val>
                                        </p:tav>
                                        <p:tav tm="100000">
                                          <p:val>
                                            <p:strVal val="#ppt_y"/>
                                          </p:val>
                                        </p:tav>
                                      </p:tavLst>
                                    </p:anim>
                                  </p:childTnLst>
                                </p:cTn>
                              </p:par>
                              <p:par>
                                <p:cTn id="453" presetID="47" presetClass="entr" presetSubtype="0" fill="hold" grpId="0" nodeType="withEffect">
                                  <p:stCondLst>
                                    <p:cond delay="4000"/>
                                  </p:stCondLst>
                                  <p:childTnLst>
                                    <p:set>
                                      <p:cBhvr>
                                        <p:cTn id="454" dur="1" fill="hold">
                                          <p:stCondLst>
                                            <p:cond delay="0"/>
                                          </p:stCondLst>
                                        </p:cTn>
                                        <p:tgtEl>
                                          <p:spTgt spid="53"/>
                                        </p:tgtEl>
                                        <p:attrNameLst>
                                          <p:attrName>style.visibility</p:attrName>
                                        </p:attrNameLst>
                                      </p:cBhvr>
                                      <p:to>
                                        <p:strVal val="visible"/>
                                      </p:to>
                                    </p:set>
                                    <p:animEffect transition="in" filter="fade">
                                      <p:cBhvr>
                                        <p:cTn id="455" dur="1000"/>
                                        <p:tgtEl>
                                          <p:spTgt spid="53"/>
                                        </p:tgtEl>
                                      </p:cBhvr>
                                    </p:animEffect>
                                    <p:anim calcmode="lin" valueType="num">
                                      <p:cBhvr>
                                        <p:cTn id="456" dur="1000" fill="hold"/>
                                        <p:tgtEl>
                                          <p:spTgt spid="53"/>
                                        </p:tgtEl>
                                        <p:attrNameLst>
                                          <p:attrName>ppt_x</p:attrName>
                                        </p:attrNameLst>
                                      </p:cBhvr>
                                      <p:tavLst>
                                        <p:tav tm="0">
                                          <p:val>
                                            <p:strVal val="#ppt_x"/>
                                          </p:val>
                                        </p:tav>
                                        <p:tav tm="100000">
                                          <p:val>
                                            <p:strVal val="#ppt_x"/>
                                          </p:val>
                                        </p:tav>
                                      </p:tavLst>
                                    </p:anim>
                                    <p:anim calcmode="lin" valueType="num">
                                      <p:cBhvr>
                                        <p:cTn id="457"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58" repeatCount="indefinite" fill="hold" display="0">
                  <p:stCondLst>
                    <p:cond delay="indefinite"/>
                  </p:stCondLst>
                  <p:endCondLst>
                    <p:cond evt="onStopAudio" delay="0">
                      <p:tgtEl>
                        <p:sldTgt/>
                      </p:tgtEl>
                    </p:cond>
                  </p:endCondLst>
                </p:cTn>
                <p:tgtEl>
                  <p:spTgt spid="1029"/>
                </p:tgtEl>
              </p:cMediaNode>
            </p:audio>
          </p:childTnLst>
        </p:cTn>
      </p:par>
    </p:tnLst>
    <p:bldLst>
      <p:bldP spid="284" grpId="0" animBg="1"/>
      <p:bldP spid="284" grpId="1" animBg="1"/>
      <p:bldP spid="285" grpId="0" animBg="1"/>
      <p:bldP spid="285" grpId="1" animBg="1"/>
      <p:bldP spid="286" grpId="0" animBg="1"/>
      <p:bldP spid="286" grpId="1" animBg="1"/>
      <p:bldP spid="287" grpId="0" animBg="1"/>
      <p:bldP spid="287" grpId="1" animBg="1"/>
      <p:bldP spid="288" grpId="0" animBg="1"/>
      <p:bldP spid="288" grpId="1" animBg="1"/>
      <p:bldP spid="289" grpId="0" animBg="1"/>
      <p:bldP spid="289" grpId="1" animBg="1"/>
      <p:bldP spid="290" grpId="0" animBg="1"/>
      <p:bldP spid="290" grpId="1" animBg="1"/>
      <p:bldP spid="291" grpId="0" animBg="1"/>
      <p:bldP spid="291" grpId="1" animBg="1"/>
      <p:bldP spid="292" grpId="0" animBg="1"/>
      <p:bldP spid="292" grpId="1" animBg="1"/>
      <p:bldP spid="2074" grpId="0" bldLvl="0" animBg="1"/>
      <p:bldP spid="233" grpId="0" animBg="1"/>
      <p:bldP spid="233" grpId="1" animBg="1"/>
      <p:bldP spid="233" grpId="2" animBg="1"/>
      <p:bldP spid="234" grpId="0" animBg="1"/>
      <p:bldP spid="234" grpId="1" animBg="1"/>
      <p:bldP spid="234" grpId="2" animBg="1"/>
      <p:bldP spid="235" grpId="0" animBg="1"/>
      <p:bldP spid="235" grpId="1" animBg="1"/>
      <p:bldP spid="235" grpId="2" animBg="1"/>
      <p:bldP spid="236" grpId="0" animBg="1"/>
      <p:bldP spid="236" grpId="1" animBg="1"/>
      <p:bldP spid="236" grpId="2" animBg="1"/>
      <p:bldP spid="237" grpId="0" animBg="1"/>
      <p:bldP spid="237" grpId="1" animBg="1"/>
      <p:bldP spid="237" grpId="2" animBg="1"/>
      <p:bldP spid="238" grpId="0" animBg="1"/>
      <p:bldP spid="238" grpId="1" animBg="1"/>
      <p:bldP spid="238" grpId="2" animBg="1"/>
      <p:bldP spid="239" grpId="0" animBg="1"/>
      <p:bldP spid="239" grpId="1" animBg="1"/>
      <p:bldP spid="239" grpId="2" animBg="1"/>
      <p:bldP spid="240" grpId="0" animBg="1"/>
      <p:bldP spid="240" grpId="1" animBg="1"/>
      <p:bldP spid="240" grpId="2" animBg="1"/>
      <p:bldP spid="241" grpId="0" animBg="1"/>
      <p:bldP spid="241" grpId="1" animBg="1"/>
      <p:bldP spid="241" grpId="2" animBg="1"/>
      <p:bldP spid="242" grpId="0" animBg="1"/>
      <p:bldP spid="242" grpId="1" animBg="1"/>
      <p:bldP spid="242" grpId="2" animBg="1"/>
      <p:bldP spid="243" grpId="0" animBg="1"/>
      <p:bldP spid="243" grpId="1" animBg="1"/>
      <p:bldP spid="243" grpId="2" animBg="1"/>
      <p:bldP spid="244" grpId="0" animBg="1"/>
      <p:bldP spid="244" grpId="1" animBg="1"/>
      <p:bldP spid="244" grpId="2" animBg="1"/>
      <p:bldP spid="245" grpId="0" animBg="1"/>
      <p:bldP spid="245" grpId="1" animBg="1"/>
      <p:bldP spid="245" grpId="2" animBg="1"/>
      <p:bldP spid="246" grpId="0" animBg="1"/>
      <p:bldP spid="246" grpId="1" animBg="1"/>
      <p:bldP spid="246" grpId="2" animBg="1"/>
      <p:bldP spid="247" grpId="0" animBg="1"/>
      <p:bldP spid="247" grpId="1" animBg="1"/>
      <p:bldP spid="247" grpId="2" animBg="1"/>
      <p:bldP spid="248" grpId="0" animBg="1"/>
      <p:bldP spid="248" grpId="1" animBg="1"/>
      <p:bldP spid="248" grpId="2" animBg="1"/>
      <p:bldP spid="249" grpId="0" animBg="1"/>
      <p:bldP spid="249" grpId="1" animBg="1"/>
      <p:bldP spid="249" grpId="2" animBg="1"/>
      <p:bldP spid="250" grpId="0" animBg="1"/>
      <p:bldP spid="250" grpId="1" animBg="1"/>
      <p:bldP spid="250" grpId="2" animBg="1"/>
      <p:bldP spid="251" grpId="0" animBg="1"/>
      <p:bldP spid="251" grpId="1" animBg="1"/>
      <p:bldP spid="251" grpId="2" animBg="1"/>
      <p:bldP spid="252" grpId="0" animBg="1"/>
      <p:bldP spid="252" grpId="1" animBg="1"/>
      <p:bldP spid="252" grpId="2" animBg="1"/>
      <p:bldP spid="253" grpId="0" animBg="1"/>
      <p:bldP spid="253" grpId="1" animBg="1"/>
      <p:bldP spid="253" grpId="2" animBg="1"/>
      <p:bldP spid="254" grpId="0" animBg="1"/>
      <p:bldP spid="254" grpId="1" animBg="1"/>
      <p:bldP spid="254" grpId="2" animBg="1"/>
      <p:bldP spid="255" grpId="0" animBg="1"/>
      <p:bldP spid="255" grpId="1" animBg="1"/>
      <p:bldP spid="255" grpId="2" animBg="1"/>
      <p:bldP spid="256" grpId="0" animBg="1"/>
      <p:bldP spid="256" grpId="1" animBg="1"/>
      <p:bldP spid="256" grpId="2" animBg="1"/>
      <p:bldP spid="257" grpId="0" animBg="1"/>
      <p:bldP spid="257" grpId="1" animBg="1"/>
      <p:bldP spid="257" grpId="2" animBg="1"/>
      <p:bldP spid="258" grpId="0" animBg="1"/>
      <p:bldP spid="258" grpId="1" animBg="1"/>
      <p:bldP spid="258" grpId="2" animBg="1"/>
      <p:bldP spid="259" grpId="0" animBg="1"/>
      <p:bldP spid="259" grpId="1" animBg="1"/>
      <p:bldP spid="259" grpId="2" animBg="1"/>
      <p:bldP spid="260" grpId="0" animBg="1"/>
      <p:bldP spid="260" grpId="1" animBg="1"/>
      <p:bldP spid="260" grpId="2" animBg="1"/>
      <p:bldP spid="261" grpId="0" animBg="1"/>
      <p:bldP spid="261" grpId="1" animBg="1"/>
      <p:bldP spid="261" grpId="2" animBg="1"/>
      <p:bldP spid="265" grpId="0" animBg="1"/>
      <p:bldP spid="265" grpId="1" animBg="1"/>
      <p:bldP spid="265" grpId="2" animBg="1"/>
      <p:bldP spid="266" grpId="0" animBg="1"/>
      <p:bldP spid="266" grpId="1" animBg="1"/>
      <p:bldP spid="266" grpId="2" animBg="1"/>
      <p:bldP spid="270" grpId="0" animBg="1"/>
      <p:bldP spid="270" grpId="1" animBg="1"/>
      <p:bldP spid="270" grpId="2" animBg="1"/>
      <p:bldP spid="271" grpId="0" animBg="1"/>
      <p:bldP spid="271" grpId="1" animBg="1"/>
      <p:bldP spid="271" grpId="2" animBg="1"/>
      <p:bldP spid="272" grpId="0" animBg="1"/>
      <p:bldP spid="272" grpId="1" animBg="1"/>
      <p:bldP spid="272" grpId="2" animBg="1"/>
      <p:bldP spid="273" grpId="0" animBg="1"/>
      <p:bldP spid="273" grpId="1" animBg="1"/>
      <p:bldP spid="273" grpId="2" animBg="1"/>
      <p:bldP spid="274" grpId="0" animBg="1"/>
      <p:bldP spid="274" grpId="1" animBg="1"/>
      <p:bldP spid="274" grpId="2" animBg="1"/>
      <p:bldP spid="275" grpId="0" animBg="1"/>
      <p:bldP spid="275" grpId="1" animBg="1"/>
      <p:bldP spid="275" grpId="2" animBg="1"/>
      <p:bldP spid="276" grpId="0" animBg="1"/>
      <p:bldP spid="276" grpId="1" animBg="1"/>
      <p:bldP spid="276" grpId="2" animBg="1"/>
      <p:bldP spid="277" grpId="0" animBg="1"/>
      <p:bldP spid="277" grpId="1" animBg="1"/>
      <p:bldP spid="277" grpId="2" animBg="1"/>
      <p:bldP spid="278" grpId="0" animBg="1"/>
      <p:bldP spid="278" grpId="1" animBg="1"/>
      <p:bldP spid="278" grpId="2" animBg="1"/>
      <p:bldP spid="279" grpId="0" animBg="1"/>
      <p:bldP spid="279" grpId="1" animBg="1"/>
      <p:bldP spid="279" grpId="2" animBg="1"/>
      <p:bldP spid="280" grpId="0" animBg="1"/>
      <p:bldP spid="280" grpId="1" animBg="1"/>
      <p:bldP spid="280" grpId="2" animBg="1"/>
      <p:bldP spid="281" grpId="0" animBg="1"/>
      <p:bldP spid="281" grpId="1" animBg="1"/>
      <p:bldP spid="281" grpId="2" animBg="1"/>
      <p:bldP spid="282" grpId="0" animBg="1"/>
      <p:bldP spid="282" grpId="1" animBg="1"/>
      <p:bldP spid="282" grpId="2" animBg="1"/>
      <p:bldP spid="283" grpId="0" animBg="1"/>
      <p:bldP spid="283" grpId="1" animBg="1"/>
      <p:bldP spid="283" grpId="2" animBg="1"/>
      <p:bldP spid="53" grpId="0"/>
      <p:bldP spid="102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TextBox 2"/>
          <p:cNvSpPr txBox="1"/>
          <p:nvPr/>
        </p:nvSpPr>
        <p:spPr>
          <a:xfrm>
            <a:off x="4943030" y="5206571"/>
            <a:ext cx="2304352" cy="499624"/>
          </a:xfrm>
          <a:prstGeom prst="rect">
            <a:avLst/>
          </a:prstGeom>
          <a:noFill/>
        </p:spPr>
        <p:txBody>
          <a:bodyPr wrap="square" rtlCol="0">
            <a:spAutoFit/>
          </a:bodyPr>
          <a:lstStyle/>
          <a:p>
            <a:pPr algn="ctr">
              <a:lnSpc>
                <a:spcPct val="150000"/>
              </a:lnSpc>
            </a:pP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点击此处添加标题</a:t>
            </a:r>
          </a:p>
        </p:txBody>
      </p:sp>
      <p:sp>
        <p:nvSpPr>
          <p:cNvPr id="4" name="Freeform 6"/>
          <p:cNvSpPr>
            <a:spLocks noEditPoints="1"/>
          </p:cNvSpPr>
          <p:nvPr/>
        </p:nvSpPr>
        <p:spPr bwMode="auto">
          <a:xfrm>
            <a:off x="2668212" y="4472442"/>
            <a:ext cx="1985128" cy="1996078"/>
          </a:xfrm>
          <a:custGeom>
            <a:avLst/>
            <a:gdLst>
              <a:gd name="T0" fmla="*/ 97 w 614"/>
              <a:gd name="T1" fmla="*/ 308 h 617"/>
              <a:gd name="T2" fmla="*/ 517 w 614"/>
              <a:gd name="T3" fmla="*/ 309 h 617"/>
              <a:gd name="T4" fmla="*/ 97 w 614"/>
              <a:gd name="T5" fmla="*/ 308 h 617"/>
              <a:gd name="T6" fmla="*/ 115 w 614"/>
              <a:gd name="T7" fmla="*/ 83 h 617"/>
              <a:gd name="T8" fmla="*/ 166 w 614"/>
              <a:gd name="T9" fmla="*/ 49 h 617"/>
              <a:gd name="T10" fmla="*/ 223 w 614"/>
              <a:gd name="T11" fmla="*/ 25 h 617"/>
              <a:gd name="T12" fmla="*/ 283 w 614"/>
              <a:gd name="T13" fmla="*/ 14 h 617"/>
              <a:gd name="T14" fmla="*/ 345 w 614"/>
              <a:gd name="T15" fmla="*/ 16 h 617"/>
              <a:gd name="T16" fmla="*/ 405 w 614"/>
              <a:gd name="T17" fmla="*/ 30 h 617"/>
              <a:gd name="T18" fmla="*/ 461 w 614"/>
              <a:gd name="T19" fmla="*/ 56 h 617"/>
              <a:gd name="T20" fmla="*/ 511 w 614"/>
              <a:gd name="T21" fmla="*/ 94 h 617"/>
              <a:gd name="T22" fmla="*/ 551 w 614"/>
              <a:gd name="T23" fmla="*/ 141 h 617"/>
              <a:gd name="T24" fmla="*/ 581 w 614"/>
              <a:gd name="T25" fmla="*/ 195 h 617"/>
              <a:gd name="T26" fmla="*/ 599 w 614"/>
              <a:gd name="T27" fmla="*/ 255 h 617"/>
              <a:gd name="T28" fmla="*/ 604 w 614"/>
              <a:gd name="T29" fmla="*/ 317 h 617"/>
              <a:gd name="T30" fmla="*/ 596 w 614"/>
              <a:gd name="T31" fmla="*/ 378 h 617"/>
              <a:gd name="T32" fmla="*/ 574 w 614"/>
              <a:gd name="T33" fmla="*/ 436 h 617"/>
              <a:gd name="T34" fmla="*/ 543 w 614"/>
              <a:gd name="T35" fmla="*/ 491 h 617"/>
              <a:gd name="T36" fmla="*/ 499 w 614"/>
              <a:gd name="T37" fmla="*/ 536 h 617"/>
              <a:gd name="T38" fmla="*/ 448 w 614"/>
              <a:gd name="T39" fmla="*/ 571 h 617"/>
              <a:gd name="T40" fmla="*/ 391 w 614"/>
              <a:gd name="T41" fmla="*/ 594 h 617"/>
              <a:gd name="T42" fmla="*/ 330 w 614"/>
              <a:gd name="T43" fmla="*/ 605 h 617"/>
              <a:gd name="T44" fmla="*/ 267 w 614"/>
              <a:gd name="T45" fmla="*/ 603 h 617"/>
              <a:gd name="T46" fmla="*/ 207 w 614"/>
              <a:gd name="T47" fmla="*/ 589 h 617"/>
              <a:gd name="T48" fmla="*/ 150 w 614"/>
              <a:gd name="T49" fmla="*/ 562 h 617"/>
              <a:gd name="T50" fmla="*/ 101 w 614"/>
              <a:gd name="T51" fmla="*/ 524 h 617"/>
              <a:gd name="T52" fmla="*/ 61 w 614"/>
              <a:gd name="T53" fmla="*/ 476 h 617"/>
              <a:gd name="T54" fmla="*/ 32 w 614"/>
              <a:gd name="T55" fmla="*/ 421 h 617"/>
              <a:gd name="T56" fmla="*/ 15 w 614"/>
              <a:gd name="T57" fmla="*/ 362 h 617"/>
              <a:gd name="T58" fmla="*/ 10 w 614"/>
              <a:gd name="T59" fmla="*/ 299 h 617"/>
              <a:gd name="T60" fmla="*/ 18 w 614"/>
              <a:gd name="T61" fmla="*/ 238 h 617"/>
              <a:gd name="T62" fmla="*/ 40 w 614"/>
              <a:gd name="T63" fmla="*/ 180 h 617"/>
              <a:gd name="T64" fmla="*/ 73 w 614"/>
              <a:gd name="T65" fmla="*/ 129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4" h="617">
                <a:moveTo>
                  <a:pt x="97" y="308"/>
                </a:moveTo>
                <a:cubicBezTo>
                  <a:pt x="97" y="308"/>
                  <a:pt x="97" y="308"/>
                  <a:pt x="97" y="308"/>
                </a:cubicBezTo>
                <a:cubicBezTo>
                  <a:pt x="97" y="424"/>
                  <a:pt x="192" y="519"/>
                  <a:pt x="307" y="519"/>
                </a:cubicBezTo>
                <a:cubicBezTo>
                  <a:pt x="423" y="519"/>
                  <a:pt x="517" y="424"/>
                  <a:pt x="517" y="309"/>
                </a:cubicBezTo>
                <a:cubicBezTo>
                  <a:pt x="517" y="193"/>
                  <a:pt x="423" y="99"/>
                  <a:pt x="307" y="99"/>
                </a:cubicBezTo>
                <a:cubicBezTo>
                  <a:pt x="191" y="99"/>
                  <a:pt x="97" y="192"/>
                  <a:pt x="97" y="308"/>
                </a:cubicBezTo>
                <a:close/>
                <a:moveTo>
                  <a:pt x="91" y="106"/>
                </a:moveTo>
                <a:cubicBezTo>
                  <a:pt x="106" y="106"/>
                  <a:pt x="115" y="98"/>
                  <a:pt x="115" y="83"/>
                </a:cubicBezTo>
                <a:cubicBezTo>
                  <a:pt x="116" y="67"/>
                  <a:pt x="122" y="62"/>
                  <a:pt x="138" y="65"/>
                </a:cubicBezTo>
                <a:cubicBezTo>
                  <a:pt x="152" y="69"/>
                  <a:pt x="162" y="63"/>
                  <a:pt x="166" y="49"/>
                </a:cubicBezTo>
                <a:cubicBezTo>
                  <a:pt x="170" y="32"/>
                  <a:pt x="177" y="29"/>
                  <a:pt x="192" y="36"/>
                </a:cubicBezTo>
                <a:cubicBezTo>
                  <a:pt x="206" y="42"/>
                  <a:pt x="216" y="38"/>
                  <a:pt x="223" y="25"/>
                </a:cubicBezTo>
                <a:cubicBezTo>
                  <a:pt x="231" y="9"/>
                  <a:pt x="238" y="8"/>
                  <a:pt x="252" y="18"/>
                </a:cubicBezTo>
                <a:cubicBezTo>
                  <a:pt x="263" y="26"/>
                  <a:pt x="274" y="25"/>
                  <a:pt x="283" y="14"/>
                </a:cubicBezTo>
                <a:cubicBezTo>
                  <a:pt x="296" y="0"/>
                  <a:pt x="301" y="0"/>
                  <a:pt x="314" y="14"/>
                </a:cubicBezTo>
                <a:cubicBezTo>
                  <a:pt x="323" y="23"/>
                  <a:pt x="334" y="24"/>
                  <a:pt x="345" y="16"/>
                </a:cubicBezTo>
                <a:cubicBezTo>
                  <a:pt x="360" y="4"/>
                  <a:pt x="366" y="5"/>
                  <a:pt x="375" y="21"/>
                </a:cubicBezTo>
                <a:cubicBezTo>
                  <a:pt x="382" y="33"/>
                  <a:pt x="393" y="36"/>
                  <a:pt x="405" y="30"/>
                </a:cubicBezTo>
                <a:cubicBezTo>
                  <a:pt x="421" y="22"/>
                  <a:pt x="428" y="24"/>
                  <a:pt x="433" y="41"/>
                </a:cubicBezTo>
                <a:cubicBezTo>
                  <a:pt x="438" y="55"/>
                  <a:pt x="448" y="60"/>
                  <a:pt x="461" y="56"/>
                </a:cubicBezTo>
                <a:cubicBezTo>
                  <a:pt x="477" y="52"/>
                  <a:pt x="484" y="56"/>
                  <a:pt x="486" y="73"/>
                </a:cubicBezTo>
                <a:cubicBezTo>
                  <a:pt x="487" y="87"/>
                  <a:pt x="496" y="95"/>
                  <a:pt x="511" y="94"/>
                </a:cubicBezTo>
                <a:cubicBezTo>
                  <a:pt x="528" y="93"/>
                  <a:pt x="533" y="98"/>
                  <a:pt x="531" y="116"/>
                </a:cubicBezTo>
                <a:cubicBezTo>
                  <a:pt x="529" y="130"/>
                  <a:pt x="536" y="139"/>
                  <a:pt x="551" y="141"/>
                </a:cubicBezTo>
                <a:cubicBezTo>
                  <a:pt x="567" y="143"/>
                  <a:pt x="572" y="150"/>
                  <a:pt x="566" y="166"/>
                </a:cubicBezTo>
                <a:cubicBezTo>
                  <a:pt x="562" y="180"/>
                  <a:pt x="567" y="190"/>
                  <a:pt x="581" y="195"/>
                </a:cubicBezTo>
                <a:cubicBezTo>
                  <a:pt x="596" y="201"/>
                  <a:pt x="599" y="209"/>
                  <a:pt x="591" y="222"/>
                </a:cubicBezTo>
                <a:cubicBezTo>
                  <a:pt x="583" y="236"/>
                  <a:pt x="585" y="246"/>
                  <a:pt x="599" y="255"/>
                </a:cubicBezTo>
                <a:cubicBezTo>
                  <a:pt x="612" y="263"/>
                  <a:pt x="613" y="272"/>
                  <a:pt x="603" y="283"/>
                </a:cubicBezTo>
                <a:cubicBezTo>
                  <a:pt x="592" y="295"/>
                  <a:pt x="592" y="305"/>
                  <a:pt x="604" y="317"/>
                </a:cubicBezTo>
                <a:cubicBezTo>
                  <a:pt x="614" y="327"/>
                  <a:pt x="614" y="336"/>
                  <a:pt x="602" y="345"/>
                </a:cubicBezTo>
                <a:cubicBezTo>
                  <a:pt x="588" y="355"/>
                  <a:pt x="586" y="365"/>
                  <a:pt x="596" y="378"/>
                </a:cubicBezTo>
                <a:cubicBezTo>
                  <a:pt x="604" y="391"/>
                  <a:pt x="602" y="399"/>
                  <a:pt x="587" y="405"/>
                </a:cubicBezTo>
                <a:cubicBezTo>
                  <a:pt x="573" y="412"/>
                  <a:pt x="569" y="422"/>
                  <a:pt x="574" y="436"/>
                </a:cubicBezTo>
                <a:cubicBezTo>
                  <a:pt x="580" y="451"/>
                  <a:pt x="577" y="458"/>
                  <a:pt x="562" y="462"/>
                </a:cubicBezTo>
                <a:cubicBezTo>
                  <a:pt x="545" y="465"/>
                  <a:pt x="539" y="474"/>
                  <a:pt x="543" y="491"/>
                </a:cubicBezTo>
                <a:cubicBezTo>
                  <a:pt x="545" y="504"/>
                  <a:pt x="539" y="511"/>
                  <a:pt x="526" y="511"/>
                </a:cubicBezTo>
                <a:cubicBezTo>
                  <a:pt x="507" y="511"/>
                  <a:pt x="500" y="518"/>
                  <a:pt x="499" y="536"/>
                </a:cubicBezTo>
                <a:cubicBezTo>
                  <a:pt x="499" y="550"/>
                  <a:pt x="492" y="555"/>
                  <a:pt x="478" y="552"/>
                </a:cubicBezTo>
                <a:cubicBezTo>
                  <a:pt x="461" y="548"/>
                  <a:pt x="453" y="553"/>
                  <a:pt x="448" y="571"/>
                </a:cubicBezTo>
                <a:cubicBezTo>
                  <a:pt x="444" y="584"/>
                  <a:pt x="437" y="588"/>
                  <a:pt x="423" y="582"/>
                </a:cubicBezTo>
                <a:cubicBezTo>
                  <a:pt x="407" y="575"/>
                  <a:pt x="398" y="578"/>
                  <a:pt x="391" y="594"/>
                </a:cubicBezTo>
                <a:cubicBezTo>
                  <a:pt x="384" y="607"/>
                  <a:pt x="376" y="609"/>
                  <a:pt x="364" y="600"/>
                </a:cubicBezTo>
                <a:cubicBezTo>
                  <a:pt x="350" y="590"/>
                  <a:pt x="340" y="592"/>
                  <a:pt x="330" y="605"/>
                </a:cubicBezTo>
                <a:cubicBezTo>
                  <a:pt x="321" y="616"/>
                  <a:pt x="312" y="617"/>
                  <a:pt x="302" y="606"/>
                </a:cubicBezTo>
                <a:cubicBezTo>
                  <a:pt x="291" y="593"/>
                  <a:pt x="281" y="592"/>
                  <a:pt x="267" y="603"/>
                </a:cubicBezTo>
                <a:cubicBezTo>
                  <a:pt x="257" y="612"/>
                  <a:pt x="248" y="611"/>
                  <a:pt x="241" y="599"/>
                </a:cubicBezTo>
                <a:cubicBezTo>
                  <a:pt x="232" y="583"/>
                  <a:pt x="223" y="580"/>
                  <a:pt x="207" y="589"/>
                </a:cubicBezTo>
                <a:cubicBezTo>
                  <a:pt x="195" y="595"/>
                  <a:pt x="186" y="592"/>
                  <a:pt x="182" y="579"/>
                </a:cubicBezTo>
                <a:cubicBezTo>
                  <a:pt x="176" y="561"/>
                  <a:pt x="169" y="557"/>
                  <a:pt x="150" y="562"/>
                </a:cubicBezTo>
                <a:cubicBezTo>
                  <a:pt x="137" y="565"/>
                  <a:pt x="130" y="560"/>
                  <a:pt x="129" y="546"/>
                </a:cubicBezTo>
                <a:cubicBezTo>
                  <a:pt x="127" y="529"/>
                  <a:pt x="119" y="522"/>
                  <a:pt x="101" y="524"/>
                </a:cubicBezTo>
                <a:cubicBezTo>
                  <a:pt x="88" y="525"/>
                  <a:pt x="81" y="517"/>
                  <a:pt x="83" y="505"/>
                </a:cubicBezTo>
                <a:cubicBezTo>
                  <a:pt x="85" y="486"/>
                  <a:pt x="79" y="479"/>
                  <a:pt x="61" y="476"/>
                </a:cubicBezTo>
                <a:cubicBezTo>
                  <a:pt x="48" y="474"/>
                  <a:pt x="43" y="466"/>
                  <a:pt x="47" y="454"/>
                </a:cubicBezTo>
                <a:cubicBezTo>
                  <a:pt x="53" y="436"/>
                  <a:pt x="49" y="428"/>
                  <a:pt x="32" y="421"/>
                </a:cubicBezTo>
                <a:cubicBezTo>
                  <a:pt x="19" y="416"/>
                  <a:pt x="16" y="408"/>
                  <a:pt x="23" y="396"/>
                </a:cubicBezTo>
                <a:cubicBezTo>
                  <a:pt x="32" y="381"/>
                  <a:pt x="30" y="371"/>
                  <a:pt x="15" y="362"/>
                </a:cubicBezTo>
                <a:cubicBezTo>
                  <a:pt x="3" y="354"/>
                  <a:pt x="2" y="345"/>
                  <a:pt x="11" y="335"/>
                </a:cubicBezTo>
                <a:cubicBezTo>
                  <a:pt x="23" y="322"/>
                  <a:pt x="23" y="312"/>
                  <a:pt x="10" y="299"/>
                </a:cubicBezTo>
                <a:cubicBezTo>
                  <a:pt x="0" y="290"/>
                  <a:pt x="1" y="281"/>
                  <a:pt x="12" y="273"/>
                </a:cubicBezTo>
                <a:cubicBezTo>
                  <a:pt x="27" y="262"/>
                  <a:pt x="28" y="253"/>
                  <a:pt x="18" y="238"/>
                </a:cubicBezTo>
                <a:cubicBezTo>
                  <a:pt x="11" y="226"/>
                  <a:pt x="13" y="218"/>
                  <a:pt x="26" y="212"/>
                </a:cubicBezTo>
                <a:cubicBezTo>
                  <a:pt x="42" y="205"/>
                  <a:pt x="46" y="196"/>
                  <a:pt x="40" y="180"/>
                </a:cubicBezTo>
                <a:cubicBezTo>
                  <a:pt x="34" y="166"/>
                  <a:pt x="38" y="159"/>
                  <a:pt x="54" y="156"/>
                </a:cubicBezTo>
                <a:cubicBezTo>
                  <a:pt x="68" y="153"/>
                  <a:pt x="75" y="143"/>
                  <a:pt x="73" y="129"/>
                </a:cubicBezTo>
                <a:cubicBezTo>
                  <a:pt x="70" y="112"/>
                  <a:pt x="75" y="106"/>
                  <a:pt x="91" y="106"/>
                </a:cubicBezTo>
                <a:close/>
              </a:path>
            </a:pathLst>
          </a:custGeom>
          <a:solidFill>
            <a:srgbClr val="ED4545"/>
          </a:solidFill>
          <a:ln>
            <a:noFill/>
          </a:ln>
        </p:spPr>
        <p:txBody>
          <a:bodyPr vert="horz" wrap="square" lIns="91440" tIns="45720" rIns="91440" bIns="45720" numCol="1" anchor="ctr" anchorCtr="0" compatLnSpc="1"/>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 name="Freeform 7"/>
          <p:cNvSpPr>
            <a:spLocks noEditPoints="1"/>
          </p:cNvSpPr>
          <p:nvPr/>
        </p:nvSpPr>
        <p:spPr bwMode="auto">
          <a:xfrm>
            <a:off x="3417193" y="2804050"/>
            <a:ext cx="1642864" cy="1645602"/>
          </a:xfrm>
          <a:custGeom>
            <a:avLst/>
            <a:gdLst>
              <a:gd name="T0" fmla="*/ 81 w 508"/>
              <a:gd name="T1" fmla="*/ 240 h 509"/>
              <a:gd name="T2" fmla="*/ 426 w 508"/>
              <a:gd name="T3" fmla="*/ 270 h 509"/>
              <a:gd name="T4" fmla="*/ 81 w 508"/>
              <a:gd name="T5" fmla="*/ 240 h 509"/>
              <a:gd name="T6" fmla="*/ 112 w 508"/>
              <a:gd name="T7" fmla="*/ 56 h 509"/>
              <a:gd name="T8" fmla="*/ 156 w 508"/>
              <a:gd name="T9" fmla="*/ 31 h 509"/>
              <a:gd name="T10" fmla="*/ 204 w 508"/>
              <a:gd name="T11" fmla="*/ 16 h 509"/>
              <a:gd name="T12" fmla="*/ 255 w 508"/>
              <a:gd name="T13" fmla="*/ 11 h 509"/>
              <a:gd name="T14" fmla="*/ 306 w 508"/>
              <a:gd name="T15" fmla="*/ 17 h 509"/>
              <a:gd name="T16" fmla="*/ 354 w 508"/>
              <a:gd name="T17" fmla="*/ 32 h 509"/>
              <a:gd name="T18" fmla="*/ 399 w 508"/>
              <a:gd name="T19" fmla="*/ 58 h 509"/>
              <a:gd name="T20" fmla="*/ 437 w 508"/>
              <a:gd name="T21" fmla="*/ 93 h 509"/>
              <a:gd name="T22" fmla="*/ 466 w 508"/>
              <a:gd name="T23" fmla="*/ 134 h 509"/>
              <a:gd name="T24" fmla="*/ 487 w 508"/>
              <a:gd name="T25" fmla="*/ 181 h 509"/>
              <a:gd name="T26" fmla="*/ 498 w 508"/>
              <a:gd name="T27" fmla="*/ 231 h 509"/>
              <a:gd name="T28" fmla="*/ 498 w 508"/>
              <a:gd name="T29" fmla="*/ 283 h 509"/>
              <a:gd name="T30" fmla="*/ 486 w 508"/>
              <a:gd name="T31" fmla="*/ 333 h 509"/>
              <a:gd name="T32" fmla="*/ 465 w 508"/>
              <a:gd name="T33" fmla="*/ 379 h 509"/>
              <a:gd name="T34" fmla="*/ 435 w 508"/>
              <a:gd name="T35" fmla="*/ 421 h 509"/>
              <a:gd name="T36" fmla="*/ 396 w 508"/>
              <a:gd name="T37" fmla="*/ 456 h 509"/>
              <a:gd name="T38" fmla="*/ 351 w 508"/>
              <a:gd name="T39" fmla="*/ 481 h 509"/>
              <a:gd name="T40" fmla="*/ 302 w 508"/>
              <a:gd name="T41" fmla="*/ 496 h 509"/>
              <a:gd name="T42" fmla="*/ 251 w 508"/>
              <a:gd name="T43" fmla="*/ 500 h 509"/>
              <a:gd name="T44" fmla="*/ 200 w 508"/>
              <a:gd name="T45" fmla="*/ 495 h 509"/>
              <a:gd name="T46" fmla="*/ 151 w 508"/>
              <a:gd name="T47" fmla="*/ 478 h 509"/>
              <a:gd name="T48" fmla="*/ 106 w 508"/>
              <a:gd name="T49" fmla="*/ 452 h 509"/>
              <a:gd name="T50" fmla="*/ 69 w 508"/>
              <a:gd name="T51" fmla="*/ 417 h 509"/>
              <a:gd name="T52" fmla="*/ 39 w 508"/>
              <a:gd name="T53" fmla="*/ 375 h 509"/>
              <a:gd name="T54" fmla="*/ 19 w 508"/>
              <a:gd name="T55" fmla="*/ 328 h 509"/>
              <a:gd name="T56" fmla="*/ 9 w 508"/>
              <a:gd name="T57" fmla="*/ 278 h 509"/>
              <a:gd name="T58" fmla="*/ 9 w 508"/>
              <a:gd name="T59" fmla="*/ 226 h 509"/>
              <a:gd name="T60" fmla="*/ 21 w 508"/>
              <a:gd name="T61" fmla="*/ 176 h 509"/>
              <a:gd name="T62" fmla="*/ 43 w 508"/>
              <a:gd name="T63" fmla="*/ 130 h 509"/>
              <a:gd name="T64" fmla="*/ 73 w 508"/>
              <a:gd name="T65" fmla="*/ 9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8" h="509">
                <a:moveTo>
                  <a:pt x="81" y="240"/>
                </a:moveTo>
                <a:cubicBezTo>
                  <a:pt x="81" y="240"/>
                  <a:pt x="81" y="240"/>
                  <a:pt x="81" y="240"/>
                </a:cubicBezTo>
                <a:cubicBezTo>
                  <a:pt x="73" y="335"/>
                  <a:pt x="144" y="420"/>
                  <a:pt x="239" y="428"/>
                </a:cubicBezTo>
                <a:cubicBezTo>
                  <a:pt x="334" y="436"/>
                  <a:pt x="418" y="365"/>
                  <a:pt x="426" y="270"/>
                </a:cubicBezTo>
                <a:cubicBezTo>
                  <a:pt x="435" y="174"/>
                  <a:pt x="364" y="90"/>
                  <a:pt x="269" y="82"/>
                </a:cubicBezTo>
                <a:cubicBezTo>
                  <a:pt x="173" y="74"/>
                  <a:pt x="89" y="144"/>
                  <a:pt x="81" y="240"/>
                </a:cubicBezTo>
                <a:close/>
                <a:moveTo>
                  <a:pt x="91" y="73"/>
                </a:moveTo>
                <a:cubicBezTo>
                  <a:pt x="103" y="74"/>
                  <a:pt x="110" y="68"/>
                  <a:pt x="112" y="56"/>
                </a:cubicBezTo>
                <a:cubicBezTo>
                  <a:pt x="113" y="42"/>
                  <a:pt x="119" y="39"/>
                  <a:pt x="132" y="43"/>
                </a:cubicBezTo>
                <a:cubicBezTo>
                  <a:pt x="143" y="47"/>
                  <a:pt x="152" y="42"/>
                  <a:pt x="156" y="31"/>
                </a:cubicBezTo>
                <a:cubicBezTo>
                  <a:pt x="161" y="18"/>
                  <a:pt x="167" y="15"/>
                  <a:pt x="179" y="22"/>
                </a:cubicBezTo>
                <a:cubicBezTo>
                  <a:pt x="189" y="28"/>
                  <a:pt x="198" y="26"/>
                  <a:pt x="204" y="16"/>
                </a:cubicBezTo>
                <a:cubicBezTo>
                  <a:pt x="212" y="3"/>
                  <a:pt x="218" y="2"/>
                  <a:pt x="229" y="12"/>
                </a:cubicBezTo>
                <a:cubicBezTo>
                  <a:pt x="238" y="19"/>
                  <a:pt x="247" y="19"/>
                  <a:pt x="255" y="11"/>
                </a:cubicBezTo>
                <a:cubicBezTo>
                  <a:pt x="266" y="0"/>
                  <a:pt x="271" y="0"/>
                  <a:pt x="280" y="13"/>
                </a:cubicBezTo>
                <a:cubicBezTo>
                  <a:pt x="287" y="21"/>
                  <a:pt x="296" y="23"/>
                  <a:pt x="306" y="17"/>
                </a:cubicBezTo>
                <a:cubicBezTo>
                  <a:pt x="318" y="8"/>
                  <a:pt x="323" y="9"/>
                  <a:pt x="330" y="23"/>
                </a:cubicBezTo>
                <a:cubicBezTo>
                  <a:pt x="335" y="33"/>
                  <a:pt x="344" y="37"/>
                  <a:pt x="354" y="32"/>
                </a:cubicBezTo>
                <a:cubicBezTo>
                  <a:pt x="368" y="27"/>
                  <a:pt x="373" y="29"/>
                  <a:pt x="376" y="44"/>
                </a:cubicBezTo>
                <a:cubicBezTo>
                  <a:pt x="379" y="55"/>
                  <a:pt x="387" y="60"/>
                  <a:pt x="399" y="58"/>
                </a:cubicBezTo>
                <a:cubicBezTo>
                  <a:pt x="412" y="55"/>
                  <a:pt x="417" y="60"/>
                  <a:pt x="418" y="73"/>
                </a:cubicBezTo>
                <a:cubicBezTo>
                  <a:pt x="418" y="85"/>
                  <a:pt x="424" y="92"/>
                  <a:pt x="437" y="93"/>
                </a:cubicBezTo>
                <a:cubicBezTo>
                  <a:pt x="451" y="93"/>
                  <a:pt x="455" y="98"/>
                  <a:pt x="452" y="112"/>
                </a:cubicBezTo>
                <a:cubicBezTo>
                  <a:pt x="449" y="123"/>
                  <a:pt x="455" y="131"/>
                  <a:pt x="466" y="134"/>
                </a:cubicBezTo>
                <a:cubicBezTo>
                  <a:pt x="480" y="137"/>
                  <a:pt x="483" y="143"/>
                  <a:pt x="477" y="156"/>
                </a:cubicBezTo>
                <a:cubicBezTo>
                  <a:pt x="472" y="167"/>
                  <a:pt x="476" y="176"/>
                  <a:pt x="487" y="181"/>
                </a:cubicBezTo>
                <a:cubicBezTo>
                  <a:pt x="499" y="187"/>
                  <a:pt x="501" y="193"/>
                  <a:pt x="493" y="204"/>
                </a:cubicBezTo>
                <a:cubicBezTo>
                  <a:pt x="486" y="215"/>
                  <a:pt x="487" y="223"/>
                  <a:pt x="498" y="231"/>
                </a:cubicBezTo>
                <a:cubicBezTo>
                  <a:pt x="508" y="239"/>
                  <a:pt x="508" y="246"/>
                  <a:pt x="499" y="255"/>
                </a:cubicBezTo>
                <a:cubicBezTo>
                  <a:pt x="489" y="264"/>
                  <a:pt x="488" y="273"/>
                  <a:pt x="498" y="283"/>
                </a:cubicBezTo>
                <a:cubicBezTo>
                  <a:pt x="505" y="292"/>
                  <a:pt x="504" y="300"/>
                  <a:pt x="494" y="306"/>
                </a:cubicBezTo>
                <a:cubicBezTo>
                  <a:pt x="482" y="313"/>
                  <a:pt x="480" y="321"/>
                  <a:pt x="486" y="333"/>
                </a:cubicBezTo>
                <a:cubicBezTo>
                  <a:pt x="492" y="344"/>
                  <a:pt x="490" y="350"/>
                  <a:pt x="478" y="355"/>
                </a:cubicBezTo>
                <a:cubicBezTo>
                  <a:pt x="465" y="359"/>
                  <a:pt x="461" y="367"/>
                  <a:pt x="465" y="379"/>
                </a:cubicBezTo>
                <a:cubicBezTo>
                  <a:pt x="468" y="392"/>
                  <a:pt x="465" y="397"/>
                  <a:pt x="452" y="399"/>
                </a:cubicBezTo>
                <a:cubicBezTo>
                  <a:pt x="438" y="401"/>
                  <a:pt x="433" y="407"/>
                  <a:pt x="435" y="421"/>
                </a:cubicBezTo>
                <a:cubicBezTo>
                  <a:pt x="436" y="433"/>
                  <a:pt x="430" y="438"/>
                  <a:pt x="419" y="437"/>
                </a:cubicBezTo>
                <a:cubicBezTo>
                  <a:pt x="404" y="436"/>
                  <a:pt x="398" y="441"/>
                  <a:pt x="396" y="456"/>
                </a:cubicBezTo>
                <a:cubicBezTo>
                  <a:pt x="394" y="467"/>
                  <a:pt x="388" y="471"/>
                  <a:pt x="377" y="468"/>
                </a:cubicBezTo>
                <a:cubicBezTo>
                  <a:pt x="363" y="463"/>
                  <a:pt x="356" y="467"/>
                  <a:pt x="351" y="481"/>
                </a:cubicBezTo>
                <a:cubicBezTo>
                  <a:pt x="347" y="492"/>
                  <a:pt x="340" y="494"/>
                  <a:pt x="330" y="488"/>
                </a:cubicBezTo>
                <a:cubicBezTo>
                  <a:pt x="317" y="481"/>
                  <a:pt x="310" y="483"/>
                  <a:pt x="302" y="496"/>
                </a:cubicBezTo>
                <a:cubicBezTo>
                  <a:pt x="296" y="506"/>
                  <a:pt x="289" y="507"/>
                  <a:pt x="280" y="499"/>
                </a:cubicBezTo>
                <a:cubicBezTo>
                  <a:pt x="269" y="490"/>
                  <a:pt x="261" y="490"/>
                  <a:pt x="251" y="500"/>
                </a:cubicBezTo>
                <a:cubicBezTo>
                  <a:pt x="243" y="509"/>
                  <a:pt x="236" y="509"/>
                  <a:pt x="228" y="499"/>
                </a:cubicBezTo>
                <a:cubicBezTo>
                  <a:pt x="220" y="488"/>
                  <a:pt x="212" y="486"/>
                  <a:pt x="200" y="495"/>
                </a:cubicBezTo>
                <a:cubicBezTo>
                  <a:pt x="190" y="501"/>
                  <a:pt x="183" y="499"/>
                  <a:pt x="178" y="489"/>
                </a:cubicBezTo>
                <a:cubicBezTo>
                  <a:pt x="172" y="475"/>
                  <a:pt x="165" y="473"/>
                  <a:pt x="151" y="478"/>
                </a:cubicBezTo>
                <a:cubicBezTo>
                  <a:pt x="141" y="483"/>
                  <a:pt x="134" y="479"/>
                  <a:pt x="132" y="468"/>
                </a:cubicBezTo>
                <a:cubicBezTo>
                  <a:pt x="128" y="453"/>
                  <a:pt x="122" y="450"/>
                  <a:pt x="106" y="452"/>
                </a:cubicBezTo>
                <a:cubicBezTo>
                  <a:pt x="96" y="454"/>
                  <a:pt x="90" y="449"/>
                  <a:pt x="90" y="438"/>
                </a:cubicBezTo>
                <a:cubicBezTo>
                  <a:pt x="90" y="423"/>
                  <a:pt x="84" y="418"/>
                  <a:pt x="69" y="417"/>
                </a:cubicBezTo>
                <a:cubicBezTo>
                  <a:pt x="58" y="417"/>
                  <a:pt x="53" y="411"/>
                  <a:pt x="55" y="400"/>
                </a:cubicBezTo>
                <a:cubicBezTo>
                  <a:pt x="58" y="385"/>
                  <a:pt x="54" y="379"/>
                  <a:pt x="39" y="375"/>
                </a:cubicBezTo>
                <a:cubicBezTo>
                  <a:pt x="29" y="373"/>
                  <a:pt x="25" y="366"/>
                  <a:pt x="29" y="356"/>
                </a:cubicBezTo>
                <a:cubicBezTo>
                  <a:pt x="35" y="341"/>
                  <a:pt x="33" y="335"/>
                  <a:pt x="19" y="328"/>
                </a:cubicBezTo>
                <a:cubicBezTo>
                  <a:pt x="9" y="323"/>
                  <a:pt x="7" y="316"/>
                  <a:pt x="14" y="306"/>
                </a:cubicBezTo>
                <a:cubicBezTo>
                  <a:pt x="22" y="295"/>
                  <a:pt x="21" y="287"/>
                  <a:pt x="9" y="278"/>
                </a:cubicBezTo>
                <a:cubicBezTo>
                  <a:pt x="0" y="271"/>
                  <a:pt x="0" y="263"/>
                  <a:pt x="8" y="255"/>
                </a:cubicBezTo>
                <a:cubicBezTo>
                  <a:pt x="19" y="245"/>
                  <a:pt x="19" y="238"/>
                  <a:pt x="9" y="226"/>
                </a:cubicBezTo>
                <a:cubicBezTo>
                  <a:pt x="2" y="218"/>
                  <a:pt x="3" y="210"/>
                  <a:pt x="13" y="205"/>
                </a:cubicBezTo>
                <a:cubicBezTo>
                  <a:pt x="26" y="197"/>
                  <a:pt x="28" y="189"/>
                  <a:pt x="21" y="176"/>
                </a:cubicBezTo>
                <a:cubicBezTo>
                  <a:pt x="15" y="166"/>
                  <a:pt x="18" y="159"/>
                  <a:pt x="29" y="155"/>
                </a:cubicBezTo>
                <a:cubicBezTo>
                  <a:pt x="43" y="151"/>
                  <a:pt x="47" y="143"/>
                  <a:pt x="43" y="130"/>
                </a:cubicBezTo>
                <a:cubicBezTo>
                  <a:pt x="39" y="118"/>
                  <a:pt x="43" y="112"/>
                  <a:pt x="56" y="111"/>
                </a:cubicBezTo>
                <a:cubicBezTo>
                  <a:pt x="68" y="110"/>
                  <a:pt x="74" y="102"/>
                  <a:pt x="73" y="90"/>
                </a:cubicBezTo>
                <a:cubicBezTo>
                  <a:pt x="72" y="76"/>
                  <a:pt x="77" y="72"/>
                  <a:pt x="91" y="73"/>
                </a:cubicBezTo>
                <a:close/>
              </a:path>
            </a:pathLst>
          </a:custGeom>
          <a:solidFill>
            <a:srgbClr val="ED4545"/>
          </a:solidFill>
          <a:ln>
            <a:noFill/>
          </a:ln>
        </p:spPr>
        <p:txBody>
          <a:bodyPr vert="horz" wrap="square" lIns="91440" tIns="45720" rIns="91440" bIns="45720" numCol="1" anchor="ctr" anchorCtr="0" compatLnSpc="1"/>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 name="Freeform 8"/>
          <p:cNvSpPr>
            <a:spLocks noEditPoints="1"/>
          </p:cNvSpPr>
          <p:nvPr/>
        </p:nvSpPr>
        <p:spPr bwMode="auto">
          <a:xfrm>
            <a:off x="4290536" y="1340768"/>
            <a:ext cx="1645604" cy="1652448"/>
          </a:xfrm>
          <a:custGeom>
            <a:avLst/>
            <a:gdLst>
              <a:gd name="T0" fmla="*/ 81 w 509"/>
              <a:gd name="T1" fmla="*/ 255 h 511"/>
              <a:gd name="T2" fmla="*/ 428 w 509"/>
              <a:gd name="T3" fmla="*/ 256 h 511"/>
              <a:gd name="T4" fmla="*/ 81 w 509"/>
              <a:gd name="T5" fmla="*/ 255 h 511"/>
              <a:gd name="T6" fmla="*/ 95 w 509"/>
              <a:gd name="T7" fmla="*/ 69 h 511"/>
              <a:gd name="T8" fmla="*/ 137 w 509"/>
              <a:gd name="T9" fmla="*/ 41 h 511"/>
              <a:gd name="T10" fmla="*/ 185 w 509"/>
              <a:gd name="T11" fmla="*/ 21 h 511"/>
              <a:gd name="T12" fmla="*/ 235 w 509"/>
              <a:gd name="T13" fmla="*/ 12 h 511"/>
              <a:gd name="T14" fmla="*/ 285 w 509"/>
              <a:gd name="T15" fmla="*/ 14 h 511"/>
              <a:gd name="T16" fmla="*/ 335 w 509"/>
              <a:gd name="T17" fmla="*/ 25 h 511"/>
              <a:gd name="T18" fmla="*/ 382 w 509"/>
              <a:gd name="T19" fmla="*/ 47 h 511"/>
              <a:gd name="T20" fmla="*/ 423 w 509"/>
              <a:gd name="T21" fmla="*/ 78 h 511"/>
              <a:gd name="T22" fmla="*/ 456 w 509"/>
              <a:gd name="T23" fmla="*/ 117 h 511"/>
              <a:gd name="T24" fmla="*/ 481 w 509"/>
              <a:gd name="T25" fmla="*/ 162 h 511"/>
              <a:gd name="T26" fmla="*/ 496 w 509"/>
              <a:gd name="T27" fmla="*/ 211 h 511"/>
              <a:gd name="T28" fmla="*/ 500 w 509"/>
              <a:gd name="T29" fmla="*/ 263 h 511"/>
              <a:gd name="T30" fmla="*/ 493 w 509"/>
              <a:gd name="T31" fmla="*/ 314 h 511"/>
              <a:gd name="T32" fmla="*/ 476 w 509"/>
              <a:gd name="T33" fmla="*/ 362 h 511"/>
              <a:gd name="T34" fmla="*/ 449 w 509"/>
              <a:gd name="T35" fmla="*/ 407 h 511"/>
              <a:gd name="T36" fmla="*/ 413 w 509"/>
              <a:gd name="T37" fmla="*/ 444 h 511"/>
              <a:gd name="T38" fmla="*/ 371 w 509"/>
              <a:gd name="T39" fmla="*/ 473 h 511"/>
              <a:gd name="T40" fmla="*/ 323 w 509"/>
              <a:gd name="T41" fmla="*/ 492 h 511"/>
              <a:gd name="T42" fmla="*/ 273 w 509"/>
              <a:gd name="T43" fmla="*/ 501 h 511"/>
              <a:gd name="T44" fmla="*/ 221 w 509"/>
              <a:gd name="T45" fmla="*/ 500 h 511"/>
              <a:gd name="T46" fmla="*/ 171 w 509"/>
              <a:gd name="T47" fmla="*/ 488 h 511"/>
              <a:gd name="T48" fmla="*/ 124 w 509"/>
              <a:gd name="T49" fmla="*/ 466 h 511"/>
              <a:gd name="T50" fmla="*/ 84 w 509"/>
              <a:gd name="T51" fmla="*/ 434 h 511"/>
              <a:gd name="T52" fmla="*/ 50 w 509"/>
              <a:gd name="T53" fmla="*/ 394 h 511"/>
              <a:gd name="T54" fmla="*/ 26 w 509"/>
              <a:gd name="T55" fmla="*/ 349 h 511"/>
              <a:gd name="T56" fmla="*/ 12 w 509"/>
              <a:gd name="T57" fmla="*/ 300 h 511"/>
              <a:gd name="T58" fmla="*/ 8 w 509"/>
              <a:gd name="T59" fmla="*/ 248 h 511"/>
              <a:gd name="T60" fmla="*/ 15 w 509"/>
              <a:gd name="T61" fmla="*/ 197 h 511"/>
              <a:gd name="T62" fmla="*/ 33 w 509"/>
              <a:gd name="T63" fmla="*/ 149 h 511"/>
              <a:gd name="T64" fmla="*/ 60 w 509"/>
              <a:gd name="T65" fmla="*/ 107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9" h="511">
                <a:moveTo>
                  <a:pt x="81" y="255"/>
                </a:moveTo>
                <a:cubicBezTo>
                  <a:pt x="81" y="255"/>
                  <a:pt x="81" y="255"/>
                  <a:pt x="81" y="255"/>
                </a:cubicBezTo>
                <a:cubicBezTo>
                  <a:pt x="81" y="352"/>
                  <a:pt x="159" y="430"/>
                  <a:pt x="255" y="430"/>
                </a:cubicBezTo>
                <a:cubicBezTo>
                  <a:pt x="350" y="430"/>
                  <a:pt x="428" y="352"/>
                  <a:pt x="428" y="256"/>
                </a:cubicBezTo>
                <a:cubicBezTo>
                  <a:pt x="428" y="160"/>
                  <a:pt x="350" y="82"/>
                  <a:pt x="255" y="82"/>
                </a:cubicBezTo>
                <a:cubicBezTo>
                  <a:pt x="159" y="82"/>
                  <a:pt x="81" y="160"/>
                  <a:pt x="81" y="255"/>
                </a:cubicBezTo>
                <a:close/>
                <a:moveTo>
                  <a:pt x="76" y="88"/>
                </a:moveTo>
                <a:cubicBezTo>
                  <a:pt x="88" y="88"/>
                  <a:pt x="95" y="82"/>
                  <a:pt x="95" y="69"/>
                </a:cubicBezTo>
                <a:cubicBezTo>
                  <a:pt x="96" y="56"/>
                  <a:pt x="101" y="52"/>
                  <a:pt x="114" y="55"/>
                </a:cubicBezTo>
                <a:cubicBezTo>
                  <a:pt x="126" y="57"/>
                  <a:pt x="134" y="53"/>
                  <a:pt x="137" y="41"/>
                </a:cubicBezTo>
                <a:cubicBezTo>
                  <a:pt x="141" y="27"/>
                  <a:pt x="147" y="24"/>
                  <a:pt x="159" y="30"/>
                </a:cubicBezTo>
                <a:cubicBezTo>
                  <a:pt x="170" y="35"/>
                  <a:pt x="179" y="32"/>
                  <a:pt x="185" y="21"/>
                </a:cubicBezTo>
                <a:cubicBezTo>
                  <a:pt x="191" y="8"/>
                  <a:pt x="197" y="7"/>
                  <a:pt x="209" y="16"/>
                </a:cubicBezTo>
                <a:cubicBezTo>
                  <a:pt x="218" y="22"/>
                  <a:pt x="227" y="21"/>
                  <a:pt x="235" y="12"/>
                </a:cubicBezTo>
                <a:cubicBezTo>
                  <a:pt x="245" y="0"/>
                  <a:pt x="249" y="0"/>
                  <a:pt x="260" y="12"/>
                </a:cubicBezTo>
                <a:cubicBezTo>
                  <a:pt x="267" y="20"/>
                  <a:pt x="277" y="21"/>
                  <a:pt x="285" y="14"/>
                </a:cubicBezTo>
                <a:cubicBezTo>
                  <a:pt x="298" y="4"/>
                  <a:pt x="303" y="5"/>
                  <a:pt x="310" y="18"/>
                </a:cubicBezTo>
                <a:cubicBezTo>
                  <a:pt x="316" y="28"/>
                  <a:pt x="325" y="30"/>
                  <a:pt x="335" y="25"/>
                </a:cubicBezTo>
                <a:cubicBezTo>
                  <a:pt x="349" y="18"/>
                  <a:pt x="354" y="21"/>
                  <a:pt x="359" y="34"/>
                </a:cubicBezTo>
                <a:cubicBezTo>
                  <a:pt x="362" y="46"/>
                  <a:pt x="370" y="50"/>
                  <a:pt x="382" y="47"/>
                </a:cubicBezTo>
                <a:cubicBezTo>
                  <a:pt x="395" y="43"/>
                  <a:pt x="401" y="47"/>
                  <a:pt x="402" y="61"/>
                </a:cubicBezTo>
                <a:cubicBezTo>
                  <a:pt x="403" y="73"/>
                  <a:pt x="411" y="79"/>
                  <a:pt x="423" y="78"/>
                </a:cubicBezTo>
                <a:cubicBezTo>
                  <a:pt x="437" y="77"/>
                  <a:pt x="441" y="82"/>
                  <a:pt x="440" y="96"/>
                </a:cubicBezTo>
                <a:cubicBezTo>
                  <a:pt x="438" y="108"/>
                  <a:pt x="444" y="115"/>
                  <a:pt x="456" y="117"/>
                </a:cubicBezTo>
                <a:cubicBezTo>
                  <a:pt x="470" y="119"/>
                  <a:pt x="473" y="125"/>
                  <a:pt x="469" y="138"/>
                </a:cubicBezTo>
                <a:cubicBezTo>
                  <a:pt x="465" y="150"/>
                  <a:pt x="469" y="158"/>
                  <a:pt x="481" y="162"/>
                </a:cubicBezTo>
                <a:cubicBezTo>
                  <a:pt x="493" y="167"/>
                  <a:pt x="496" y="173"/>
                  <a:pt x="489" y="185"/>
                </a:cubicBezTo>
                <a:cubicBezTo>
                  <a:pt x="482" y="196"/>
                  <a:pt x="484" y="204"/>
                  <a:pt x="496" y="211"/>
                </a:cubicBezTo>
                <a:cubicBezTo>
                  <a:pt x="506" y="218"/>
                  <a:pt x="507" y="225"/>
                  <a:pt x="499" y="235"/>
                </a:cubicBezTo>
                <a:cubicBezTo>
                  <a:pt x="490" y="245"/>
                  <a:pt x="490" y="253"/>
                  <a:pt x="500" y="263"/>
                </a:cubicBezTo>
                <a:cubicBezTo>
                  <a:pt x="509" y="271"/>
                  <a:pt x="508" y="279"/>
                  <a:pt x="498" y="286"/>
                </a:cubicBezTo>
                <a:cubicBezTo>
                  <a:pt x="487" y="294"/>
                  <a:pt x="485" y="302"/>
                  <a:pt x="493" y="314"/>
                </a:cubicBezTo>
                <a:cubicBezTo>
                  <a:pt x="500" y="324"/>
                  <a:pt x="498" y="331"/>
                  <a:pt x="486" y="336"/>
                </a:cubicBezTo>
                <a:cubicBezTo>
                  <a:pt x="474" y="341"/>
                  <a:pt x="471" y="350"/>
                  <a:pt x="476" y="362"/>
                </a:cubicBezTo>
                <a:cubicBezTo>
                  <a:pt x="480" y="374"/>
                  <a:pt x="477" y="380"/>
                  <a:pt x="465" y="382"/>
                </a:cubicBezTo>
                <a:cubicBezTo>
                  <a:pt x="451" y="386"/>
                  <a:pt x="446" y="393"/>
                  <a:pt x="449" y="407"/>
                </a:cubicBezTo>
                <a:cubicBezTo>
                  <a:pt x="451" y="418"/>
                  <a:pt x="446" y="423"/>
                  <a:pt x="435" y="423"/>
                </a:cubicBezTo>
                <a:cubicBezTo>
                  <a:pt x="420" y="424"/>
                  <a:pt x="414" y="429"/>
                  <a:pt x="413" y="444"/>
                </a:cubicBezTo>
                <a:cubicBezTo>
                  <a:pt x="413" y="455"/>
                  <a:pt x="407" y="460"/>
                  <a:pt x="396" y="457"/>
                </a:cubicBezTo>
                <a:cubicBezTo>
                  <a:pt x="381" y="454"/>
                  <a:pt x="375" y="458"/>
                  <a:pt x="371" y="473"/>
                </a:cubicBezTo>
                <a:cubicBezTo>
                  <a:pt x="368" y="484"/>
                  <a:pt x="361" y="487"/>
                  <a:pt x="351" y="482"/>
                </a:cubicBezTo>
                <a:cubicBezTo>
                  <a:pt x="337" y="476"/>
                  <a:pt x="330" y="479"/>
                  <a:pt x="323" y="492"/>
                </a:cubicBezTo>
                <a:cubicBezTo>
                  <a:pt x="318" y="503"/>
                  <a:pt x="311" y="504"/>
                  <a:pt x="301" y="497"/>
                </a:cubicBezTo>
                <a:cubicBezTo>
                  <a:pt x="290" y="489"/>
                  <a:pt x="282" y="490"/>
                  <a:pt x="273" y="501"/>
                </a:cubicBezTo>
                <a:cubicBezTo>
                  <a:pt x="266" y="510"/>
                  <a:pt x="258" y="511"/>
                  <a:pt x="250" y="502"/>
                </a:cubicBezTo>
                <a:cubicBezTo>
                  <a:pt x="241" y="491"/>
                  <a:pt x="233" y="491"/>
                  <a:pt x="221" y="500"/>
                </a:cubicBezTo>
                <a:cubicBezTo>
                  <a:pt x="212" y="507"/>
                  <a:pt x="205" y="506"/>
                  <a:pt x="199" y="496"/>
                </a:cubicBezTo>
                <a:cubicBezTo>
                  <a:pt x="192" y="483"/>
                  <a:pt x="184" y="481"/>
                  <a:pt x="171" y="488"/>
                </a:cubicBezTo>
                <a:cubicBezTo>
                  <a:pt x="161" y="493"/>
                  <a:pt x="154" y="490"/>
                  <a:pt x="151" y="480"/>
                </a:cubicBezTo>
                <a:cubicBezTo>
                  <a:pt x="146" y="465"/>
                  <a:pt x="140" y="462"/>
                  <a:pt x="124" y="466"/>
                </a:cubicBezTo>
                <a:cubicBezTo>
                  <a:pt x="114" y="468"/>
                  <a:pt x="107" y="464"/>
                  <a:pt x="106" y="453"/>
                </a:cubicBezTo>
                <a:cubicBezTo>
                  <a:pt x="105" y="438"/>
                  <a:pt x="99" y="433"/>
                  <a:pt x="84" y="434"/>
                </a:cubicBezTo>
                <a:cubicBezTo>
                  <a:pt x="73" y="435"/>
                  <a:pt x="67" y="429"/>
                  <a:pt x="69" y="418"/>
                </a:cubicBezTo>
                <a:cubicBezTo>
                  <a:pt x="70" y="403"/>
                  <a:pt x="66" y="397"/>
                  <a:pt x="50" y="394"/>
                </a:cubicBezTo>
                <a:cubicBezTo>
                  <a:pt x="40" y="393"/>
                  <a:pt x="36" y="386"/>
                  <a:pt x="39" y="376"/>
                </a:cubicBezTo>
                <a:cubicBezTo>
                  <a:pt x="44" y="361"/>
                  <a:pt x="41" y="355"/>
                  <a:pt x="26" y="349"/>
                </a:cubicBezTo>
                <a:cubicBezTo>
                  <a:pt x="16" y="345"/>
                  <a:pt x="13" y="338"/>
                  <a:pt x="19" y="328"/>
                </a:cubicBezTo>
                <a:cubicBezTo>
                  <a:pt x="26" y="315"/>
                  <a:pt x="25" y="308"/>
                  <a:pt x="12" y="300"/>
                </a:cubicBezTo>
                <a:cubicBezTo>
                  <a:pt x="3" y="294"/>
                  <a:pt x="1" y="286"/>
                  <a:pt x="9" y="278"/>
                </a:cubicBezTo>
                <a:cubicBezTo>
                  <a:pt x="19" y="267"/>
                  <a:pt x="19" y="259"/>
                  <a:pt x="8" y="248"/>
                </a:cubicBezTo>
                <a:cubicBezTo>
                  <a:pt x="0" y="240"/>
                  <a:pt x="1" y="233"/>
                  <a:pt x="10" y="226"/>
                </a:cubicBezTo>
                <a:cubicBezTo>
                  <a:pt x="22" y="217"/>
                  <a:pt x="23" y="210"/>
                  <a:pt x="15" y="197"/>
                </a:cubicBezTo>
                <a:cubicBezTo>
                  <a:pt x="9" y="188"/>
                  <a:pt x="11" y="181"/>
                  <a:pt x="22" y="176"/>
                </a:cubicBezTo>
                <a:cubicBezTo>
                  <a:pt x="35" y="170"/>
                  <a:pt x="38" y="163"/>
                  <a:pt x="33" y="149"/>
                </a:cubicBezTo>
                <a:cubicBezTo>
                  <a:pt x="28" y="138"/>
                  <a:pt x="32" y="132"/>
                  <a:pt x="44" y="129"/>
                </a:cubicBezTo>
                <a:cubicBezTo>
                  <a:pt x="57" y="127"/>
                  <a:pt x="62" y="119"/>
                  <a:pt x="60" y="107"/>
                </a:cubicBezTo>
                <a:cubicBezTo>
                  <a:pt x="58" y="93"/>
                  <a:pt x="62" y="88"/>
                  <a:pt x="76" y="88"/>
                </a:cubicBezTo>
                <a:close/>
              </a:path>
            </a:pathLst>
          </a:custGeom>
          <a:solidFill>
            <a:srgbClr val="FF6D55"/>
          </a:solidFill>
          <a:ln>
            <a:noFill/>
          </a:ln>
        </p:spPr>
        <p:txBody>
          <a:bodyPr vert="horz" wrap="square" lIns="91440" tIns="45720" rIns="91440" bIns="45720" numCol="1" anchor="ctr" anchorCtr="0" compatLnSpc="1"/>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 name="Freeform 9"/>
          <p:cNvSpPr>
            <a:spLocks noEditPoints="1"/>
          </p:cNvSpPr>
          <p:nvPr/>
        </p:nvSpPr>
        <p:spPr bwMode="auto">
          <a:xfrm>
            <a:off x="6203474" y="1343506"/>
            <a:ext cx="1645604" cy="1646972"/>
          </a:xfrm>
          <a:custGeom>
            <a:avLst/>
            <a:gdLst>
              <a:gd name="T0" fmla="*/ 81 w 509"/>
              <a:gd name="T1" fmla="*/ 261 h 509"/>
              <a:gd name="T2" fmla="*/ 428 w 509"/>
              <a:gd name="T3" fmla="*/ 248 h 509"/>
              <a:gd name="T4" fmla="*/ 81 w 509"/>
              <a:gd name="T5" fmla="*/ 261 h 509"/>
              <a:gd name="T6" fmla="*/ 89 w 509"/>
              <a:gd name="T7" fmla="*/ 75 h 509"/>
              <a:gd name="T8" fmla="*/ 130 w 509"/>
              <a:gd name="T9" fmla="*/ 44 h 509"/>
              <a:gd name="T10" fmla="*/ 176 w 509"/>
              <a:gd name="T11" fmla="*/ 23 h 509"/>
              <a:gd name="T12" fmla="*/ 226 w 509"/>
              <a:gd name="T13" fmla="*/ 12 h 509"/>
              <a:gd name="T14" fmla="*/ 276 w 509"/>
              <a:gd name="T15" fmla="*/ 12 h 509"/>
              <a:gd name="T16" fmla="*/ 327 w 509"/>
              <a:gd name="T17" fmla="*/ 21 h 509"/>
              <a:gd name="T18" fmla="*/ 374 w 509"/>
              <a:gd name="T19" fmla="*/ 41 h 509"/>
              <a:gd name="T20" fmla="*/ 416 w 509"/>
              <a:gd name="T21" fmla="*/ 71 h 509"/>
              <a:gd name="T22" fmla="*/ 451 w 509"/>
              <a:gd name="T23" fmla="*/ 108 h 509"/>
              <a:gd name="T24" fmla="*/ 477 w 509"/>
              <a:gd name="T25" fmla="*/ 152 h 509"/>
              <a:gd name="T26" fmla="*/ 494 w 509"/>
              <a:gd name="T27" fmla="*/ 201 h 509"/>
              <a:gd name="T28" fmla="*/ 501 w 509"/>
              <a:gd name="T29" fmla="*/ 252 h 509"/>
              <a:gd name="T30" fmla="*/ 495 w 509"/>
              <a:gd name="T31" fmla="*/ 303 h 509"/>
              <a:gd name="T32" fmla="*/ 480 w 509"/>
              <a:gd name="T33" fmla="*/ 352 h 509"/>
              <a:gd name="T34" fmla="*/ 455 w 509"/>
              <a:gd name="T35" fmla="*/ 398 h 509"/>
              <a:gd name="T36" fmla="*/ 421 w 509"/>
              <a:gd name="T37" fmla="*/ 437 h 509"/>
              <a:gd name="T38" fmla="*/ 380 w 509"/>
              <a:gd name="T39" fmla="*/ 467 h 509"/>
              <a:gd name="T40" fmla="*/ 333 w 509"/>
              <a:gd name="T41" fmla="*/ 488 h 509"/>
              <a:gd name="T42" fmla="*/ 283 w 509"/>
              <a:gd name="T43" fmla="*/ 499 h 509"/>
              <a:gd name="T44" fmla="*/ 231 w 509"/>
              <a:gd name="T45" fmla="*/ 500 h 509"/>
              <a:gd name="T46" fmla="*/ 181 w 509"/>
              <a:gd name="T47" fmla="*/ 490 h 509"/>
              <a:gd name="T48" fmla="*/ 133 w 509"/>
              <a:gd name="T49" fmla="*/ 469 h 509"/>
              <a:gd name="T50" fmla="*/ 91 w 509"/>
              <a:gd name="T51" fmla="*/ 439 h 509"/>
              <a:gd name="T52" fmla="*/ 56 w 509"/>
              <a:gd name="T53" fmla="*/ 401 h 509"/>
              <a:gd name="T54" fmla="*/ 31 w 509"/>
              <a:gd name="T55" fmla="*/ 357 h 509"/>
              <a:gd name="T56" fmla="*/ 15 w 509"/>
              <a:gd name="T57" fmla="*/ 308 h 509"/>
              <a:gd name="T58" fmla="*/ 8 w 509"/>
              <a:gd name="T59" fmla="*/ 257 h 509"/>
              <a:gd name="T60" fmla="*/ 14 w 509"/>
              <a:gd name="T61" fmla="*/ 206 h 509"/>
              <a:gd name="T62" fmla="*/ 29 w 509"/>
              <a:gd name="T63" fmla="*/ 157 h 509"/>
              <a:gd name="T64" fmla="*/ 55 w 509"/>
              <a:gd name="T65" fmla="*/ 113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9" h="509">
                <a:moveTo>
                  <a:pt x="81" y="261"/>
                </a:moveTo>
                <a:cubicBezTo>
                  <a:pt x="81" y="261"/>
                  <a:pt x="81" y="261"/>
                  <a:pt x="81" y="261"/>
                </a:cubicBezTo>
                <a:cubicBezTo>
                  <a:pt x="85" y="357"/>
                  <a:pt x="166" y="432"/>
                  <a:pt x="262" y="429"/>
                </a:cubicBezTo>
                <a:cubicBezTo>
                  <a:pt x="357" y="425"/>
                  <a:pt x="432" y="344"/>
                  <a:pt x="428" y="248"/>
                </a:cubicBezTo>
                <a:cubicBezTo>
                  <a:pt x="425" y="152"/>
                  <a:pt x="344" y="78"/>
                  <a:pt x="248" y="81"/>
                </a:cubicBezTo>
                <a:cubicBezTo>
                  <a:pt x="152" y="85"/>
                  <a:pt x="78" y="165"/>
                  <a:pt x="81" y="261"/>
                </a:cubicBezTo>
                <a:close/>
                <a:moveTo>
                  <a:pt x="70" y="94"/>
                </a:moveTo>
                <a:cubicBezTo>
                  <a:pt x="82" y="94"/>
                  <a:pt x="89" y="87"/>
                  <a:pt x="89" y="75"/>
                </a:cubicBezTo>
                <a:cubicBezTo>
                  <a:pt x="89" y="61"/>
                  <a:pt x="94" y="57"/>
                  <a:pt x="107" y="59"/>
                </a:cubicBezTo>
                <a:cubicBezTo>
                  <a:pt x="119" y="62"/>
                  <a:pt x="127" y="56"/>
                  <a:pt x="130" y="44"/>
                </a:cubicBezTo>
                <a:cubicBezTo>
                  <a:pt x="133" y="31"/>
                  <a:pt x="138" y="28"/>
                  <a:pt x="151" y="33"/>
                </a:cubicBezTo>
                <a:cubicBezTo>
                  <a:pt x="162" y="37"/>
                  <a:pt x="171" y="34"/>
                  <a:pt x="176" y="23"/>
                </a:cubicBezTo>
                <a:cubicBezTo>
                  <a:pt x="182" y="10"/>
                  <a:pt x="188" y="8"/>
                  <a:pt x="200" y="17"/>
                </a:cubicBezTo>
                <a:cubicBezTo>
                  <a:pt x="210" y="23"/>
                  <a:pt x="218" y="21"/>
                  <a:pt x="226" y="12"/>
                </a:cubicBezTo>
                <a:cubicBezTo>
                  <a:pt x="236" y="0"/>
                  <a:pt x="240" y="0"/>
                  <a:pt x="251" y="11"/>
                </a:cubicBezTo>
                <a:cubicBezTo>
                  <a:pt x="259" y="18"/>
                  <a:pt x="268" y="19"/>
                  <a:pt x="276" y="12"/>
                </a:cubicBezTo>
                <a:cubicBezTo>
                  <a:pt x="288" y="1"/>
                  <a:pt x="293" y="2"/>
                  <a:pt x="302" y="15"/>
                </a:cubicBezTo>
                <a:cubicBezTo>
                  <a:pt x="308" y="25"/>
                  <a:pt x="317" y="27"/>
                  <a:pt x="327" y="21"/>
                </a:cubicBezTo>
                <a:cubicBezTo>
                  <a:pt x="340" y="14"/>
                  <a:pt x="345" y="16"/>
                  <a:pt x="350" y="30"/>
                </a:cubicBezTo>
                <a:cubicBezTo>
                  <a:pt x="354" y="41"/>
                  <a:pt x="363" y="45"/>
                  <a:pt x="374" y="41"/>
                </a:cubicBezTo>
                <a:cubicBezTo>
                  <a:pt x="387" y="37"/>
                  <a:pt x="393" y="40"/>
                  <a:pt x="395" y="54"/>
                </a:cubicBezTo>
                <a:cubicBezTo>
                  <a:pt x="397" y="66"/>
                  <a:pt x="404" y="72"/>
                  <a:pt x="416" y="71"/>
                </a:cubicBezTo>
                <a:cubicBezTo>
                  <a:pt x="430" y="70"/>
                  <a:pt x="435" y="74"/>
                  <a:pt x="434" y="88"/>
                </a:cubicBezTo>
                <a:cubicBezTo>
                  <a:pt x="433" y="100"/>
                  <a:pt x="439" y="107"/>
                  <a:pt x="451" y="108"/>
                </a:cubicBezTo>
                <a:cubicBezTo>
                  <a:pt x="465" y="110"/>
                  <a:pt x="468" y="115"/>
                  <a:pt x="465" y="129"/>
                </a:cubicBezTo>
                <a:cubicBezTo>
                  <a:pt x="461" y="140"/>
                  <a:pt x="466" y="149"/>
                  <a:pt x="477" y="152"/>
                </a:cubicBezTo>
                <a:cubicBezTo>
                  <a:pt x="490" y="157"/>
                  <a:pt x="493" y="163"/>
                  <a:pt x="486" y="175"/>
                </a:cubicBezTo>
                <a:cubicBezTo>
                  <a:pt x="480" y="186"/>
                  <a:pt x="483" y="194"/>
                  <a:pt x="494" y="201"/>
                </a:cubicBezTo>
                <a:cubicBezTo>
                  <a:pt x="505" y="208"/>
                  <a:pt x="506" y="215"/>
                  <a:pt x="498" y="224"/>
                </a:cubicBezTo>
                <a:cubicBezTo>
                  <a:pt x="490" y="235"/>
                  <a:pt x="490" y="243"/>
                  <a:pt x="501" y="252"/>
                </a:cubicBezTo>
                <a:cubicBezTo>
                  <a:pt x="509" y="260"/>
                  <a:pt x="509" y="268"/>
                  <a:pt x="500" y="275"/>
                </a:cubicBezTo>
                <a:cubicBezTo>
                  <a:pt x="489" y="284"/>
                  <a:pt x="487" y="292"/>
                  <a:pt x="495" y="303"/>
                </a:cubicBezTo>
                <a:cubicBezTo>
                  <a:pt x="503" y="314"/>
                  <a:pt x="501" y="320"/>
                  <a:pt x="490" y="326"/>
                </a:cubicBezTo>
                <a:cubicBezTo>
                  <a:pt x="478" y="332"/>
                  <a:pt x="475" y="340"/>
                  <a:pt x="480" y="352"/>
                </a:cubicBezTo>
                <a:cubicBezTo>
                  <a:pt x="485" y="364"/>
                  <a:pt x="482" y="370"/>
                  <a:pt x="470" y="373"/>
                </a:cubicBezTo>
                <a:cubicBezTo>
                  <a:pt x="456" y="377"/>
                  <a:pt x="452" y="384"/>
                  <a:pt x="455" y="398"/>
                </a:cubicBezTo>
                <a:cubicBezTo>
                  <a:pt x="458" y="409"/>
                  <a:pt x="453" y="415"/>
                  <a:pt x="442" y="415"/>
                </a:cubicBezTo>
                <a:cubicBezTo>
                  <a:pt x="426" y="416"/>
                  <a:pt x="421" y="422"/>
                  <a:pt x="421" y="437"/>
                </a:cubicBezTo>
                <a:cubicBezTo>
                  <a:pt x="421" y="448"/>
                  <a:pt x="415" y="453"/>
                  <a:pt x="404" y="451"/>
                </a:cubicBezTo>
                <a:cubicBezTo>
                  <a:pt x="389" y="448"/>
                  <a:pt x="383" y="452"/>
                  <a:pt x="380" y="467"/>
                </a:cubicBezTo>
                <a:cubicBezTo>
                  <a:pt x="377" y="479"/>
                  <a:pt x="371" y="482"/>
                  <a:pt x="360" y="477"/>
                </a:cubicBezTo>
                <a:cubicBezTo>
                  <a:pt x="346" y="472"/>
                  <a:pt x="339" y="475"/>
                  <a:pt x="333" y="488"/>
                </a:cubicBezTo>
                <a:cubicBezTo>
                  <a:pt x="328" y="499"/>
                  <a:pt x="321" y="501"/>
                  <a:pt x="311" y="494"/>
                </a:cubicBezTo>
                <a:cubicBezTo>
                  <a:pt x="299" y="486"/>
                  <a:pt x="291" y="488"/>
                  <a:pt x="283" y="499"/>
                </a:cubicBezTo>
                <a:cubicBezTo>
                  <a:pt x="276" y="509"/>
                  <a:pt x="268" y="509"/>
                  <a:pt x="260" y="501"/>
                </a:cubicBezTo>
                <a:cubicBezTo>
                  <a:pt x="250" y="490"/>
                  <a:pt x="242" y="490"/>
                  <a:pt x="231" y="500"/>
                </a:cubicBezTo>
                <a:cubicBezTo>
                  <a:pt x="223" y="508"/>
                  <a:pt x="215" y="507"/>
                  <a:pt x="209" y="497"/>
                </a:cubicBezTo>
                <a:cubicBezTo>
                  <a:pt x="201" y="484"/>
                  <a:pt x="194" y="482"/>
                  <a:pt x="181" y="490"/>
                </a:cubicBezTo>
                <a:cubicBezTo>
                  <a:pt x="171" y="495"/>
                  <a:pt x="164" y="493"/>
                  <a:pt x="160" y="482"/>
                </a:cubicBezTo>
                <a:cubicBezTo>
                  <a:pt x="154" y="468"/>
                  <a:pt x="148" y="465"/>
                  <a:pt x="133" y="469"/>
                </a:cubicBezTo>
                <a:cubicBezTo>
                  <a:pt x="123" y="473"/>
                  <a:pt x="116" y="468"/>
                  <a:pt x="115" y="457"/>
                </a:cubicBezTo>
                <a:cubicBezTo>
                  <a:pt x="113" y="443"/>
                  <a:pt x="106" y="438"/>
                  <a:pt x="91" y="439"/>
                </a:cubicBezTo>
                <a:cubicBezTo>
                  <a:pt x="81" y="441"/>
                  <a:pt x="75" y="435"/>
                  <a:pt x="75" y="424"/>
                </a:cubicBezTo>
                <a:cubicBezTo>
                  <a:pt x="77" y="409"/>
                  <a:pt x="72" y="403"/>
                  <a:pt x="56" y="401"/>
                </a:cubicBezTo>
                <a:cubicBezTo>
                  <a:pt x="46" y="400"/>
                  <a:pt x="42" y="394"/>
                  <a:pt x="44" y="384"/>
                </a:cubicBezTo>
                <a:cubicBezTo>
                  <a:pt x="48" y="368"/>
                  <a:pt x="45" y="362"/>
                  <a:pt x="31" y="357"/>
                </a:cubicBezTo>
                <a:cubicBezTo>
                  <a:pt x="20" y="353"/>
                  <a:pt x="17" y="346"/>
                  <a:pt x="23" y="336"/>
                </a:cubicBezTo>
                <a:cubicBezTo>
                  <a:pt x="29" y="323"/>
                  <a:pt x="27" y="315"/>
                  <a:pt x="15" y="308"/>
                </a:cubicBezTo>
                <a:cubicBezTo>
                  <a:pt x="5" y="302"/>
                  <a:pt x="3" y="295"/>
                  <a:pt x="11" y="286"/>
                </a:cubicBezTo>
                <a:cubicBezTo>
                  <a:pt x="20" y="275"/>
                  <a:pt x="20" y="267"/>
                  <a:pt x="8" y="257"/>
                </a:cubicBezTo>
                <a:cubicBezTo>
                  <a:pt x="0" y="249"/>
                  <a:pt x="0" y="242"/>
                  <a:pt x="9" y="235"/>
                </a:cubicBezTo>
                <a:cubicBezTo>
                  <a:pt x="21" y="225"/>
                  <a:pt x="22" y="218"/>
                  <a:pt x="14" y="206"/>
                </a:cubicBezTo>
                <a:cubicBezTo>
                  <a:pt x="7" y="196"/>
                  <a:pt x="9" y="189"/>
                  <a:pt x="19" y="184"/>
                </a:cubicBezTo>
                <a:cubicBezTo>
                  <a:pt x="32" y="178"/>
                  <a:pt x="35" y="170"/>
                  <a:pt x="29" y="157"/>
                </a:cubicBezTo>
                <a:cubicBezTo>
                  <a:pt x="24" y="145"/>
                  <a:pt x="27" y="139"/>
                  <a:pt x="40" y="136"/>
                </a:cubicBezTo>
                <a:cubicBezTo>
                  <a:pt x="52" y="134"/>
                  <a:pt x="57" y="125"/>
                  <a:pt x="55" y="113"/>
                </a:cubicBezTo>
                <a:cubicBezTo>
                  <a:pt x="52" y="100"/>
                  <a:pt x="56" y="95"/>
                  <a:pt x="70" y="94"/>
                </a:cubicBezTo>
                <a:close/>
              </a:path>
            </a:pathLst>
          </a:custGeom>
          <a:solidFill>
            <a:srgbClr val="ED4545"/>
          </a:solidFill>
          <a:ln>
            <a:noFill/>
          </a:ln>
        </p:spPr>
        <p:txBody>
          <a:bodyPr vert="horz" wrap="square" lIns="91440" tIns="45720" rIns="91440" bIns="45720" numCol="1" anchor="ctr" anchorCtr="0" compatLnSpc="1"/>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 name="Freeform 10"/>
          <p:cNvSpPr>
            <a:spLocks noEditPoints="1"/>
          </p:cNvSpPr>
          <p:nvPr/>
        </p:nvSpPr>
        <p:spPr bwMode="auto">
          <a:xfrm>
            <a:off x="7043043" y="2829231"/>
            <a:ext cx="1642864" cy="1642864"/>
          </a:xfrm>
          <a:custGeom>
            <a:avLst/>
            <a:gdLst>
              <a:gd name="T0" fmla="*/ 82 w 508"/>
              <a:gd name="T1" fmla="*/ 233 h 508"/>
              <a:gd name="T2" fmla="*/ 426 w 508"/>
              <a:gd name="T3" fmla="*/ 276 h 508"/>
              <a:gd name="T4" fmla="*/ 82 w 508"/>
              <a:gd name="T5" fmla="*/ 233 h 508"/>
              <a:gd name="T6" fmla="*/ 119 w 508"/>
              <a:gd name="T7" fmla="*/ 50 h 508"/>
              <a:gd name="T8" fmla="*/ 164 w 508"/>
              <a:gd name="T9" fmla="*/ 27 h 508"/>
              <a:gd name="T10" fmla="*/ 214 w 508"/>
              <a:gd name="T11" fmla="*/ 13 h 508"/>
              <a:gd name="T12" fmla="*/ 264 w 508"/>
              <a:gd name="T13" fmla="*/ 11 h 508"/>
              <a:gd name="T14" fmla="*/ 314 w 508"/>
              <a:gd name="T15" fmla="*/ 18 h 508"/>
              <a:gd name="T16" fmla="*/ 363 w 508"/>
              <a:gd name="T17" fmla="*/ 36 h 508"/>
              <a:gd name="T18" fmla="*/ 406 w 508"/>
              <a:gd name="T19" fmla="*/ 63 h 508"/>
              <a:gd name="T20" fmla="*/ 443 w 508"/>
              <a:gd name="T21" fmla="*/ 99 h 508"/>
              <a:gd name="T22" fmla="*/ 471 w 508"/>
              <a:gd name="T23" fmla="*/ 142 h 508"/>
              <a:gd name="T24" fmla="*/ 490 w 508"/>
              <a:gd name="T25" fmla="*/ 189 h 508"/>
              <a:gd name="T26" fmla="*/ 498 w 508"/>
              <a:gd name="T27" fmla="*/ 240 h 508"/>
              <a:gd name="T28" fmla="*/ 496 w 508"/>
              <a:gd name="T29" fmla="*/ 292 h 508"/>
              <a:gd name="T30" fmla="*/ 483 w 508"/>
              <a:gd name="T31" fmla="*/ 341 h 508"/>
              <a:gd name="T32" fmla="*/ 460 w 508"/>
              <a:gd name="T33" fmla="*/ 386 h 508"/>
              <a:gd name="T34" fmla="*/ 428 w 508"/>
              <a:gd name="T35" fmla="*/ 428 h 508"/>
              <a:gd name="T36" fmla="*/ 388 w 508"/>
              <a:gd name="T37" fmla="*/ 460 h 508"/>
              <a:gd name="T38" fmla="*/ 343 w 508"/>
              <a:gd name="T39" fmla="*/ 484 h 508"/>
              <a:gd name="T40" fmla="*/ 293 w 508"/>
              <a:gd name="T41" fmla="*/ 497 h 508"/>
              <a:gd name="T42" fmla="*/ 242 w 508"/>
              <a:gd name="T43" fmla="*/ 499 h 508"/>
              <a:gd name="T44" fmla="*/ 191 w 508"/>
              <a:gd name="T45" fmla="*/ 492 h 508"/>
              <a:gd name="T46" fmla="*/ 143 w 508"/>
              <a:gd name="T47" fmla="*/ 474 h 508"/>
              <a:gd name="T48" fmla="*/ 99 w 508"/>
              <a:gd name="T49" fmla="*/ 446 h 508"/>
              <a:gd name="T50" fmla="*/ 63 w 508"/>
              <a:gd name="T51" fmla="*/ 410 h 508"/>
              <a:gd name="T52" fmla="*/ 35 w 508"/>
              <a:gd name="T53" fmla="*/ 367 h 508"/>
              <a:gd name="T54" fmla="*/ 16 w 508"/>
              <a:gd name="T55" fmla="*/ 319 h 508"/>
              <a:gd name="T56" fmla="*/ 9 w 508"/>
              <a:gd name="T57" fmla="*/ 268 h 508"/>
              <a:gd name="T58" fmla="*/ 11 w 508"/>
              <a:gd name="T59" fmla="*/ 216 h 508"/>
              <a:gd name="T60" fmla="*/ 24 w 508"/>
              <a:gd name="T61" fmla="*/ 167 h 508"/>
              <a:gd name="T62" fmla="*/ 47 w 508"/>
              <a:gd name="T63" fmla="*/ 122 h 508"/>
              <a:gd name="T64" fmla="*/ 80 w 508"/>
              <a:gd name="T65" fmla="*/ 83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8" h="508">
                <a:moveTo>
                  <a:pt x="82" y="233"/>
                </a:moveTo>
                <a:cubicBezTo>
                  <a:pt x="82" y="233"/>
                  <a:pt x="82" y="233"/>
                  <a:pt x="82" y="233"/>
                </a:cubicBezTo>
                <a:cubicBezTo>
                  <a:pt x="70" y="328"/>
                  <a:pt x="137" y="415"/>
                  <a:pt x="233" y="427"/>
                </a:cubicBezTo>
                <a:cubicBezTo>
                  <a:pt x="327" y="438"/>
                  <a:pt x="414" y="371"/>
                  <a:pt x="426" y="276"/>
                </a:cubicBezTo>
                <a:cubicBezTo>
                  <a:pt x="438" y="181"/>
                  <a:pt x="370" y="94"/>
                  <a:pt x="275" y="82"/>
                </a:cubicBezTo>
                <a:cubicBezTo>
                  <a:pt x="180" y="70"/>
                  <a:pt x="94" y="138"/>
                  <a:pt x="82" y="233"/>
                </a:cubicBezTo>
                <a:close/>
                <a:moveTo>
                  <a:pt x="98" y="66"/>
                </a:moveTo>
                <a:cubicBezTo>
                  <a:pt x="110" y="68"/>
                  <a:pt x="117" y="62"/>
                  <a:pt x="119" y="50"/>
                </a:cubicBezTo>
                <a:cubicBezTo>
                  <a:pt x="121" y="37"/>
                  <a:pt x="127" y="33"/>
                  <a:pt x="140" y="38"/>
                </a:cubicBezTo>
                <a:cubicBezTo>
                  <a:pt x="151" y="42"/>
                  <a:pt x="160" y="38"/>
                  <a:pt x="164" y="27"/>
                </a:cubicBezTo>
                <a:cubicBezTo>
                  <a:pt x="170" y="14"/>
                  <a:pt x="176" y="12"/>
                  <a:pt x="188" y="19"/>
                </a:cubicBezTo>
                <a:cubicBezTo>
                  <a:pt x="198" y="25"/>
                  <a:pt x="207" y="23"/>
                  <a:pt x="214" y="13"/>
                </a:cubicBezTo>
                <a:cubicBezTo>
                  <a:pt x="222" y="1"/>
                  <a:pt x="227" y="1"/>
                  <a:pt x="238" y="11"/>
                </a:cubicBezTo>
                <a:cubicBezTo>
                  <a:pt x="247" y="18"/>
                  <a:pt x="256" y="18"/>
                  <a:pt x="264" y="11"/>
                </a:cubicBezTo>
                <a:cubicBezTo>
                  <a:pt x="276" y="0"/>
                  <a:pt x="280" y="0"/>
                  <a:pt x="289" y="13"/>
                </a:cubicBezTo>
                <a:cubicBezTo>
                  <a:pt x="296" y="22"/>
                  <a:pt x="305" y="24"/>
                  <a:pt x="314" y="18"/>
                </a:cubicBezTo>
                <a:cubicBezTo>
                  <a:pt x="328" y="10"/>
                  <a:pt x="333" y="12"/>
                  <a:pt x="339" y="25"/>
                </a:cubicBezTo>
                <a:cubicBezTo>
                  <a:pt x="343" y="36"/>
                  <a:pt x="352" y="40"/>
                  <a:pt x="363" y="36"/>
                </a:cubicBezTo>
                <a:cubicBezTo>
                  <a:pt x="377" y="31"/>
                  <a:pt x="382" y="33"/>
                  <a:pt x="384" y="48"/>
                </a:cubicBezTo>
                <a:cubicBezTo>
                  <a:pt x="387" y="59"/>
                  <a:pt x="394" y="65"/>
                  <a:pt x="406" y="63"/>
                </a:cubicBezTo>
                <a:cubicBezTo>
                  <a:pt x="420" y="61"/>
                  <a:pt x="425" y="65"/>
                  <a:pt x="424" y="79"/>
                </a:cubicBezTo>
                <a:cubicBezTo>
                  <a:pt x="424" y="91"/>
                  <a:pt x="430" y="98"/>
                  <a:pt x="443" y="99"/>
                </a:cubicBezTo>
                <a:cubicBezTo>
                  <a:pt x="457" y="100"/>
                  <a:pt x="460" y="105"/>
                  <a:pt x="457" y="119"/>
                </a:cubicBezTo>
                <a:cubicBezTo>
                  <a:pt x="454" y="130"/>
                  <a:pt x="459" y="138"/>
                  <a:pt x="471" y="142"/>
                </a:cubicBezTo>
                <a:cubicBezTo>
                  <a:pt x="484" y="145"/>
                  <a:pt x="487" y="151"/>
                  <a:pt x="481" y="164"/>
                </a:cubicBezTo>
                <a:cubicBezTo>
                  <a:pt x="476" y="175"/>
                  <a:pt x="479" y="184"/>
                  <a:pt x="490" y="189"/>
                </a:cubicBezTo>
                <a:cubicBezTo>
                  <a:pt x="502" y="196"/>
                  <a:pt x="503" y="202"/>
                  <a:pt x="495" y="213"/>
                </a:cubicBezTo>
                <a:cubicBezTo>
                  <a:pt x="487" y="223"/>
                  <a:pt x="488" y="232"/>
                  <a:pt x="498" y="240"/>
                </a:cubicBezTo>
                <a:cubicBezTo>
                  <a:pt x="508" y="248"/>
                  <a:pt x="508" y="255"/>
                  <a:pt x="499" y="263"/>
                </a:cubicBezTo>
                <a:cubicBezTo>
                  <a:pt x="488" y="272"/>
                  <a:pt x="488" y="281"/>
                  <a:pt x="496" y="292"/>
                </a:cubicBezTo>
                <a:cubicBezTo>
                  <a:pt x="504" y="301"/>
                  <a:pt x="502" y="308"/>
                  <a:pt x="492" y="314"/>
                </a:cubicBezTo>
                <a:cubicBezTo>
                  <a:pt x="480" y="321"/>
                  <a:pt x="477" y="329"/>
                  <a:pt x="483" y="341"/>
                </a:cubicBezTo>
                <a:cubicBezTo>
                  <a:pt x="489" y="352"/>
                  <a:pt x="486" y="359"/>
                  <a:pt x="474" y="362"/>
                </a:cubicBezTo>
                <a:cubicBezTo>
                  <a:pt x="461" y="366"/>
                  <a:pt x="457" y="374"/>
                  <a:pt x="460" y="386"/>
                </a:cubicBezTo>
                <a:cubicBezTo>
                  <a:pt x="463" y="399"/>
                  <a:pt x="460" y="404"/>
                  <a:pt x="447" y="406"/>
                </a:cubicBezTo>
                <a:cubicBezTo>
                  <a:pt x="433" y="407"/>
                  <a:pt x="427" y="413"/>
                  <a:pt x="428" y="428"/>
                </a:cubicBezTo>
                <a:cubicBezTo>
                  <a:pt x="429" y="439"/>
                  <a:pt x="423" y="444"/>
                  <a:pt x="412" y="443"/>
                </a:cubicBezTo>
                <a:cubicBezTo>
                  <a:pt x="397" y="441"/>
                  <a:pt x="391" y="446"/>
                  <a:pt x="388" y="460"/>
                </a:cubicBezTo>
                <a:cubicBezTo>
                  <a:pt x="386" y="472"/>
                  <a:pt x="380" y="475"/>
                  <a:pt x="369" y="471"/>
                </a:cubicBezTo>
                <a:cubicBezTo>
                  <a:pt x="355" y="467"/>
                  <a:pt x="348" y="470"/>
                  <a:pt x="343" y="484"/>
                </a:cubicBezTo>
                <a:cubicBezTo>
                  <a:pt x="338" y="494"/>
                  <a:pt x="331" y="497"/>
                  <a:pt x="321" y="491"/>
                </a:cubicBezTo>
                <a:cubicBezTo>
                  <a:pt x="309" y="483"/>
                  <a:pt x="301" y="485"/>
                  <a:pt x="293" y="497"/>
                </a:cubicBezTo>
                <a:cubicBezTo>
                  <a:pt x="287" y="507"/>
                  <a:pt x="279" y="507"/>
                  <a:pt x="270" y="499"/>
                </a:cubicBezTo>
                <a:cubicBezTo>
                  <a:pt x="260" y="490"/>
                  <a:pt x="252" y="490"/>
                  <a:pt x="242" y="499"/>
                </a:cubicBezTo>
                <a:cubicBezTo>
                  <a:pt x="234" y="508"/>
                  <a:pt x="226" y="507"/>
                  <a:pt x="219" y="497"/>
                </a:cubicBezTo>
                <a:cubicBezTo>
                  <a:pt x="211" y="486"/>
                  <a:pt x="203" y="484"/>
                  <a:pt x="191" y="492"/>
                </a:cubicBezTo>
                <a:cubicBezTo>
                  <a:pt x="181" y="498"/>
                  <a:pt x="174" y="496"/>
                  <a:pt x="170" y="485"/>
                </a:cubicBezTo>
                <a:cubicBezTo>
                  <a:pt x="164" y="472"/>
                  <a:pt x="157" y="469"/>
                  <a:pt x="143" y="474"/>
                </a:cubicBezTo>
                <a:cubicBezTo>
                  <a:pt x="132" y="478"/>
                  <a:pt x="126" y="474"/>
                  <a:pt x="124" y="463"/>
                </a:cubicBezTo>
                <a:cubicBezTo>
                  <a:pt x="120" y="448"/>
                  <a:pt x="115" y="444"/>
                  <a:pt x="99" y="446"/>
                </a:cubicBezTo>
                <a:cubicBezTo>
                  <a:pt x="88" y="447"/>
                  <a:pt x="83" y="442"/>
                  <a:pt x="83" y="431"/>
                </a:cubicBezTo>
                <a:cubicBezTo>
                  <a:pt x="84" y="417"/>
                  <a:pt x="78" y="410"/>
                  <a:pt x="63" y="410"/>
                </a:cubicBezTo>
                <a:cubicBezTo>
                  <a:pt x="52" y="409"/>
                  <a:pt x="47" y="402"/>
                  <a:pt x="50" y="392"/>
                </a:cubicBezTo>
                <a:cubicBezTo>
                  <a:pt x="54" y="377"/>
                  <a:pt x="49" y="370"/>
                  <a:pt x="35" y="367"/>
                </a:cubicBezTo>
                <a:cubicBezTo>
                  <a:pt x="25" y="364"/>
                  <a:pt x="21" y="357"/>
                  <a:pt x="26" y="347"/>
                </a:cubicBezTo>
                <a:cubicBezTo>
                  <a:pt x="32" y="332"/>
                  <a:pt x="30" y="326"/>
                  <a:pt x="16" y="319"/>
                </a:cubicBezTo>
                <a:cubicBezTo>
                  <a:pt x="6" y="313"/>
                  <a:pt x="5" y="306"/>
                  <a:pt x="12" y="297"/>
                </a:cubicBezTo>
                <a:cubicBezTo>
                  <a:pt x="21" y="285"/>
                  <a:pt x="20" y="277"/>
                  <a:pt x="9" y="268"/>
                </a:cubicBezTo>
                <a:cubicBezTo>
                  <a:pt x="0" y="261"/>
                  <a:pt x="0" y="253"/>
                  <a:pt x="8" y="246"/>
                </a:cubicBezTo>
                <a:cubicBezTo>
                  <a:pt x="19" y="236"/>
                  <a:pt x="20" y="228"/>
                  <a:pt x="11" y="216"/>
                </a:cubicBezTo>
                <a:cubicBezTo>
                  <a:pt x="4" y="208"/>
                  <a:pt x="5" y="200"/>
                  <a:pt x="15" y="195"/>
                </a:cubicBezTo>
                <a:cubicBezTo>
                  <a:pt x="28" y="188"/>
                  <a:pt x="31" y="180"/>
                  <a:pt x="24" y="167"/>
                </a:cubicBezTo>
                <a:cubicBezTo>
                  <a:pt x="19" y="157"/>
                  <a:pt x="22" y="150"/>
                  <a:pt x="33" y="146"/>
                </a:cubicBezTo>
                <a:cubicBezTo>
                  <a:pt x="47" y="142"/>
                  <a:pt x="51" y="135"/>
                  <a:pt x="47" y="122"/>
                </a:cubicBezTo>
                <a:cubicBezTo>
                  <a:pt x="44" y="109"/>
                  <a:pt x="48" y="104"/>
                  <a:pt x="61" y="103"/>
                </a:cubicBezTo>
                <a:cubicBezTo>
                  <a:pt x="74" y="102"/>
                  <a:pt x="80" y="95"/>
                  <a:pt x="80" y="83"/>
                </a:cubicBezTo>
                <a:cubicBezTo>
                  <a:pt x="79" y="69"/>
                  <a:pt x="84" y="64"/>
                  <a:pt x="98" y="66"/>
                </a:cubicBezTo>
                <a:close/>
              </a:path>
            </a:pathLst>
          </a:custGeom>
          <a:solidFill>
            <a:srgbClr val="D33131"/>
          </a:solidFill>
          <a:ln>
            <a:noFill/>
          </a:ln>
        </p:spPr>
        <p:txBody>
          <a:bodyPr vert="horz" wrap="square" lIns="91440" tIns="45720" rIns="91440" bIns="45720" numCol="1" anchor="ctr" anchorCtr="0" compatLnSpc="1"/>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 name="Freeform 11"/>
          <p:cNvSpPr>
            <a:spLocks noEditPoints="1"/>
          </p:cNvSpPr>
          <p:nvPr/>
        </p:nvSpPr>
        <p:spPr bwMode="auto">
          <a:xfrm>
            <a:off x="7530833" y="4480378"/>
            <a:ext cx="1986498" cy="1996080"/>
          </a:xfrm>
          <a:custGeom>
            <a:avLst/>
            <a:gdLst>
              <a:gd name="T0" fmla="*/ 97 w 614"/>
              <a:gd name="T1" fmla="*/ 308 h 617"/>
              <a:gd name="T2" fmla="*/ 517 w 614"/>
              <a:gd name="T3" fmla="*/ 309 h 617"/>
              <a:gd name="T4" fmla="*/ 97 w 614"/>
              <a:gd name="T5" fmla="*/ 308 h 617"/>
              <a:gd name="T6" fmla="*/ 115 w 614"/>
              <a:gd name="T7" fmla="*/ 83 h 617"/>
              <a:gd name="T8" fmla="*/ 166 w 614"/>
              <a:gd name="T9" fmla="*/ 49 h 617"/>
              <a:gd name="T10" fmla="*/ 223 w 614"/>
              <a:gd name="T11" fmla="*/ 25 h 617"/>
              <a:gd name="T12" fmla="*/ 283 w 614"/>
              <a:gd name="T13" fmla="*/ 14 h 617"/>
              <a:gd name="T14" fmla="*/ 345 w 614"/>
              <a:gd name="T15" fmla="*/ 16 h 617"/>
              <a:gd name="T16" fmla="*/ 405 w 614"/>
              <a:gd name="T17" fmla="*/ 30 h 617"/>
              <a:gd name="T18" fmla="*/ 461 w 614"/>
              <a:gd name="T19" fmla="*/ 56 h 617"/>
              <a:gd name="T20" fmla="*/ 511 w 614"/>
              <a:gd name="T21" fmla="*/ 94 h 617"/>
              <a:gd name="T22" fmla="*/ 551 w 614"/>
              <a:gd name="T23" fmla="*/ 141 h 617"/>
              <a:gd name="T24" fmla="*/ 581 w 614"/>
              <a:gd name="T25" fmla="*/ 196 h 617"/>
              <a:gd name="T26" fmla="*/ 599 w 614"/>
              <a:gd name="T27" fmla="*/ 255 h 617"/>
              <a:gd name="T28" fmla="*/ 604 w 614"/>
              <a:gd name="T29" fmla="*/ 317 h 617"/>
              <a:gd name="T30" fmla="*/ 596 w 614"/>
              <a:gd name="T31" fmla="*/ 379 h 617"/>
              <a:gd name="T32" fmla="*/ 574 w 614"/>
              <a:gd name="T33" fmla="*/ 437 h 617"/>
              <a:gd name="T34" fmla="*/ 543 w 614"/>
              <a:gd name="T35" fmla="*/ 491 h 617"/>
              <a:gd name="T36" fmla="*/ 499 w 614"/>
              <a:gd name="T37" fmla="*/ 536 h 617"/>
              <a:gd name="T38" fmla="*/ 448 w 614"/>
              <a:gd name="T39" fmla="*/ 571 h 617"/>
              <a:gd name="T40" fmla="*/ 391 w 614"/>
              <a:gd name="T41" fmla="*/ 594 h 617"/>
              <a:gd name="T42" fmla="*/ 330 w 614"/>
              <a:gd name="T43" fmla="*/ 605 h 617"/>
              <a:gd name="T44" fmla="*/ 267 w 614"/>
              <a:gd name="T45" fmla="*/ 604 h 617"/>
              <a:gd name="T46" fmla="*/ 207 w 614"/>
              <a:gd name="T47" fmla="*/ 589 h 617"/>
              <a:gd name="T48" fmla="*/ 150 w 614"/>
              <a:gd name="T49" fmla="*/ 562 h 617"/>
              <a:gd name="T50" fmla="*/ 101 w 614"/>
              <a:gd name="T51" fmla="*/ 524 h 617"/>
              <a:gd name="T52" fmla="*/ 61 w 614"/>
              <a:gd name="T53" fmla="*/ 476 h 617"/>
              <a:gd name="T54" fmla="*/ 32 w 614"/>
              <a:gd name="T55" fmla="*/ 422 h 617"/>
              <a:gd name="T56" fmla="*/ 15 w 614"/>
              <a:gd name="T57" fmla="*/ 362 h 617"/>
              <a:gd name="T58" fmla="*/ 10 w 614"/>
              <a:gd name="T59" fmla="*/ 300 h 617"/>
              <a:gd name="T60" fmla="*/ 18 w 614"/>
              <a:gd name="T61" fmla="*/ 238 h 617"/>
              <a:gd name="T62" fmla="*/ 40 w 614"/>
              <a:gd name="T63" fmla="*/ 180 h 617"/>
              <a:gd name="T64" fmla="*/ 73 w 614"/>
              <a:gd name="T65" fmla="*/ 129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4" h="617">
                <a:moveTo>
                  <a:pt x="97" y="308"/>
                </a:moveTo>
                <a:cubicBezTo>
                  <a:pt x="97" y="308"/>
                  <a:pt x="97" y="308"/>
                  <a:pt x="97" y="308"/>
                </a:cubicBezTo>
                <a:cubicBezTo>
                  <a:pt x="97" y="425"/>
                  <a:pt x="192" y="519"/>
                  <a:pt x="307" y="519"/>
                </a:cubicBezTo>
                <a:cubicBezTo>
                  <a:pt x="423" y="519"/>
                  <a:pt x="517" y="425"/>
                  <a:pt x="517" y="309"/>
                </a:cubicBezTo>
                <a:cubicBezTo>
                  <a:pt x="517" y="193"/>
                  <a:pt x="423" y="99"/>
                  <a:pt x="307" y="99"/>
                </a:cubicBezTo>
                <a:cubicBezTo>
                  <a:pt x="191" y="99"/>
                  <a:pt x="97" y="193"/>
                  <a:pt x="97" y="308"/>
                </a:cubicBezTo>
                <a:close/>
                <a:moveTo>
                  <a:pt x="91" y="106"/>
                </a:moveTo>
                <a:cubicBezTo>
                  <a:pt x="106" y="106"/>
                  <a:pt x="115" y="98"/>
                  <a:pt x="115" y="83"/>
                </a:cubicBezTo>
                <a:cubicBezTo>
                  <a:pt x="116" y="67"/>
                  <a:pt x="122" y="62"/>
                  <a:pt x="138" y="66"/>
                </a:cubicBezTo>
                <a:cubicBezTo>
                  <a:pt x="152" y="69"/>
                  <a:pt x="162" y="63"/>
                  <a:pt x="166" y="49"/>
                </a:cubicBezTo>
                <a:cubicBezTo>
                  <a:pt x="170" y="32"/>
                  <a:pt x="177" y="29"/>
                  <a:pt x="192" y="36"/>
                </a:cubicBezTo>
                <a:cubicBezTo>
                  <a:pt x="206" y="42"/>
                  <a:pt x="216" y="38"/>
                  <a:pt x="223" y="25"/>
                </a:cubicBezTo>
                <a:cubicBezTo>
                  <a:pt x="231" y="10"/>
                  <a:pt x="238" y="8"/>
                  <a:pt x="252" y="18"/>
                </a:cubicBezTo>
                <a:cubicBezTo>
                  <a:pt x="263" y="27"/>
                  <a:pt x="274" y="25"/>
                  <a:pt x="283" y="14"/>
                </a:cubicBezTo>
                <a:cubicBezTo>
                  <a:pt x="296" y="0"/>
                  <a:pt x="301" y="0"/>
                  <a:pt x="314" y="14"/>
                </a:cubicBezTo>
                <a:cubicBezTo>
                  <a:pt x="323" y="24"/>
                  <a:pt x="334" y="24"/>
                  <a:pt x="345" y="16"/>
                </a:cubicBezTo>
                <a:cubicBezTo>
                  <a:pt x="360" y="4"/>
                  <a:pt x="366" y="5"/>
                  <a:pt x="375" y="21"/>
                </a:cubicBezTo>
                <a:cubicBezTo>
                  <a:pt x="382" y="33"/>
                  <a:pt x="393" y="36"/>
                  <a:pt x="405" y="30"/>
                </a:cubicBezTo>
                <a:cubicBezTo>
                  <a:pt x="421" y="22"/>
                  <a:pt x="428" y="24"/>
                  <a:pt x="433" y="41"/>
                </a:cubicBezTo>
                <a:cubicBezTo>
                  <a:pt x="438" y="55"/>
                  <a:pt x="448" y="60"/>
                  <a:pt x="461" y="56"/>
                </a:cubicBezTo>
                <a:cubicBezTo>
                  <a:pt x="477" y="52"/>
                  <a:pt x="484" y="56"/>
                  <a:pt x="486" y="73"/>
                </a:cubicBezTo>
                <a:cubicBezTo>
                  <a:pt x="487" y="87"/>
                  <a:pt x="496" y="95"/>
                  <a:pt x="511" y="94"/>
                </a:cubicBezTo>
                <a:cubicBezTo>
                  <a:pt x="528" y="93"/>
                  <a:pt x="533" y="99"/>
                  <a:pt x="531" y="116"/>
                </a:cubicBezTo>
                <a:cubicBezTo>
                  <a:pt x="529" y="130"/>
                  <a:pt x="536" y="139"/>
                  <a:pt x="551" y="141"/>
                </a:cubicBezTo>
                <a:cubicBezTo>
                  <a:pt x="567" y="143"/>
                  <a:pt x="572" y="150"/>
                  <a:pt x="566" y="166"/>
                </a:cubicBezTo>
                <a:cubicBezTo>
                  <a:pt x="562" y="180"/>
                  <a:pt x="567" y="190"/>
                  <a:pt x="581" y="196"/>
                </a:cubicBezTo>
                <a:cubicBezTo>
                  <a:pt x="596" y="201"/>
                  <a:pt x="599" y="209"/>
                  <a:pt x="591" y="223"/>
                </a:cubicBezTo>
                <a:cubicBezTo>
                  <a:pt x="583" y="236"/>
                  <a:pt x="585" y="246"/>
                  <a:pt x="599" y="255"/>
                </a:cubicBezTo>
                <a:cubicBezTo>
                  <a:pt x="612" y="263"/>
                  <a:pt x="613" y="272"/>
                  <a:pt x="603" y="283"/>
                </a:cubicBezTo>
                <a:cubicBezTo>
                  <a:pt x="592" y="295"/>
                  <a:pt x="592" y="306"/>
                  <a:pt x="604" y="317"/>
                </a:cubicBezTo>
                <a:cubicBezTo>
                  <a:pt x="614" y="327"/>
                  <a:pt x="614" y="337"/>
                  <a:pt x="602" y="345"/>
                </a:cubicBezTo>
                <a:cubicBezTo>
                  <a:pt x="588" y="355"/>
                  <a:pt x="586" y="365"/>
                  <a:pt x="596" y="379"/>
                </a:cubicBezTo>
                <a:cubicBezTo>
                  <a:pt x="604" y="392"/>
                  <a:pt x="602" y="399"/>
                  <a:pt x="587" y="406"/>
                </a:cubicBezTo>
                <a:cubicBezTo>
                  <a:pt x="573" y="412"/>
                  <a:pt x="569" y="422"/>
                  <a:pt x="574" y="437"/>
                </a:cubicBezTo>
                <a:cubicBezTo>
                  <a:pt x="580" y="451"/>
                  <a:pt x="577" y="458"/>
                  <a:pt x="562" y="462"/>
                </a:cubicBezTo>
                <a:cubicBezTo>
                  <a:pt x="545" y="465"/>
                  <a:pt x="539" y="474"/>
                  <a:pt x="543" y="491"/>
                </a:cubicBezTo>
                <a:cubicBezTo>
                  <a:pt x="545" y="504"/>
                  <a:pt x="539" y="511"/>
                  <a:pt x="526" y="511"/>
                </a:cubicBezTo>
                <a:cubicBezTo>
                  <a:pt x="507" y="512"/>
                  <a:pt x="500" y="518"/>
                  <a:pt x="499" y="536"/>
                </a:cubicBezTo>
                <a:cubicBezTo>
                  <a:pt x="499" y="550"/>
                  <a:pt x="492" y="555"/>
                  <a:pt x="478" y="552"/>
                </a:cubicBezTo>
                <a:cubicBezTo>
                  <a:pt x="461" y="548"/>
                  <a:pt x="453" y="553"/>
                  <a:pt x="448" y="571"/>
                </a:cubicBezTo>
                <a:cubicBezTo>
                  <a:pt x="444" y="585"/>
                  <a:pt x="437" y="588"/>
                  <a:pt x="423" y="582"/>
                </a:cubicBezTo>
                <a:cubicBezTo>
                  <a:pt x="407" y="575"/>
                  <a:pt x="398" y="579"/>
                  <a:pt x="391" y="594"/>
                </a:cubicBezTo>
                <a:cubicBezTo>
                  <a:pt x="384" y="607"/>
                  <a:pt x="376" y="609"/>
                  <a:pt x="364" y="600"/>
                </a:cubicBezTo>
                <a:cubicBezTo>
                  <a:pt x="350" y="590"/>
                  <a:pt x="340" y="592"/>
                  <a:pt x="330" y="605"/>
                </a:cubicBezTo>
                <a:cubicBezTo>
                  <a:pt x="321" y="616"/>
                  <a:pt x="312" y="617"/>
                  <a:pt x="302" y="606"/>
                </a:cubicBezTo>
                <a:cubicBezTo>
                  <a:pt x="291" y="593"/>
                  <a:pt x="281" y="592"/>
                  <a:pt x="267" y="604"/>
                </a:cubicBezTo>
                <a:cubicBezTo>
                  <a:pt x="257" y="612"/>
                  <a:pt x="248" y="611"/>
                  <a:pt x="241" y="599"/>
                </a:cubicBezTo>
                <a:cubicBezTo>
                  <a:pt x="232" y="583"/>
                  <a:pt x="223" y="581"/>
                  <a:pt x="207" y="589"/>
                </a:cubicBezTo>
                <a:cubicBezTo>
                  <a:pt x="195" y="595"/>
                  <a:pt x="186" y="592"/>
                  <a:pt x="182" y="579"/>
                </a:cubicBezTo>
                <a:cubicBezTo>
                  <a:pt x="176" y="561"/>
                  <a:pt x="169" y="557"/>
                  <a:pt x="150" y="562"/>
                </a:cubicBezTo>
                <a:cubicBezTo>
                  <a:pt x="137" y="566"/>
                  <a:pt x="130" y="560"/>
                  <a:pt x="129" y="547"/>
                </a:cubicBezTo>
                <a:cubicBezTo>
                  <a:pt x="127" y="529"/>
                  <a:pt x="119" y="523"/>
                  <a:pt x="101" y="524"/>
                </a:cubicBezTo>
                <a:cubicBezTo>
                  <a:pt x="88" y="525"/>
                  <a:pt x="81" y="518"/>
                  <a:pt x="83" y="505"/>
                </a:cubicBezTo>
                <a:cubicBezTo>
                  <a:pt x="85" y="486"/>
                  <a:pt x="79" y="479"/>
                  <a:pt x="61" y="476"/>
                </a:cubicBezTo>
                <a:cubicBezTo>
                  <a:pt x="48" y="475"/>
                  <a:pt x="43" y="466"/>
                  <a:pt x="47" y="454"/>
                </a:cubicBezTo>
                <a:cubicBezTo>
                  <a:pt x="53" y="436"/>
                  <a:pt x="49" y="428"/>
                  <a:pt x="32" y="422"/>
                </a:cubicBezTo>
                <a:cubicBezTo>
                  <a:pt x="19" y="416"/>
                  <a:pt x="16" y="408"/>
                  <a:pt x="23" y="396"/>
                </a:cubicBezTo>
                <a:cubicBezTo>
                  <a:pt x="32" y="381"/>
                  <a:pt x="30" y="371"/>
                  <a:pt x="15" y="362"/>
                </a:cubicBezTo>
                <a:cubicBezTo>
                  <a:pt x="3" y="354"/>
                  <a:pt x="2" y="345"/>
                  <a:pt x="11" y="335"/>
                </a:cubicBezTo>
                <a:cubicBezTo>
                  <a:pt x="23" y="322"/>
                  <a:pt x="23" y="312"/>
                  <a:pt x="10" y="300"/>
                </a:cubicBezTo>
                <a:cubicBezTo>
                  <a:pt x="0" y="290"/>
                  <a:pt x="1" y="281"/>
                  <a:pt x="12" y="273"/>
                </a:cubicBezTo>
                <a:cubicBezTo>
                  <a:pt x="27" y="262"/>
                  <a:pt x="28" y="253"/>
                  <a:pt x="18" y="238"/>
                </a:cubicBezTo>
                <a:cubicBezTo>
                  <a:pt x="11" y="227"/>
                  <a:pt x="13" y="218"/>
                  <a:pt x="26" y="212"/>
                </a:cubicBezTo>
                <a:cubicBezTo>
                  <a:pt x="42" y="205"/>
                  <a:pt x="46" y="196"/>
                  <a:pt x="40" y="180"/>
                </a:cubicBezTo>
                <a:cubicBezTo>
                  <a:pt x="34" y="166"/>
                  <a:pt x="38" y="159"/>
                  <a:pt x="54" y="156"/>
                </a:cubicBezTo>
                <a:cubicBezTo>
                  <a:pt x="68" y="153"/>
                  <a:pt x="75" y="143"/>
                  <a:pt x="73" y="129"/>
                </a:cubicBezTo>
                <a:cubicBezTo>
                  <a:pt x="70" y="112"/>
                  <a:pt x="75" y="106"/>
                  <a:pt x="91" y="106"/>
                </a:cubicBezTo>
                <a:close/>
              </a:path>
            </a:pathLst>
          </a:custGeom>
          <a:solidFill>
            <a:srgbClr val="FF6D55"/>
          </a:solidFill>
          <a:ln>
            <a:noFill/>
          </a:ln>
        </p:spPr>
        <p:txBody>
          <a:bodyPr vert="horz" wrap="square" lIns="91440" tIns="45720" rIns="91440" bIns="45720" numCol="1" anchor="ctr" anchorCtr="0" compatLnSpc="1"/>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0" name="TextBox 9"/>
          <p:cNvSpPr txBox="1"/>
          <p:nvPr/>
        </p:nvSpPr>
        <p:spPr>
          <a:xfrm>
            <a:off x="3106777" y="5285814"/>
            <a:ext cx="1107996" cy="369332"/>
          </a:xfrm>
          <a:prstGeom prst="rect">
            <a:avLst/>
          </a:prstGeom>
          <a:noFill/>
        </p:spPr>
        <p:txBody>
          <a:bodyPr wrap="none" rtlCol="0" anchor="ctr">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11" name="TextBox 10"/>
          <p:cNvSpPr txBox="1"/>
          <p:nvPr/>
        </p:nvSpPr>
        <p:spPr>
          <a:xfrm>
            <a:off x="3684627" y="3442184"/>
            <a:ext cx="1107996" cy="369332"/>
          </a:xfrm>
          <a:prstGeom prst="rect">
            <a:avLst/>
          </a:prstGeom>
          <a:noFill/>
        </p:spPr>
        <p:txBody>
          <a:bodyPr wrap="none" rtlCol="0" anchor="ctr">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12" name="TextBox 11"/>
          <p:cNvSpPr txBox="1"/>
          <p:nvPr/>
        </p:nvSpPr>
        <p:spPr>
          <a:xfrm>
            <a:off x="4559339" y="1982325"/>
            <a:ext cx="1107996" cy="369332"/>
          </a:xfrm>
          <a:prstGeom prst="rect">
            <a:avLst/>
          </a:prstGeom>
          <a:noFill/>
        </p:spPr>
        <p:txBody>
          <a:bodyPr wrap="none" rtlCol="0" anchor="ctr">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13" name="TextBox 12"/>
          <p:cNvSpPr txBox="1"/>
          <p:nvPr/>
        </p:nvSpPr>
        <p:spPr>
          <a:xfrm>
            <a:off x="6472277" y="1982325"/>
            <a:ext cx="1107996" cy="369332"/>
          </a:xfrm>
          <a:prstGeom prst="rect">
            <a:avLst/>
          </a:prstGeom>
          <a:noFill/>
        </p:spPr>
        <p:txBody>
          <a:bodyPr wrap="none" rtlCol="0" anchor="ctr">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14" name="TextBox 13"/>
          <p:cNvSpPr txBox="1"/>
          <p:nvPr/>
        </p:nvSpPr>
        <p:spPr>
          <a:xfrm>
            <a:off x="7310477" y="3465997"/>
            <a:ext cx="1107996" cy="369332"/>
          </a:xfrm>
          <a:prstGeom prst="rect">
            <a:avLst/>
          </a:prstGeom>
          <a:noFill/>
        </p:spPr>
        <p:txBody>
          <a:bodyPr wrap="none" rtlCol="0" anchor="ctr">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15" name="TextBox 14"/>
          <p:cNvSpPr txBox="1"/>
          <p:nvPr/>
        </p:nvSpPr>
        <p:spPr>
          <a:xfrm>
            <a:off x="7970083" y="5293751"/>
            <a:ext cx="1107996" cy="369332"/>
          </a:xfrm>
          <a:prstGeom prst="rect">
            <a:avLst/>
          </a:prstGeom>
          <a:noFill/>
        </p:spPr>
        <p:txBody>
          <a:bodyPr wrap="none" rtlCol="0" anchor="ctr">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16" name="TextBox 15"/>
          <p:cNvSpPr txBox="1"/>
          <p:nvPr/>
        </p:nvSpPr>
        <p:spPr>
          <a:xfrm>
            <a:off x="613448" y="5072152"/>
            <a:ext cx="1969431" cy="1052596"/>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
        <p:nvSpPr>
          <p:cNvPr id="17" name="TextBox 16"/>
          <p:cNvSpPr txBox="1"/>
          <p:nvPr/>
        </p:nvSpPr>
        <p:spPr>
          <a:xfrm>
            <a:off x="1369435" y="3124365"/>
            <a:ext cx="1969431" cy="549061"/>
          </a:xfrm>
          <a:prstGeom prst="rect">
            <a:avLst/>
          </a:prstGeom>
          <a:noFill/>
        </p:spPr>
        <p:txBody>
          <a:bodyPr wrap="square" rtlCol="0">
            <a:spAutoFit/>
          </a:bodyPr>
          <a:lstStyle/>
          <a:p>
            <a:pP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PPTOS</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模板网</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http://www.pptos.com</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2323988" y="1640693"/>
            <a:ext cx="1969431" cy="1052596"/>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
        <p:nvSpPr>
          <p:cNvPr id="19" name="TextBox 18"/>
          <p:cNvSpPr txBox="1"/>
          <p:nvPr/>
        </p:nvSpPr>
        <p:spPr>
          <a:xfrm>
            <a:off x="8775982" y="3124365"/>
            <a:ext cx="1969431" cy="1052596"/>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
        <p:nvSpPr>
          <p:cNvPr id="20" name="TextBox 19"/>
          <p:cNvSpPr txBox="1"/>
          <p:nvPr/>
        </p:nvSpPr>
        <p:spPr>
          <a:xfrm>
            <a:off x="7965827" y="1640693"/>
            <a:ext cx="1969431" cy="1052596"/>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
        <p:nvSpPr>
          <p:cNvPr id="21" name="TextBox 20"/>
          <p:cNvSpPr txBox="1"/>
          <p:nvPr/>
        </p:nvSpPr>
        <p:spPr>
          <a:xfrm>
            <a:off x="9712086" y="5072152"/>
            <a:ext cx="1969431" cy="1052596"/>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55"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1000" fill="hold"/>
                                        <p:tgtEl>
                                          <p:spTgt spid="3"/>
                                        </p:tgtEl>
                                        <p:attrNameLst>
                                          <p:attrName>ppt_w</p:attrName>
                                        </p:attrNameLst>
                                      </p:cBhvr>
                                      <p:tavLst>
                                        <p:tav tm="0">
                                          <p:val>
                                            <p:strVal val="#ppt_w*0.70"/>
                                          </p:val>
                                        </p:tav>
                                        <p:tav tm="100000">
                                          <p:val>
                                            <p:strVal val="#ppt_w"/>
                                          </p:val>
                                        </p:tav>
                                      </p:tavLst>
                                    </p:anim>
                                    <p:anim calcmode="lin" valueType="num">
                                      <p:cBhvr>
                                        <p:cTn id="16" dur="1000" fill="hold"/>
                                        <p:tgtEl>
                                          <p:spTgt spid="3"/>
                                        </p:tgtEl>
                                        <p:attrNameLst>
                                          <p:attrName>ppt_h</p:attrName>
                                        </p:attrNameLst>
                                      </p:cBhvr>
                                      <p:tavLst>
                                        <p:tav tm="0">
                                          <p:val>
                                            <p:strVal val="#ppt_h"/>
                                          </p:val>
                                        </p:tav>
                                        <p:tav tm="100000">
                                          <p:val>
                                            <p:strVal val="#ppt_h"/>
                                          </p:val>
                                        </p:tav>
                                      </p:tavLst>
                                    </p:anim>
                                    <p:animEffect transition="in" filter="fade">
                                      <p:cBhvr>
                                        <p:cTn id="17" dur="1000"/>
                                        <p:tgtEl>
                                          <p:spTgt spid="3"/>
                                        </p:tgtEl>
                                      </p:cBhvr>
                                    </p:animEffect>
                                  </p:childTnLst>
                                </p:cTn>
                              </p:par>
                            </p:childTnLst>
                          </p:cTn>
                        </p:par>
                        <p:par>
                          <p:cTn id="18" fill="hold">
                            <p:stCondLst>
                              <p:cond delay="1800"/>
                            </p:stCondLst>
                            <p:childTnLst>
                              <p:par>
                                <p:cTn id="19" presetID="2" presetClass="entr" presetSubtype="8" decel="10000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0-#ppt_w/2"/>
                                          </p:val>
                                        </p:tav>
                                        <p:tav tm="100000">
                                          <p:val>
                                            <p:strVal val="#ppt_x"/>
                                          </p:val>
                                        </p:tav>
                                      </p:tavLst>
                                    </p:anim>
                                    <p:anim calcmode="lin" valueType="num">
                                      <p:cBhvr additive="base">
                                        <p:cTn id="22" dur="500" fill="hold"/>
                                        <p:tgtEl>
                                          <p:spTgt spid="4"/>
                                        </p:tgtEl>
                                        <p:attrNameLst>
                                          <p:attrName>ppt_y</p:attrName>
                                        </p:attrNameLst>
                                      </p:cBhvr>
                                      <p:tavLst>
                                        <p:tav tm="0">
                                          <p:val>
                                            <p:strVal val="#ppt_y"/>
                                          </p:val>
                                        </p:tav>
                                        <p:tav tm="100000">
                                          <p:val>
                                            <p:strVal val="#ppt_y"/>
                                          </p:val>
                                        </p:tav>
                                      </p:tavLst>
                                    </p:anim>
                                  </p:childTnLst>
                                </p:cTn>
                              </p:par>
                              <p:par>
                                <p:cTn id="23" presetID="8" presetClass="emph" presetSubtype="0" repeatCount="indefinite" fill="hold" grpId="1" nodeType="withEffect">
                                  <p:stCondLst>
                                    <p:cond delay="0"/>
                                  </p:stCondLst>
                                  <p:childTnLst>
                                    <p:animRot by="86400000">
                                      <p:cBhvr>
                                        <p:cTn id="24" dur="8000" fill="hold"/>
                                        <p:tgtEl>
                                          <p:spTgt spid="4"/>
                                        </p:tgtEl>
                                        <p:attrNameLst>
                                          <p:attrName>r</p:attrName>
                                        </p:attrNameLst>
                                      </p:cBhvr>
                                    </p:animRot>
                                  </p:childTnLst>
                                </p:cTn>
                              </p:par>
                              <p:par>
                                <p:cTn id="25" presetID="44" presetClass="path" presetSubtype="0" fill="hold" grpId="2" nodeType="withEffect">
                                  <p:stCondLst>
                                    <p:cond delay="0"/>
                                  </p:stCondLst>
                                  <p:childTnLst>
                                    <p:animMotion origin="layout" path="M 2.24827E-6 -1.48148E-6 C 2.24827E-6 0.00023 0.05002 -0.50208 0.19851 -0.50856 C 0.34714 -0.51481 0.39156 -0.08588 0.40068 -1.48148E-6 " pathEditMode="relative" rAng="0" ptsTypes="fsf">
                                      <p:cBhvr>
                                        <p:cTn id="26" dur="2000" fill="hold"/>
                                        <p:tgtEl>
                                          <p:spTgt spid="4"/>
                                        </p:tgtEl>
                                        <p:attrNameLst>
                                          <p:attrName>ppt_x</p:attrName>
                                          <p:attrName>ppt_y</p:attrName>
                                        </p:attrNameLst>
                                      </p:cBhvr>
                                      <p:rCtr x="20034" y="-25741"/>
                                    </p:animMotion>
                                  </p:childTnLst>
                                </p:cTn>
                              </p:par>
                              <p:par>
                                <p:cTn id="27" presetID="10" presetClass="entr" presetSubtype="0" fill="hold" grpId="0" nodeType="withEffect">
                                  <p:stCondLst>
                                    <p:cond delay="40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par>
                                <p:cTn id="30" presetID="10" presetClass="entr" presetSubtype="0" fill="hold" grpId="0" nodeType="withEffect">
                                  <p:stCondLst>
                                    <p:cond delay="40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8" presetClass="emph" presetSubtype="0" repeatCount="indefinite" fill="hold" grpId="1" nodeType="withEffect">
                                  <p:stCondLst>
                                    <p:cond delay="0"/>
                                  </p:stCondLst>
                                  <p:childTnLst>
                                    <p:animRot by="86400000">
                                      <p:cBhvr>
                                        <p:cTn id="34" dur="8000" fill="hold"/>
                                        <p:tgtEl>
                                          <p:spTgt spid="5"/>
                                        </p:tgtEl>
                                        <p:attrNameLst>
                                          <p:attrName>r</p:attrName>
                                        </p:attrNameLst>
                                      </p:cBhvr>
                                    </p:animRot>
                                  </p:childTnLst>
                                </p:cTn>
                              </p:par>
                              <p:par>
                                <p:cTn id="35" presetID="10" presetClass="entr" presetSubtype="0" fill="hold" grpId="0" nodeType="withEffect">
                                  <p:stCondLst>
                                    <p:cond delay="80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par>
                                <p:cTn id="38" presetID="10" presetClass="entr" presetSubtype="0" fill="hold" grpId="0" nodeType="withEffect">
                                  <p:stCondLst>
                                    <p:cond delay="80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par>
                                <p:cTn id="41" presetID="8" presetClass="emph" presetSubtype="0" repeatCount="indefinite" fill="hold" grpId="1" nodeType="withEffect">
                                  <p:stCondLst>
                                    <p:cond delay="0"/>
                                  </p:stCondLst>
                                  <p:childTnLst>
                                    <p:animRot by="86400000">
                                      <p:cBhvr>
                                        <p:cTn id="42" dur="8000" fill="hold"/>
                                        <p:tgtEl>
                                          <p:spTgt spid="6"/>
                                        </p:tgtEl>
                                        <p:attrNameLst>
                                          <p:attrName>r</p:attrName>
                                        </p:attrNameLst>
                                      </p:cBhvr>
                                    </p:animRot>
                                  </p:childTnLst>
                                </p:cTn>
                              </p:par>
                              <p:par>
                                <p:cTn id="43" presetID="10" presetClass="entr" presetSubtype="0" fill="hold" grpId="0" nodeType="withEffect">
                                  <p:stCondLst>
                                    <p:cond delay="1200"/>
                                  </p:stCondLst>
                                  <p:childTnLst>
                                    <p:set>
                                      <p:cBhvr>
                                        <p:cTn id="44" dur="1" fill="hold">
                                          <p:stCondLst>
                                            <p:cond delay="0"/>
                                          </p:stCondLst>
                                        </p:cTn>
                                        <p:tgtEl>
                                          <p:spTgt spid="7"/>
                                        </p:tgtEl>
                                        <p:attrNameLst>
                                          <p:attrName>style.visibility</p:attrName>
                                        </p:attrNameLst>
                                      </p:cBhvr>
                                      <p:to>
                                        <p:strVal val="visible"/>
                                      </p:to>
                                    </p:set>
                                    <p:animEffect transition="in" filter="fade">
                                      <p:cBhvr>
                                        <p:cTn id="45" dur="500"/>
                                        <p:tgtEl>
                                          <p:spTgt spid="7"/>
                                        </p:tgtEl>
                                      </p:cBhvr>
                                    </p:animEffect>
                                  </p:childTnLst>
                                </p:cTn>
                              </p:par>
                              <p:par>
                                <p:cTn id="46" presetID="10" presetClass="entr" presetSubtype="0" fill="hold" grpId="0" nodeType="withEffect">
                                  <p:stCondLst>
                                    <p:cond delay="120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500"/>
                                        <p:tgtEl>
                                          <p:spTgt spid="13"/>
                                        </p:tgtEl>
                                      </p:cBhvr>
                                    </p:animEffect>
                                  </p:childTnLst>
                                </p:cTn>
                              </p:par>
                              <p:par>
                                <p:cTn id="49" presetID="8" presetClass="emph" presetSubtype="0" repeatCount="indefinite" fill="hold" grpId="1" nodeType="withEffect">
                                  <p:stCondLst>
                                    <p:cond delay="0"/>
                                  </p:stCondLst>
                                  <p:childTnLst>
                                    <p:animRot by="86400000">
                                      <p:cBhvr>
                                        <p:cTn id="50" dur="8000" fill="hold"/>
                                        <p:tgtEl>
                                          <p:spTgt spid="7"/>
                                        </p:tgtEl>
                                        <p:attrNameLst>
                                          <p:attrName>r</p:attrName>
                                        </p:attrNameLst>
                                      </p:cBhvr>
                                    </p:animRot>
                                  </p:childTnLst>
                                </p:cTn>
                              </p:par>
                              <p:par>
                                <p:cTn id="51" presetID="10" presetClass="entr" presetSubtype="0" fill="hold" grpId="0" nodeType="withEffect">
                                  <p:stCondLst>
                                    <p:cond delay="1600"/>
                                  </p:stCondLst>
                                  <p:childTnLst>
                                    <p:set>
                                      <p:cBhvr>
                                        <p:cTn id="52" dur="1" fill="hold">
                                          <p:stCondLst>
                                            <p:cond delay="0"/>
                                          </p:stCondLst>
                                        </p:cTn>
                                        <p:tgtEl>
                                          <p:spTgt spid="8"/>
                                        </p:tgtEl>
                                        <p:attrNameLst>
                                          <p:attrName>style.visibility</p:attrName>
                                        </p:attrNameLst>
                                      </p:cBhvr>
                                      <p:to>
                                        <p:strVal val="visible"/>
                                      </p:to>
                                    </p:set>
                                    <p:animEffect transition="in" filter="fade">
                                      <p:cBhvr>
                                        <p:cTn id="53" dur="500"/>
                                        <p:tgtEl>
                                          <p:spTgt spid="8"/>
                                        </p:tgtEl>
                                      </p:cBhvr>
                                    </p:animEffect>
                                  </p:childTnLst>
                                </p:cTn>
                              </p:par>
                              <p:par>
                                <p:cTn id="54" presetID="10" presetClass="entr" presetSubtype="0" fill="hold" grpId="0" nodeType="withEffect">
                                  <p:stCondLst>
                                    <p:cond delay="1600"/>
                                  </p:stCondLst>
                                  <p:childTnLst>
                                    <p:set>
                                      <p:cBhvr>
                                        <p:cTn id="55" dur="1" fill="hold">
                                          <p:stCondLst>
                                            <p:cond delay="0"/>
                                          </p:stCondLst>
                                        </p:cTn>
                                        <p:tgtEl>
                                          <p:spTgt spid="14"/>
                                        </p:tgtEl>
                                        <p:attrNameLst>
                                          <p:attrName>style.visibility</p:attrName>
                                        </p:attrNameLst>
                                      </p:cBhvr>
                                      <p:to>
                                        <p:strVal val="visible"/>
                                      </p:to>
                                    </p:set>
                                    <p:animEffect transition="in" filter="fade">
                                      <p:cBhvr>
                                        <p:cTn id="56" dur="500"/>
                                        <p:tgtEl>
                                          <p:spTgt spid="14"/>
                                        </p:tgtEl>
                                      </p:cBhvr>
                                    </p:animEffect>
                                  </p:childTnLst>
                                </p:cTn>
                              </p:par>
                              <p:par>
                                <p:cTn id="57" presetID="8" presetClass="emph" presetSubtype="0" repeatCount="indefinite" fill="hold" grpId="1" nodeType="withEffect">
                                  <p:stCondLst>
                                    <p:cond delay="0"/>
                                  </p:stCondLst>
                                  <p:childTnLst>
                                    <p:animRot by="86400000">
                                      <p:cBhvr>
                                        <p:cTn id="58" dur="8000" fill="hold"/>
                                        <p:tgtEl>
                                          <p:spTgt spid="8"/>
                                        </p:tgtEl>
                                        <p:attrNameLst>
                                          <p:attrName>r</p:attrName>
                                        </p:attrNameLst>
                                      </p:cBhvr>
                                    </p:animRot>
                                  </p:childTnLst>
                                </p:cTn>
                              </p:par>
                              <p:par>
                                <p:cTn id="59" presetID="10" presetClass="entr" presetSubtype="0" fill="hold" grpId="0" nodeType="withEffect">
                                  <p:stCondLst>
                                    <p:cond delay="2000"/>
                                  </p:stCondLst>
                                  <p:childTnLst>
                                    <p:set>
                                      <p:cBhvr>
                                        <p:cTn id="60" dur="1" fill="hold">
                                          <p:stCondLst>
                                            <p:cond delay="0"/>
                                          </p:stCondLst>
                                        </p:cTn>
                                        <p:tgtEl>
                                          <p:spTgt spid="9"/>
                                        </p:tgtEl>
                                        <p:attrNameLst>
                                          <p:attrName>style.visibility</p:attrName>
                                        </p:attrNameLst>
                                      </p:cBhvr>
                                      <p:to>
                                        <p:strVal val="visible"/>
                                      </p:to>
                                    </p:set>
                                    <p:animEffect transition="in" filter="fade">
                                      <p:cBhvr>
                                        <p:cTn id="61" dur="500"/>
                                        <p:tgtEl>
                                          <p:spTgt spid="9"/>
                                        </p:tgtEl>
                                      </p:cBhvr>
                                    </p:animEffect>
                                  </p:childTnLst>
                                </p:cTn>
                              </p:par>
                              <p:par>
                                <p:cTn id="62" presetID="10" presetClass="entr" presetSubtype="0" fill="hold" grpId="0" nodeType="withEffect">
                                  <p:stCondLst>
                                    <p:cond delay="2000"/>
                                  </p:stCondLst>
                                  <p:childTnLst>
                                    <p:set>
                                      <p:cBhvr>
                                        <p:cTn id="63" dur="1" fill="hold">
                                          <p:stCondLst>
                                            <p:cond delay="0"/>
                                          </p:stCondLst>
                                        </p:cTn>
                                        <p:tgtEl>
                                          <p:spTgt spid="15"/>
                                        </p:tgtEl>
                                        <p:attrNameLst>
                                          <p:attrName>style.visibility</p:attrName>
                                        </p:attrNameLst>
                                      </p:cBhvr>
                                      <p:to>
                                        <p:strVal val="visible"/>
                                      </p:to>
                                    </p:set>
                                    <p:animEffect transition="in" filter="fade">
                                      <p:cBhvr>
                                        <p:cTn id="64" dur="500"/>
                                        <p:tgtEl>
                                          <p:spTgt spid="15"/>
                                        </p:tgtEl>
                                      </p:cBhvr>
                                    </p:animEffect>
                                  </p:childTnLst>
                                </p:cTn>
                              </p:par>
                              <p:par>
                                <p:cTn id="65" presetID="8" presetClass="emph" presetSubtype="0" repeatCount="indefinite" fill="hold" grpId="1" nodeType="withEffect">
                                  <p:stCondLst>
                                    <p:cond delay="0"/>
                                  </p:stCondLst>
                                  <p:childTnLst>
                                    <p:animRot by="86400000">
                                      <p:cBhvr>
                                        <p:cTn id="66" dur="8000" fill="hold"/>
                                        <p:tgtEl>
                                          <p:spTgt spid="9"/>
                                        </p:tgtEl>
                                        <p:attrNameLst>
                                          <p:attrName>r</p:attrName>
                                        </p:attrNameLst>
                                      </p:cBhvr>
                                    </p:animRot>
                                  </p:childTnLst>
                                </p:cTn>
                              </p:par>
                              <p:par>
                                <p:cTn id="67" presetID="63" presetClass="path" presetSubtype="0" accel="50000" decel="50000" fill="hold" grpId="3" nodeType="withEffect">
                                  <p:stCondLst>
                                    <p:cond delay="2000"/>
                                  </p:stCondLst>
                                  <p:childTnLst>
                                    <p:animMotion origin="layout" path="M -4.16667E-7 6.35838E-7 L 0.40052 6.35838E-7 " pathEditMode="relative" rAng="0" ptsTypes="AA">
                                      <p:cBhvr>
                                        <p:cTn id="68" dur="1000" spd="-100000" fill="hold"/>
                                        <p:tgtEl>
                                          <p:spTgt spid="4"/>
                                        </p:tgtEl>
                                        <p:attrNameLst>
                                          <p:attrName>ppt_x</p:attrName>
                                          <p:attrName>ppt_y</p:attrName>
                                        </p:attrNameLst>
                                      </p:cBhvr>
                                      <p:rCtr x="20026" y="0"/>
                                    </p:animMotion>
                                  </p:childTnLst>
                                </p:cTn>
                              </p:par>
                              <p:par>
                                <p:cTn id="69" presetID="10" presetClass="entr" presetSubtype="0" fill="hold" grpId="0" nodeType="withEffect">
                                  <p:stCondLst>
                                    <p:cond delay="2800"/>
                                  </p:stCondLst>
                                  <p:childTnLst>
                                    <p:set>
                                      <p:cBhvr>
                                        <p:cTn id="70" dur="1" fill="hold">
                                          <p:stCondLst>
                                            <p:cond delay="0"/>
                                          </p:stCondLst>
                                        </p:cTn>
                                        <p:tgtEl>
                                          <p:spTgt spid="10"/>
                                        </p:tgtEl>
                                        <p:attrNameLst>
                                          <p:attrName>style.visibility</p:attrName>
                                        </p:attrNameLst>
                                      </p:cBhvr>
                                      <p:to>
                                        <p:strVal val="visible"/>
                                      </p:to>
                                    </p:set>
                                    <p:animEffect transition="in" filter="fade">
                                      <p:cBhvr>
                                        <p:cTn id="71" dur="500"/>
                                        <p:tgtEl>
                                          <p:spTgt spid="10"/>
                                        </p:tgtEl>
                                      </p:cBhvr>
                                    </p:animEffect>
                                  </p:childTnLst>
                                </p:cTn>
                              </p:par>
                              <p:par>
                                <p:cTn id="72" presetID="12" presetClass="entr" presetSubtype="2" fill="hold" grpId="0" nodeType="withEffect">
                                  <p:stCondLst>
                                    <p:cond delay="2800"/>
                                  </p:stCondLst>
                                  <p:childTnLst>
                                    <p:set>
                                      <p:cBhvr>
                                        <p:cTn id="73" dur="1" fill="hold">
                                          <p:stCondLst>
                                            <p:cond delay="0"/>
                                          </p:stCondLst>
                                        </p:cTn>
                                        <p:tgtEl>
                                          <p:spTgt spid="16"/>
                                        </p:tgtEl>
                                        <p:attrNameLst>
                                          <p:attrName>style.visibility</p:attrName>
                                        </p:attrNameLst>
                                      </p:cBhvr>
                                      <p:to>
                                        <p:strVal val="visible"/>
                                      </p:to>
                                    </p:set>
                                    <p:anim calcmode="lin" valueType="num">
                                      <p:cBhvr additive="base">
                                        <p:cTn id="74" dur="500"/>
                                        <p:tgtEl>
                                          <p:spTgt spid="16"/>
                                        </p:tgtEl>
                                        <p:attrNameLst>
                                          <p:attrName>ppt_x</p:attrName>
                                        </p:attrNameLst>
                                      </p:cBhvr>
                                      <p:tavLst>
                                        <p:tav tm="0">
                                          <p:val>
                                            <p:strVal val="#ppt_x+#ppt_w*1.125000"/>
                                          </p:val>
                                        </p:tav>
                                        <p:tav tm="100000">
                                          <p:val>
                                            <p:strVal val="#ppt_x"/>
                                          </p:val>
                                        </p:tav>
                                      </p:tavLst>
                                    </p:anim>
                                    <p:animEffect transition="in" filter="wipe(left)">
                                      <p:cBhvr>
                                        <p:cTn id="75" dur="500"/>
                                        <p:tgtEl>
                                          <p:spTgt spid="16"/>
                                        </p:tgtEl>
                                      </p:cBhvr>
                                    </p:animEffect>
                                  </p:childTnLst>
                                </p:cTn>
                              </p:par>
                              <p:par>
                                <p:cTn id="76" presetID="12" presetClass="entr" presetSubtype="2" fill="hold" grpId="0" nodeType="withEffect">
                                  <p:stCondLst>
                                    <p:cond delay="2800"/>
                                  </p:stCondLst>
                                  <p:childTnLst>
                                    <p:set>
                                      <p:cBhvr>
                                        <p:cTn id="77" dur="1" fill="hold">
                                          <p:stCondLst>
                                            <p:cond delay="0"/>
                                          </p:stCondLst>
                                        </p:cTn>
                                        <p:tgtEl>
                                          <p:spTgt spid="17"/>
                                        </p:tgtEl>
                                        <p:attrNameLst>
                                          <p:attrName>style.visibility</p:attrName>
                                        </p:attrNameLst>
                                      </p:cBhvr>
                                      <p:to>
                                        <p:strVal val="visible"/>
                                      </p:to>
                                    </p:set>
                                    <p:anim calcmode="lin" valueType="num">
                                      <p:cBhvr additive="base">
                                        <p:cTn id="78" dur="500"/>
                                        <p:tgtEl>
                                          <p:spTgt spid="17"/>
                                        </p:tgtEl>
                                        <p:attrNameLst>
                                          <p:attrName>ppt_x</p:attrName>
                                        </p:attrNameLst>
                                      </p:cBhvr>
                                      <p:tavLst>
                                        <p:tav tm="0">
                                          <p:val>
                                            <p:strVal val="#ppt_x+#ppt_w*1.125000"/>
                                          </p:val>
                                        </p:tav>
                                        <p:tav tm="100000">
                                          <p:val>
                                            <p:strVal val="#ppt_x"/>
                                          </p:val>
                                        </p:tav>
                                      </p:tavLst>
                                    </p:anim>
                                    <p:animEffect transition="in" filter="wipe(left)">
                                      <p:cBhvr>
                                        <p:cTn id="79" dur="500"/>
                                        <p:tgtEl>
                                          <p:spTgt spid="17"/>
                                        </p:tgtEl>
                                      </p:cBhvr>
                                    </p:animEffect>
                                  </p:childTnLst>
                                </p:cTn>
                              </p:par>
                              <p:par>
                                <p:cTn id="80" presetID="12" presetClass="entr" presetSubtype="2" fill="hold" grpId="0" nodeType="withEffect">
                                  <p:stCondLst>
                                    <p:cond delay="2800"/>
                                  </p:stCondLst>
                                  <p:childTnLst>
                                    <p:set>
                                      <p:cBhvr>
                                        <p:cTn id="81" dur="1" fill="hold">
                                          <p:stCondLst>
                                            <p:cond delay="0"/>
                                          </p:stCondLst>
                                        </p:cTn>
                                        <p:tgtEl>
                                          <p:spTgt spid="18"/>
                                        </p:tgtEl>
                                        <p:attrNameLst>
                                          <p:attrName>style.visibility</p:attrName>
                                        </p:attrNameLst>
                                      </p:cBhvr>
                                      <p:to>
                                        <p:strVal val="visible"/>
                                      </p:to>
                                    </p:set>
                                    <p:anim calcmode="lin" valueType="num">
                                      <p:cBhvr additive="base">
                                        <p:cTn id="82" dur="500"/>
                                        <p:tgtEl>
                                          <p:spTgt spid="18"/>
                                        </p:tgtEl>
                                        <p:attrNameLst>
                                          <p:attrName>ppt_x</p:attrName>
                                        </p:attrNameLst>
                                      </p:cBhvr>
                                      <p:tavLst>
                                        <p:tav tm="0">
                                          <p:val>
                                            <p:strVal val="#ppt_x+#ppt_w*1.125000"/>
                                          </p:val>
                                        </p:tav>
                                        <p:tav tm="100000">
                                          <p:val>
                                            <p:strVal val="#ppt_x"/>
                                          </p:val>
                                        </p:tav>
                                      </p:tavLst>
                                    </p:anim>
                                    <p:animEffect transition="in" filter="wipe(left)">
                                      <p:cBhvr>
                                        <p:cTn id="83" dur="500"/>
                                        <p:tgtEl>
                                          <p:spTgt spid="18"/>
                                        </p:tgtEl>
                                      </p:cBhvr>
                                    </p:animEffect>
                                  </p:childTnLst>
                                </p:cTn>
                              </p:par>
                              <p:par>
                                <p:cTn id="84" presetID="12" presetClass="entr" presetSubtype="8" fill="hold" grpId="0" nodeType="withEffect">
                                  <p:stCondLst>
                                    <p:cond delay="2800"/>
                                  </p:stCondLst>
                                  <p:childTnLst>
                                    <p:set>
                                      <p:cBhvr>
                                        <p:cTn id="85" dur="1" fill="hold">
                                          <p:stCondLst>
                                            <p:cond delay="0"/>
                                          </p:stCondLst>
                                        </p:cTn>
                                        <p:tgtEl>
                                          <p:spTgt spid="19"/>
                                        </p:tgtEl>
                                        <p:attrNameLst>
                                          <p:attrName>style.visibility</p:attrName>
                                        </p:attrNameLst>
                                      </p:cBhvr>
                                      <p:to>
                                        <p:strVal val="visible"/>
                                      </p:to>
                                    </p:set>
                                    <p:anim calcmode="lin" valueType="num">
                                      <p:cBhvr additive="base">
                                        <p:cTn id="86" dur="500"/>
                                        <p:tgtEl>
                                          <p:spTgt spid="19"/>
                                        </p:tgtEl>
                                        <p:attrNameLst>
                                          <p:attrName>ppt_x</p:attrName>
                                        </p:attrNameLst>
                                      </p:cBhvr>
                                      <p:tavLst>
                                        <p:tav tm="0">
                                          <p:val>
                                            <p:strVal val="#ppt_x-#ppt_w*1.125000"/>
                                          </p:val>
                                        </p:tav>
                                        <p:tav tm="100000">
                                          <p:val>
                                            <p:strVal val="#ppt_x"/>
                                          </p:val>
                                        </p:tav>
                                      </p:tavLst>
                                    </p:anim>
                                    <p:animEffect transition="in" filter="wipe(right)">
                                      <p:cBhvr>
                                        <p:cTn id="87" dur="500"/>
                                        <p:tgtEl>
                                          <p:spTgt spid="19"/>
                                        </p:tgtEl>
                                      </p:cBhvr>
                                    </p:animEffect>
                                  </p:childTnLst>
                                </p:cTn>
                              </p:par>
                              <p:par>
                                <p:cTn id="88" presetID="12" presetClass="entr" presetSubtype="8" fill="hold" grpId="0" nodeType="withEffect">
                                  <p:stCondLst>
                                    <p:cond delay="2800"/>
                                  </p:stCondLst>
                                  <p:childTnLst>
                                    <p:set>
                                      <p:cBhvr>
                                        <p:cTn id="89" dur="1" fill="hold">
                                          <p:stCondLst>
                                            <p:cond delay="0"/>
                                          </p:stCondLst>
                                        </p:cTn>
                                        <p:tgtEl>
                                          <p:spTgt spid="20"/>
                                        </p:tgtEl>
                                        <p:attrNameLst>
                                          <p:attrName>style.visibility</p:attrName>
                                        </p:attrNameLst>
                                      </p:cBhvr>
                                      <p:to>
                                        <p:strVal val="visible"/>
                                      </p:to>
                                    </p:set>
                                    <p:anim calcmode="lin" valueType="num">
                                      <p:cBhvr additive="base">
                                        <p:cTn id="90" dur="500"/>
                                        <p:tgtEl>
                                          <p:spTgt spid="20"/>
                                        </p:tgtEl>
                                        <p:attrNameLst>
                                          <p:attrName>ppt_x</p:attrName>
                                        </p:attrNameLst>
                                      </p:cBhvr>
                                      <p:tavLst>
                                        <p:tav tm="0">
                                          <p:val>
                                            <p:strVal val="#ppt_x-#ppt_w*1.125000"/>
                                          </p:val>
                                        </p:tav>
                                        <p:tav tm="100000">
                                          <p:val>
                                            <p:strVal val="#ppt_x"/>
                                          </p:val>
                                        </p:tav>
                                      </p:tavLst>
                                    </p:anim>
                                    <p:animEffect transition="in" filter="wipe(right)">
                                      <p:cBhvr>
                                        <p:cTn id="91" dur="500"/>
                                        <p:tgtEl>
                                          <p:spTgt spid="20"/>
                                        </p:tgtEl>
                                      </p:cBhvr>
                                    </p:animEffect>
                                  </p:childTnLst>
                                </p:cTn>
                              </p:par>
                              <p:par>
                                <p:cTn id="92" presetID="12" presetClass="entr" presetSubtype="8" fill="hold" grpId="0" nodeType="withEffect">
                                  <p:stCondLst>
                                    <p:cond delay="2800"/>
                                  </p:stCondLst>
                                  <p:childTnLst>
                                    <p:set>
                                      <p:cBhvr>
                                        <p:cTn id="93" dur="1" fill="hold">
                                          <p:stCondLst>
                                            <p:cond delay="0"/>
                                          </p:stCondLst>
                                        </p:cTn>
                                        <p:tgtEl>
                                          <p:spTgt spid="21"/>
                                        </p:tgtEl>
                                        <p:attrNameLst>
                                          <p:attrName>style.visibility</p:attrName>
                                        </p:attrNameLst>
                                      </p:cBhvr>
                                      <p:to>
                                        <p:strVal val="visible"/>
                                      </p:to>
                                    </p:set>
                                    <p:anim calcmode="lin" valueType="num">
                                      <p:cBhvr additive="base">
                                        <p:cTn id="94" dur="500"/>
                                        <p:tgtEl>
                                          <p:spTgt spid="21"/>
                                        </p:tgtEl>
                                        <p:attrNameLst>
                                          <p:attrName>ppt_x</p:attrName>
                                        </p:attrNameLst>
                                      </p:cBhvr>
                                      <p:tavLst>
                                        <p:tav tm="0">
                                          <p:val>
                                            <p:strVal val="#ppt_x-#ppt_w*1.125000"/>
                                          </p:val>
                                        </p:tav>
                                        <p:tav tm="100000">
                                          <p:val>
                                            <p:strVal val="#ppt_x"/>
                                          </p:val>
                                        </p:tav>
                                      </p:tavLst>
                                    </p:anim>
                                    <p:animEffect transition="in" filter="wipe(right)">
                                      <p:cBhvr>
                                        <p:cTn id="95"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p:bldP spid="4" grpId="0" animBg="1"/>
      <p:bldP spid="4" grpId="1" animBg="1"/>
      <p:bldP spid="4" grpId="2" animBg="1"/>
      <p:bldP spid="4" grpId="3" animBg="1"/>
      <p:bldP spid="5" grpId="0" animBg="1"/>
      <p:bldP spid="5" grpId="1" animBg="1"/>
      <p:bldP spid="6" grpId="0" animBg="1"/>
      <p:bldP spid="6" grpId="1" animBg="1"/>
      <p:bldP spid="7" grpId="0" animBg="1"/>
      <p:bldP spid="7" grpId="1" animBg="1"/>
      <p:bldP spid="8" grpId="0" animBg="1"/>
      <p:bldP spid="8" grpId="1" animBg="1"/>
      <p:bldP spid="9" grpId="0" animBg="1"/>
      <p:bldP spid="9" grpId="1" animBg="1"/>
      <p:bldP spid="10" grpId="0"/>
      <p:bldP spid="11" grpId="0"/>
      <p:bldP spid="12" grpId="0"/>
      <p:bldP spid="13" grpId="0"/>
      <p:bldP spid="14" grpId="0"/>
      <p:bldP spid="15" grpId="0"/>
      <p:bldP spid="16" grpId="0"/>
      <p:bldP spid="17" grpId="0"/>
      <p:bldP spid="18" grpId="0"/>
      <p:bldP spid="19" grpId="0"/>
      <p:bldP spid="20" grpId="0"/>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Freeform 6"/>
          <p:cNvSpPr/>
          <p:nvPr/>
        </p:nvSpPr>
        <p:spPr bwMode="auto">
          <a:xfrm>
            <a:off x="2782838" y="1484784"/>
            <a:ext cx="1584176" cy="1458617"/>
          </a:xfrm>
          <a:custGeom>
            <a:avLst/>
            <a:gdLst>
              <a:gd name="T0" fmla="*/ 593 w 593"/>
              <a:gd name="T1" fmla="*/ 248 h 546"/>
              <a:gd name="T2" fmla="*/ 295 w 593"/>
              <a:gd name="T3" fmla="*/ 546 h 546"/>
              <a:gd name="T4" fmla="*/ 0 w 593"/>
              <a:gd name="T5" fmla="*/ 248 h 546"/>
              <a:gd name="T6" fmla="*/ 0 w 593"/>
              <a:gd name="T7" fmla="*/ 0 h 546"/>
              <a:gd name="T8" fmla="*/ 295 w 593"/>
              <a:gd name="T9" fmla="*/ 298 h 546"/>
              <a:gd name="T10" fmla="*/ 593 w 593"/>
              <a:gd name="T11" fmla="*/ 0 h 546"/>
              <a:gd name="T12" fmla="*/ 593 w 593"/>
              <a:gd name="T13" fmla="*/ 248 h 546"/>
            </a:gdLst>
            <a:ahLst/>
            <a:cxnLst>
              <a:cxn ang="0">
                <a:pos x="T0" y="T1"/>
              </a:cxn>
              <a:cxn ang="0">
                <a:pos x="T2" y="T3"/>
              </a:cxn>
              <a:cxn ang="0">
                <a:pos x="T4" y="T5"/>
              </a:cxn>
              <a:cxn ang="0">
                <a:pos x="T6" y="T7"/>
              </a:cxn>
              <a:cxn ang="0">
                <a:pos x="T8" y="T9"/>
              </a:cxn>
              <a:cxn ang="0">
                <a:pos x="T10" y="T11"/>
              </a:cxn>
              <a:cxn ang="0">
                <a:pos x="T12" y="T13"/>
              </a:cxn>
            </a:cxnLst>
            <a:rect l="0" t="0" r="r" b="b"/>
            <a:pathLst>
              <a:path w="593" h="546">
                <a:moveTo>
                  <a:pt x="593" y="248"/>
                </a:moveTo>
                <a:lnTo>
                  <a:pt x="295" y="546"/>
                </a:lnTo>
                <a:lnTo>
                  <a:pt x="0" y="248"/>
                </a:lnTo>
                <a:lnTo>
                  <a:pt x="0" y="0"/>
                </a:lnTo>
                <a:lnTo>
                  <a:pt x="295" y="298"/>
                </a:lnTo>
                <a:lnTo>
                  <a:pt x="593" y="0"/>
                </a:lnTo>
                <a:lnTo>
                  <a:pt x="593" y="248"/>
                </a:ln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2782838" y="3205083"/>
            <a:ext cx="1584176" cy="1455946"/>
          </a:xfrm>
          <a:custGeom>
            <a:avLst/>
            <a:gdLst>
              <a:gd name="T0" fmla="*/ 593 w 593"/>
              <a:gd name="T1" fmla="*/ 248 h 545"/>
              <a:gd name="T2" fmla="*/ 295 w 593"/>
              <a:gd name="T3" fmla="*/ 545 h 545"/>
              <a:gd name="T4" fmla="*/ 0 w 593"/>
              <a:gd name="T5" fmla="*/ 248 h 545"/>
              <a:gd name="T6" fmla="*/ 0 w 593"/>
              <a:gd name="T7" fmla="*/ 0 h 545"/>
              <a:gd name="T8" fmla="*/ 295 w 593"/>
              <a:gd name="T9" fmla="*/ 297 h 545"/>
              <a:gd name="T10" fmla="*/ 593 w 593"/>
              <a:gd name="T11" fmla="*/ 0 h 545"/>
              <a:gd name="T12" fmla="*/ 593 w 593"/>
              <a:gd name="T13" fmla="*/ 248 h 545"/>
            </a:gdLst>
            <a:ahLst/>
            <a:cxnLst>
              <a:cxn ang="0">
                <a:pos x="T0" y="T1"/>
              </a:cxn>
              <a:cxn ang="0">
                <a:pos x="T2" y="T3"/>
              </a:cxn>
              <a:cxn ang="0">
                <a:pos x="T4" y="T5"/>
              </a:cxn>
              <a:cxn ang="0">
                <a:pos x="T6" y="T7"/>
              </a:cxn>
              <a:cxn ang="0">
                <a:pos x="T8" y="T9"/>
              </a:cxn>
              <a:cxn ang="0">
                <a:pos x="T10" y="T11"/>
              </a:cxn>
              <a:cxn ang="0">
                <a:pos x="T12" y="T13"/>
              </a:cxn>
            </a:cxnLst>
            <a:rect l="0" t="0" r="r" b="b"/>
            <a:pathLst>
              <a:path w="593" h="545">
                <a:moveTo>
                  <a:pt x="593" y="248"/>
                </a:moveTo>
                <a:lnTo>
                  <a:pt x="295" y="545"/>
                </a:lnTo>
                <a:lnTo>
                  <a:pt x="0" y="248"/>
                </a:lnTo>
                <a:lnTo>
                  <a:pt x="0" y="0"/>
                </a:lnTo>
                <a:lnTo>
                  <a:pt x="295" y="297"/>
                </a:lnTo>
                <a:lnTo>
                  <a:pt x="593" y="0"/>
                </a:lnTo>
                <a:lnTo>
                  <a:pt x="593" y="248"/>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5" name="Freeform 8"/>
          <p:cNvSpPr/>
          <p:nvPr/>
        </p:nvSpPr>
        <p:spPr bwMode="auto">
          <a:xfrm>
            <a:off x="2782838" y="4922711"/>
            <a:ext cx="1584176" cy="1458617"/>
          </a:xfrm>
          <a:custGeom>
            <a:avLst/>
            <a:gdLst>
              <a:gd name="T0" fmla="*/ 593 w 593"/>
              <a:gd name="T1" fmla="*/ 248 h 546"/>
              <a:gd name="T2" fmla="*/ 295 w 593"/>
              <a:gd name="T3" fmla="*/ 546 h 546"/>
              <a:gd name="T4" fmla="*/ 0 w 593"/>
              <a:gd name="T5" fmla="*/ 248 h 546"/>
              <a:gd name="T6" fmla="*/ 0 w 593"/>
              <a:gd name="T7" fmla="*/ 0 h 546"/>
              <a:gd name="T8" fmla="*/ 295 w 593"/>
              <a:gd name="T9" fmla="*/ 298 h 546"/>
              <a:gd name="T10" fmla="*/ 593 w 593"/>
              <a:gd name="T11" fmla="*/ 0 h 546"/>
              <a:gd name="T12" fmla="*/ 593 w 593"/>
              <a:gd name="T13" fmla="*/ 248 h 546"/>
            </a:gdLst>
            <a:ahLst/>
            <a:cxnLst>
              <a:cxn ang="0">
                <a:pos x="T0" y="T1"/>
              </a:cxn>
              <a:cxn ang="0">
                <a:pos x="T2" y="T3"/>
              </a:cxn>
              <a:cxn ang="0">
                <a:pos x="T4" y="T5"/>
              </a:cxn>
              <a:cxn ang="0">
                <a:pos x="T6" y="T7"/>
              </a:cxn>
              <a:cxn ang="0">
                <a:pos x="T8" y="T9"/>
              </a:cxn>
              <a:cxn ang="0">
                <a:pos x="T10" y="T11"/>
              </a:cxn>
              <a:cxn ang="0">
                <a:pos x="T12" y="T13"/>
              </a:cxn>
            </a:cxnLst>
            <a:rect l="0" t="0" r="r" b="b"/>
            <a:pathLst>
              <a:path w="593" h="546">
                <a:moveTo>
                  <a:pt x="593" y="248"/>
                </a:moveTo>
                <a:lnTo>
                  <a:pt x="295" y="546"/>
                </a:lnTo>
                <a:lnTo>
                  <a:pt x="0" y="248"/>
                </a:lnTo>
                <a:lnTo>
                  <a:pt x="0" y="0"/>
                </a:lnTo>
                <a:lnTo>
                  <a:pt x="295" y="298"/>
                </a:lnTo>
                <a:lnTo>
                  <a:pt x="593" y="0"/>
                </a:lnTo>
                <a:lnTo>
                  <a:pt x="593" y="248"/>
                </a:ln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6" name="Freeform 13"/>
          <p:cNvSpPr/>
          <p:nvPr/>
        </p:nvSpPr>
        <p:spPr bwMode="auto">
          <a:xfrm>
            <a:off x="3231834" y="3212826"/>
            <a:ext cx="686185" cy="432198"/>
          </a:xfrm>
          <a:custGeom>
            <a:avLst/>
            <a:gdLst/>
            <a:ahLst/>
            <a:cxnLst/>
            <a:rect l="l" t="t" r="r" b="b"/>
            <a:pathLst>
              <a:path w="686185" h="432198">
                <a:moveTo>
                  <a:pt x="101600" y="338535"/>
                </a:moveTo>
                <a:lnTo>
                  <a:pt x="101600" y="432198"/>
                </a:lnTo>
                <a:lnTo>
                  <a:pt x="30163" y="432198"/>
                </a:lnTo>
                <a:lnTo>
                  <a:pt x="30163" y="402036"/>
                </a:lnTo>
                <a:close/>
                <a:moveTo>
                  <a:pt x="206375" y="236935"/>
                </a:moveTo>
                <a:lnTo>
                  <a:pt x="206375" y="432198"/>
                </a:lnTo>
                <a:lnTo>
                  <a:pt x="134938" y="432198"/>
                </a:lnTo>
                <a:lnTo>
                  <a:pt x="134938" y="305198"/>
                </a:lnTo>
                <a:close/>
                <a:moveTo>
                  <a:pt x="520700" y="187723"/>
                </a:moveTo>
                <a:lnTo>
                  <a:pt x="520700" y="432198"/>
                </a:lnTo>
                <a:lnTo>
                  <a:pt x="446088" y="432198"/>
                </a:lnTo>
                <a:lnTo>
                  <a:pt x="446088" y="255986"/>
                </a:lnTo>
                <a:close/>
                <a:moveTo>
                  <a:pt x="341313" y="176610"/>
                </a:moveTo>
                <a:lnTo>
                  <a:pt x="363538" y="198835"/>
                </a:lnTo>
                <a:lnTo>
                  <a:pt x="415925" y="255985"/>
                </a:lnTo>
                <a:lnTo>
                  <a:pt x="415925" y="432198"/>
                </a:lnTo>
                <a:lnTo>
                  <a:pt x="363538" y="432198"/>
                </a:lnTo>
                <a:lnTo>
                  <a:pt x="341313" y="432198"/>
                </a:lnTo>
                <a:close/>
                <a:moveTo>
                  <a:pt x="311150" y="140098"/>
                </a:moveTo>
                <a:lnTo>
                  <a:pt x="311150" y="143273"/>
                </a:lnTo>
                <a:lnTo>
                  <a:pt x="311150" y="432198"/>
                </a:lnTo>
                <a:lnTo>
                  <a:pt x="239713" y="432198"/>
                </a:lnTo>
                <a:lnTo>
                  <a:pt x="239713" y="206773"/>
                </a:lnTo>
                <a:close/>
                <a:moveTo>
                  <a:pt x="625475" y="90885"/>
                </a:moveTo>
                <a:lnTo>
                  <a:pt x="625475" y="432198"/>
                </a:lnTo>
                <a:lnTo>
                  <a:pt x="550863" y="432198"/>
                </a:lnTo>
                <a:lnTo>
                  <a:pt x="550863" y="157560"/>
                </a:lnTo>
                <a:close/>
                <a:moveTo>
                  <a:pt x="666509" y="976"/>
                </a:moveTo>
                <a:cubicBezTo>
                  <a:pt x="681486" y="-2777"/>
                  <a:pt x="688975" y="4730"/>
                  <a:pt x="685231" y="15991"/>
                </a:cubicBezTo>
                <a:cubicBezTo>
                  <a:pt x="681486" y="31005"/>
                  <a:pt x="677742" y="49774"/>
                  <a:pt x="673998" y="61034"/>
                </a:cubicBezTo>
                <a:lnTo>
                  <a:pt x="670253" y="64788"/>
                </a:lnTo>
                <a:cubicBezTo>
                  <a:pt x="666509" y="76049"/>
                  <a:pt x="659020" y="79803"/>
                  <a:pt x="651531" y="68542"/>
                </a:cubicBezTo>
                <a:cubicBezTo>
                  <a:pt x="644042" y="64788"/>
                  <a:pt x="640298" y="61034"/>
                  <a:pt x="640298" y="57281"/>
                </a:cubicBezTo>
                <a:cubicBezTo>
                  <a:pt x="640287" y="57291"/>
                  <a:pt x="638821" y="58656"/>
                  <a:pt x="430610" y="252470"/>
                </a:cubicBezTo>
                <a:cubicBezTo>
                  <a:pt x="430599" y="252458"/>
                  <a:pt x="429766" y="251578"/>
                  <a:pt x="363210" y="181151"/>
                </a:cubicBezTo>
                <a:cubicBezTo>
                  <a:pt x="363202" y="181142"/>
                  <a:pt x="362552" y="180444"/>
                  <a:pt x="310787" y="124846"/>
                </a:cubicBezTo>
                <a:cubicBezTo>
                  <a:pt x="310773" y="124860"/>
                  <a:pt x="308720" y="126761"/>
                  <a:pt x="14977" y="398861"/>
                </a:cubicBezTo>
                <a:cubicBezTo>
                  <a:pt x="14973" y="398858"/>
                  <a:pt x="14886" y="398792"/>
                  <a:pt x="13105" y="397454"/>
                </a:cubicBezTo>
                <a:lnTo>
                  <a:pt x="0" y="387600"/>
                </a:lnTo>
                <a:cubicBezTo>
                  <a:pt x="15" y="387586"/>
                  <a:pt x="2181" y="385572"/>
                  <a:pt x="310787" y="98571"/>
                </a:cubicBezTo>
                <a:cubicBezTo>
                  <a:pt x="310796" y="98580"/>
                  <a:pt x="311449" y="99281"/>
                  <a:pt x="363210" y="154875"/>
                </a:cubicBezTo>
                <a:cubicBezTo>
                  <a:pt x="363221" y="154887"/>
                  <a:pt x="364066" y="155781"/>
                  <a:pt x="430610" y="226194"/>
                </a:cubicBezTo>
                <a:cubicBezTo>
                  <a:pt x="430620" y="226185"/>
                  <a:pt x="432012" y="224897"/>
                  <a:pt x="625320" y="46020"/>
                </a:cubicBezTo>
                <a:cubicBezTo>
                  <a:pt x="621576" y="42266"/>
                  <a:pt x="621576" y="38513"/>
                  <a:pt x="617831" y="34759"/>
                </a:cubicBezTo>
                <a:lnTo>
                  <a:pt x="614087" y="31005"/>
                </a:lnTo>
                <a:cubicBezTo>
                  <a:pt x="606598" y="23498"/>
                  <a:pt x="610342" y="15991"/>
                  <a:pt x="621576" y="12237"/>
                </a:cubicBezTo>
                <a:cubicBezTo>
                  <a:pt x="636553" y="8484"/>
                  <a:pt x="655275" y="4730"/>
                  <a:pt x="666509" y="976"/>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7" name="Freeform 20"/>
          <p:cNvSpPr/>
          <p:nvPr/>
        </p:nvSpPr>
        <p:spPr bwMode="auto">
          <a:xfrm>
            <a:off x="3363829" y="1484784"/>
            <a:ext cx="422194" cy="495300"/>
          </a:xfrm>
          <a:custGeom>
            <a:avLst/>
            <a:gdLst/>
            <a:ahLst/>
            <a:cxnLst/>
            <a:rect l="l" t="t" r="r" b="b"/>
            <a:pathLst>
              <a:path w="422194" h="495300">
                <a:moveTo>
                  <a:pt x="221309" y="211137"/>
                </a:moveTo>
                <a:cubicBezTo>
                  <a:pt x="228811" y="211137"/>
                  <a:pt x="236313" y="218615"/>
                  <a:pt x="236313" y="226093"/>
                </a:cubicBezTo>
                <a:cubicBezTo>
                  <a:pt x="236313" y="229832"/>
                  <a:pt x="236313" y="233571"/>
                  <a:pt x="232562" y="237310"/>
                </a:cubicBezTo>
                <a:cubicBezTo>
                  <a:pt x="232562" y="237310"/>
                  <a:pt x="232562" y="237310"/>
                  <a:pt x="243815" y="349480"/>
                </a:cubicBezTo>
                <a:cubicBezTo>
                  <a:pt x="243815" y="349480"/>
                  <a:pt x="243815" y="349480"/>
                  <a:pt x="221309" y="409304"/>
                </a:cubicBezTo>
                <a:cubicBezTo>
                  <a:pt x="221309" y="409304"/>
                  <a:pt x="221309" y="409304"/>
                  <a:pt x="262570" y="304612"/>
                </a:cubicBezTo>
                <a:cubicBezTo>
                  <a:pt x="262570" y="304612"/>
                  <a:pt x="262570" y="304612"/>
                  <a:pt x="300080" y="214876"/>
                </a:cubicBezTo>
                <a:cubicBezTo>
                  <a:pt x="300080" y="214876"/>
                  <a:pt x="300080" y="214876"/>
                  <a:pt x="333838" y="214876"/>
                </a:cubicBezTo>
                <a:cubicBezTo>
                  <a:pt x="352593" y="218615"/>
                  <a:pt x="390103" y="226093"/>
                  <a:pt x="408858" y="270961"/>
                </a:cubicBezTo>
                <a:cubicBezTo>
                  <a:pt x="423862" y="297134"/>
                  <a:pt x="423862" y="409304"/>
                  <a:pt x="420111" y="495300"/>
                </a:cubicBezTo>
                <a:cubicBezTo>
                  <a:pt x="420111" y="495300"/>
                  <a:pt x="420111" y="495300"/>
                  <a:pt x="352593" y="495300"/>
                </a:cubicBezTo>
                <a:cubicBezTo>
                  <a:pt x="352593" y="495300"/>
                  <a:pt x="352593" y="495300"/>
                  <a:pt x="348842" y="330785"/>
                </a:cubicBezTo>
                <a:cubicBezTo>
                  <a:pt x="348842" y="330785"/>
                  <a:pt x="348842" y="329850"/>
                  <a:pt x="347436" y="329383"/>
                </a:cubicBezTo>
                <a:lnTo>
                  <a:pt x="337589" y="330785"/>
                </a:lnTo>
                <a:lnTo>
                  <a:pt x="333838" y="327046"/>
                </a:lnTo>
                <a:cubicBezTo>
                  <a:pt x="333838" y="327046"/>
                  <a:pt x="333838" y="327046"/>
                  <a:pt x="337589" y="495300"/>
                </a:cubicBezTo>
                <a:cubicBezTo>
                  <a:pt x="337589" y="495300"/>
                  <a:pt x="337589" y="495300"/>
                  <a:pt x="213807" y="495300"/>
                </a:cubicBezTo>
                <a:cubicBezTo>
                  <a:pt x="213807" y="495300"/>
                  <a:pt x="213807" y="495300"/>
                  <a:pt x="86273" y="495300"/>
                </a:cubicBezTo>
                <a:cubicBezTo>
                  <a:pt x="86273" y="495300"/>
                  <a:pt x="86273" y="495300"/>
                  <a:pt x="86273" y="330785"/>
                </a:cubicBezTo>
                <a:cubicBezTo>
                  <a:pt x="75050" y="327056"/>
                  <a:pt x="75020" y="330765"/>
                  <a:pt x="75020" y="330785"/>
                </a:cubicBezTo>
                <a:cubicBezTo>
                  <a:pt x="75020" y="330785"/>
                  <a:pt x="75020" y="330785"/>
                  <a:pt x="71269" y="495300"/>
                </a:cubicBezTo>
                <a:cubicBezTo>
                  <a:pt x="71269" y="495300"/>
                  <a:pt x="71269" y="495300"/>
                  <a:pt x="0" y="495300"/>
                </a:cubicBezTo>
                <a:cubicBezTo>
                  <a:pt x="0" y="409304"/>
                  <a:pt x="0" y="297134"/>
                  <a:pt x="11253" y="270961"/>
                </a:cubicBezTo>
                <a:cubicBezTo>
                  <a:pt x="22506" y="233571"/>
                  <a:pt x="56265" y="218615"/>
                  <a:pt x="86273" y="214876"/>
                </a:cubicBezTo>
                <a:cubicBezTo>
                  <a:pt x="86273" y="214876"/>
                  <a:pt x="86273" y="214876"/>
                  <a:pt x="142538" y="214876"/>
                </a:cubicBezTo>
                <a:cubicBezTo>
                  <a:pt x="142538" y="214876"/>
                  <a:pt x="142538" y="214876"/>
                  <a:pt x="180048" y="300873"/>
                </a:cubicBezTo>
                <a:cubicBezTo>
                  <a:pt x="180048" y="300873"/>
                  <a:pt x="180048" y="300873"/>
                  <a:pt x="195052" y="345741"/>
                </a:cubicBezTo>
                <a:cubicBezTo>
                  <a:pt x="195052" y="345741"/>
                  <a:pt x="195052" y="345741"/>
                  <a:pt x="206305" y="237310"/>
                </a:cubicBezTo>
                <a:cubicBezTo>
                  <a:pt x="206305" y="233571"/>
                  <a:pt x="202554" y="229832"/>
                  <a:pt x="202554" y="226093"/>
                </a:cubicBezTo>
                <a:cubicBezTo>
                  <a:pt x="202554" y="222354"/>
                  <a:pt x="206305" y="214876"/>
                  <a:pt x="213807" y="214876"/>
                </a:cubicBezTo>
                <a:cubicBezTo>
                  <a:pt x="213807" y="211137"/>
                  <a:pt x="217558" y="211137"/>
                  <a:pt x="221309" y="211137"/>
                </a:cubicBezTo>
                <a:close/>
                <a:moveTo>
                  <a:pt x="213438" y="0"/>
                </a:moveTo>
                <a:lnTo>
                  <a:pt x="220954" y="0"/>
                </a:lnTo>
                <a:cubicBezTo>
                  <a:pt x="269810" y="0"/>
                  <a:pt x="311150" y="41474"/>
                  <a:pt x="311150" y="90488"/>
                </a:cubicBezTo>
                <a:cubicBezTo>
                  <a:pt x="311150" y="139502"/>
                  <a:pt x="269810" y="180975"/>
                  <a:pt x="220954" y="180975"/>
                </a:cubicBezTo>
                <a:cubicBezTo>
                  <a:pt x="217196" y="180975"/>
                  <a:pt x="213438" y="180975"/>
                  <a:pt x="213438" y="177205"/>
                </a:cubicBezTo>
                <a:cubicBezTo>
                  <a:pt x="164582" y="173435"/>
                  <a:pt x="127000" y="135731"/>
                  <a:pt x="127000" y="90488"/>
                </a:cubicBezTo>
                <a:cubicBezTo>
                  <a:pt x="127000" y="41474"/>
                  <a:pt x="164582" y="3771"/>
                  <a:pt x="213438" y="0"/>
                </a:cubicBez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8" name="Freeform 22"/>
          <p:cNvSpPr>
            <a:spLocks noEditPoints="1"/>
          </p:cNvSpPr>
          <p:nvPr/>
        </p:nvSpPr>
        <p:spPr bwMode="auto">
          <a:xfrm>
            <a:off x="3416663" y="4968418"/>
            <a:ext cx="316526" cy="548814"/>
          </a:xfrm>
          <a:custGeom>
            <a:avLst/>
            <a:gdLst>
              <a:gd name="T0" fmla="*/ 45 w 105"/>
              <a:gd name="T1" fmla="*/ 139 h 182"/>
              <a:gd name="T2" fmla="*/ 45 w 105"/>
              <a:gd name="T3" fmla="*/ 96 h 182"/>
              <a:gd name="T4" fmla="*/ 14 w 105"/>
              <a:gd name="T5" fmla="*/ 79 h 182"/>
              <a:gd name="T6" fmla="*/ 4 w 105"/>
              <a:gd name="T7" fmla="*/ 51 h 182"/>
              <a:gd name="T8" fmla="*/ 15 w 105"/>
              <a:gd name="T9" fmla="*/ 23 h 182"/>
              <a:gd name="T10" fmla="*/ 45 w 105"/>
              <a:gd name="T11" fmla="*/ 10 h 182"/>
              <a:gd name="T12" fmla="*/ 45 w 105"/>
              <a:gd name="T13" fmla="*/ 0 h 182"/>
              <a:gd name="T14" fmla="*/ 60 w 105"/>
              <a:gd name="T15" fmla="*/ 0 h 182"/>
              <a:gd name="T16" fmla="*/ 60 w 105"/>
              <a:gd name="T17" fmla="*/ 10 h 182"/>
              <a:gd name="T18" fmla="*/ 87 w 105"/>
              <a:gd name="T19" fmla="*/ 21 h 182"/>
              <a:gd name="T20" fmla="*/ 100 w 105"/>
              <a:gd name="T21" fmla="*/ 45 h 182"/>
              <a:gd name="T22" fmla="*/ 73 w 105"/>
              <a:gd name="T23" fmla="*/ 49 h 182"/>
              <a:gd name="T24" fmla="*/ 60 w 105"/>
              <a:gd name="T25" fmla="*/ 32 h 182"/>
              <a:gd name="T26" fmla="*/ 60 w 105"/>
              <a:gd name="T27" fmla="*/ 72 h 182"/>
              <a:gd name="T28" fmla="*/ 95 w 105"/>
              <a:gd name="T29" fmla="*/ 89 h 182"/>
              <a:gd name="T30" fmla="*/ 105 w 105"/>
              <a:gd name="T31" fmla="*/ 116 h 182"/>
              <a:gd name="T32" fmla="*/ 93 w 105"/>
              <a:gd name="T33" fmla="*/ 147 h 182"/>
              <a:gd name="T34" fmla="*/ 60 w 105"/>
              <a:gd name="T35" fmla="*/ 163 h 182"/>
              <a:gd name="T36" fmla="*/ 60 w 105"/>
              <a:gd name="T37" fmla="*/ 182 h 182"/>
              <a:gd name="T38" fmla="*/ 45 w 105"/>
              <a:gd name="T39" fmla="*/ 182 h 182"/>
              <a:gd name="T40" fmla="*/ 45 w 105"/>
              <a:gd name="T41" fmla="*/ 163 h 182"/>
              <a:gd name="T42" fmla="*/ 14 w 105"/>
              <a:gd name="T43" fmla="*/ 150 h 182"/>
              <a:gd name="T44" fmla="*/ 0 w 105"/>
              <a:gd name="T45" fmla="*/ 119 h 182"/>
              <a:gd name="T46" fmla="*/ 28 w 105"/>
              <a:gd name="T47" fmla="*/ 116 h 182"/>
              <a:gd name="T48" fmla="*/ 34 w 105"/>
              <a:gd name="T49" fmla="*/ 130 h 182"/>
              <a:gd name="T50" fmla="*/ 45 w 105"/>
              <a:gd name="T51" fmla="*/ 139 h 182"/>
              <a:gd name="T52" fmla="*/ 45 w 105"/>
              <a:gd name="T53" fmla="*/ 32 h 182"/>
              <a:gd name="T54" fmla="*/ 35 w 105"/>
              <a:gd name="T55" fmla="*/ 39 h 182"/>
              <a:gd name="T56" fmla="*/ 31 w 105"/>
              <a:gd name="T57" fmla="*/ 50 h 182"/>
              <a:gd name="T58" fmla="*/ 34 w 105"/>
              <a:gd name="T59" fmla="*/ 60 h 182"/>
              <a:gd name="T60" fmla="*/ 45 w 105"/>
              <a:gd name="T61" fmla="*/ 67 h 182"/>
              <a:gd name="T62" fmla="*/ 45 w 105"/>
              <a:gd name="T63" fmla="*/ 32 h 182"/>
              <a:gd name="T64" fmla="*/ 60 w 105"/>
              <a:gd name="T65" fmla="*/ 140 h 182"/>
              <a:gd name="T66" fmla="*/ 73 w 105"/>
              <a:gd name="T67" fmla="*/ 133 h 182"/>
              <a:gd name="T68" fmla="*/ 78 w 105"/>
              <a:gd name="T69" fmla="*/ 120 h 182"/>
              <a:gd name="T70" fmla="*/ 74 w 105"/>
              <a:gd name="T71" fmla="*/ 108 h 182"/>
              <a:gd name="T72" fmla="*/ 60 w 105"/>
              <a:gd name="T73" fmla="*/ 101 h 182"/>
              <a:gd name="T74" fmla="*/ 60 w 105"/>
              <a:gd name="T75" fmla="*/ 140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82">
                <a:moveTo>
                  <a:pt x="45" y="139"/>
                </a:moveTo>
                <a:cubicBezTo>
                  <a:pt x="45" y="96"/>
                  <a:pt x="45" y="96"/>
                  <a:pt x="45" y="96"/>
                </a:cubicBezTo>
                <a:cubicBezTo>
                  <a:pt x="31" y="92"/>
                  <a:pt x="20" y="87"/>
                  <a:pt x="14" y="79"/>
                </a:cubicBezTo>
                <a:cubicBezTo>
                  <a:pt x="7" y="71"/>
                  <a:pt x="4" y="62"/>
                  <a:pt x="4" y="51"/>
                </a:cubicBezTo>
                <a:cubicBezTo>
                  <a:pt x="4" y="40"/>
                  <a:pt x="8" y="30"/>
                  <a:pt x="15" y="23"/>
                </a:cubicBezTo>
                <a:cubicBezTo>
                  <a:pt x="22" y="15"/>
                  <a:pt x="32" y="11"/>
                  <a:pt x="45" y="10"/>
                </a:cubicBezTo>
                <a:cubicBezTo>
                  <a:pt x="45" y="0"/>
                  <a:pt x="45" y="0"/>
                  <a:pt x="45" y="0"/>
                </a:cubicBezTo>
                <a:cubicBezTo>
                  <a:pt x="60" y="0"/>
                  <a:pt x="60" y="0"/>
                  <a:pt x="60" y="0"/>
                </a:cubicBezTo>
                <a:cubicBezTo>
                  <a:pt x="60" y="10"/>
                  <a:pt x="60" y="10"/>
                  <a:pt x="60" y="10"/>
                </a:cubicBezTo>
                <a:cubicBezTo>
                  <a:pt x="72" y="11"/>
                  <a:pt x="81" y="15"/>
                  <a:pt x="87" y="21"/>
                </a:cubicBezTo>
                <a:cubicBezTo>
                  <a:pt x="94" y="27"/>
                  <a:pt x="99" y="35"/>
                  <a:pt x="100" y="45"/>
                </a:cubicBezTo>
                <a:cubicBezTo>
                  <a:pt x="73" y="49"/>
                  <a:pt x="73" y="49"/>
                  <a:pt x="73" y="49"/>
                </a:cubicBezTo>
                <a:cubicBezTo>
                  <a:pt x="71" y="41"/>
                  <a:pt x="67" y="35"/>
                  <a:pt x="60" y="32"/>
                </a:cubicBezTo>
                <a:cubicBezTo>
                  <a:pt x="60" y="72"/>
                  <a:pt x="60" y="72"/>
                  <a:pt x="60" y="72"/>
                </a:cubicBezTo>
                <a:cubicBezTo>
                  <a:pt x="77" y="76"/>
                  <a:pt x="89" y="82"/>
                  <a:pt x="95" y="89"/>
                </a:cubicBezTo>
                <a:cubicBezTo>
                  <a:pt x="102" y="96"/>
                  <a:pt x="105" y="105"/>
                  <a:pt x="105" y="116"/>
                </a:cubicBezTo>
                <a:cubicBezTo>
                  <a:pt x="105" y="128"/>
                  <a:pt x="101" y="139"/>
                  <a:pt x="93" y="147"/>
                </a:cubicBezTo>
                <a:cubicBezTo>
                  <a:pt x="85" y="156"/>
                  <a:pt x="74" y="161"/>
                  <a:pt x="60" y="163"/>
                </a:cubicBezTo>
                <a:cubicBezTo>
                  <a:pt x="60" y="182"/>
                  <a:pt x="60" y="182"/>
                  <a:pt x="60" y="182"/>
                </a:cubicBezTo>
                <a:cubicBezTo>
                  <a:pt x="45" y="182"/>
                  <a:pt x="45" y="182"/>
                  <a:pt x="45" y="182"/>
                </a:cubicBezTo>
                <a:cubicBezTo>
                  <a:pt x="45" y="163"/>
                  <a:pt x="45" y="163"/>
                  <a:pt x="45" y="163"/>
                </a:cubicBezTo>
                <a:cubicBezTo>
                  <a:pt x="32" y="162"/>
                  <a:pt x="22" y="157"/>
                  <a:pt x="14" y="150"/>
                </a:cubicBezTo>
                <a:cubicBezTo>
                  <a:pt x="7" y="143"/>
                  <a:pt x="2" y="132"/>
                  <a:pt x="0" y="119"/>
                </a:cubicBezTo>
                <a:cubicBezTo>
                  <a:pt x="28" y="116"/>
                  <a:pt x="28" y="116"/>
                  <a:pt x="28" y="116"/>
                </a:cubicBezTo>
                <a:cubicBezTo>
                  <a:pt x="29" y="122"/>
                  <a:pt x="31" y="126"/>
                  <a:pt x="34" y="130"/>
                </a:cubicBezTo>
                <a:cubicBezTo>
                  <a:pt x="37" y="134"/>
                  <a:pt x="41" y="137"/>
                  <a:pt x="45" y="139"/>
                </a:cubicBezTo>
                <a:close/>
                <a:moveTo>
                  <a:pt x="45" y="32"/>
                </a:moveTo>
                <a:cubicBezTo>
                  <a:pt x="40" y="33"/>
                  <a:pt x="37" y="36"/>
                  <a:pt x="35" y="39"/>
                </a:cubicBezTo>
                <a:cubicBezTo>
                  <a:pt x="32" y="42"/>
                  <a:pt x="31" y="46"/>
                  <a:pt x="31" y="50"/>
                </a:cubicBezTo>
                <a:cubicBezTo>
                  <a:pt x="31" y="53"/>
                  <a:pt x="32" y="57"/>
                  <a:pt x="34" y="60"/>
                </a:cubicBezTo>
                <a:cubicBezTo>
                  <a:pt x="36" y="63"/>
                  <a:pt x="40" y="65"/>
                  <a:pt x="45" y="67"/>
                </a:cubicBezTo>
                <a:lnTo>
                  <a:pt x="45" y="32"/>
                </a:lnTo>
                <a:close/>
                <a:moveTo>
                  <a:pt x="60" y="140"/>
                </a:moveTo>
                <a:cubicBezTo>
                  <a:pt x="66" y="139"/>
                  <a:pt x="70" y="137"/>
                  <a:pt x="73" y="133"/>
                </a:cubicBezTo>
                <a:cubicBezTo>
                  <a:pt x="77" y="129"/>
                  <a:pt x="78" y="125"/>
                  <a:pt x="78" y="120"/>
                </a:cubicBezTo>
                <a:cubicBezTo>
                  <a:pt x="78" y="115"/>
                  <a:pt x="77" y="111"/>
                  <a:pt x="74" y="108"/>
                </a:cubicBezTo>
                <a:cubicBezTo>
                  <a:pt x="71" y="105"/>
                  <a:pt x="67" y="102"/>
                  <a:pt x="60" y="101"/>
                </a:cubicBezTo>
                <a:lnTo>
                  <a:pt x="60" y="140"/>
                </a:ln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9" name="TextBox 8"/>
          <p:cNvSpPr txBox="1"/>
          <p:nvPr/>
        </p:nvSpPr>
        <p:spPr>
          <a:xfrm>
            <a:off x="4770282" y="1786808"/>
            <a:ext cx="4997332" cy="812530"/>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这里，或者通过通过复制您的文本。您的内容打在这里，或者通过通过复制您的文本。</a:t>
            </a:r>
          </a:p>
        </p:txBody>
      </p:sp>
      <p:sp>
        <p:nvSpPr>
          <p:cNvPr id="10" name="TextBox 9"/>
          <p:cNvSpPr txBox="1"/>
          <p:nvPr/>
        </p:nvSpPr>
        <p:spPr>
          <a:xfrm>
            <a:off x="4758405" y="1325143"/>
            <a:ext cx="1774276" cy="407291"/>
          </a:xfrm>
          <a:prstGeom prst="rect">
            <a:avLst/>
          </a:prstGeom>
          <a:noFill/>
        </p:spPr>
        <p:txBody>
          <a:bodyPr wrap="square" tIns="0" bIns="0" rtlCol="0" anchor="t">
            <a:spAutoFit/>
          </a:bodyPr>
          <a:lstStyle/>
          <a:p>
            <a:pPr>
              <a:lnSpc>
                <a:spcPct val="150000"/>
              </a:lnSpc>
            </a:pP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1" name="TextBox 10"/>
          <p:cNvSpPr txBox="1"/>
          <p:nvPr/>
        </p:nvSpPr>
        <p:spPr>
          <a:xfrm>
            <a:off x="4770282" y="3530625"/>
            <a:ext cx="4997332" cy="1052596"/>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这里，或者通过通过复制您的文本。您的内容打在这里，或者通过复制您的文本后，在此框中选择粘贴，并选择只保留文字。</a:t>
            </a:r>
          </a:p>
        </p:txBody>
      </p:sp>
      <p:sp>
        <p:nvSpPr>
          <p:cNvPr id="12" name="TextBox 11"/>
          <p:cNvSpPr txBox="1"/>
          <p:nvPr/>
        </p:nvSpPr>
        <p:spPr>
          <a:xfrm>
            <a:off x="4758405" y="3068960"/>
            <a:ext cx="1774276" cy="407291"/>
          </a:xfrm>
          <a:prstGeom prst="rect">
            <a:avLst/>
          </a:prstGeom>
          <a:noFill/>
        </p:spPr>
        <p:txBody>
          <a:bodyPr wrap="square" tIns="0" bIns="0" rtlCol="0" anchor="t">
            <a:spAutoFit/>
          </a:bodyPr>
          <a:lstStyle/>
          <a:p>
            <a:pPr>
              <a:lnSpc>
                <a:spcPct val="150000"/>
              </a:lnSpc>
            </a:pP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3" name="TextBox 12"/>
          <p:cNvSpPr txBox="1"/>
          <p:nvPr/>
        </p:nvSpPr>
        <p:spPr>
          <a:xfrm>
            <a:off x="4770282" y="5330825"/>
            <a:ext cx="4997332" cy="549061"/>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4" name="TextBox 13"/>
          <p:cNvSpPr txBox="1"/>
          <p:nvPr/>
        </p:nvSpPr>
        <p:spPr>
          <a:xfrm>
            <a:off x="4758405" y="4869160"/>
            <a:ext cx="1774276" cy="407291"/>
          </a:xfrm>
          <a:prstGeom prst="rect">
            <a:avLst/>
          </a:prstGeom>
          <a:noFill/>
        </p:spPr>
        <p:txBody>
          <a:bodyPr wrap="square" tIns="0" bIns="0" rtlCol="0" anchor="t">
            <a:spAutoFit/>
          </a:bodyPr>
          <a:lstStyle/>
          <a:p>
            <a:pPr>
              <a:lnSpc>
                <a:spcPct val="150000"/>
              </a:lnSpc>
            </a:pP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cxnSp>
        <p:nvCxnSpPr>
          <p:cNvPr id="15" name="直接箭头连接符 14"/>
          <p:cNvCxnSpPr>
            <a:stCxn id="3" idx="1"/>
          </p:cNvCxnSpPr>
          <p:nvPr/>
        </p:nvCxnSpPr>
        <p:spPr>
          <a:xfrm>
            <a:off x="3570919" y="2943401"/>
            <a:ext cx="6052679" cy="0"/>
          </a:xfrm>
          <a:prstGeom prst="straightConnector1">
            <a:avLst/>
          </a:prstGeom>
          <a:ln>
            <a:solidFill>
              <a:schemeClr val="tx1">
                <a:lumMod val="65000"/>
                <a:lumOff val="35000"/>
              </a:schemeClr>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a:stCxn id="4" idx="1"/>
          </p:cNvCxnSpPr>
          <p:nvPr/>
        </p:nvCxnSpPr>
        <p:spPr>
          <a:xfrm>
            <a:off x="3570919" y="4661029"/>
            <a:ext cx="6052679" cy="0"/>
          </a:xfrm>
          <a:prstGeom prst="straightConnector1">
            <a:avLst/>
          </a:prstGeom>
          <a:ln>
            <a:solidFill>
              <a:schemeClr val="tx1">
                <a:lumMod val="65000"/>
                <a:lumOff val="35000"/>
              </a:schemeClr>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5" idx="1"/>
          </p:cNvCxnSpPr>
          <p:nvPr/>
        </p:nvCxnSpPr>
        <p:spPr>
          <a:xfrm>
            <a:off x="3570919" y="6381328"/>
            <a:ext cx="6052679" cy="0"/>
          </a:xfrm>
          <a:prstGeom prst="straightConnector1">
            <a:avLst/>
          </a:prstGeom>
          <a:ln>
            <a:solidFill>
              <a:schemeClr val="tx1">
                <a:lumMod val="65000"/>
                <a:lumOff val="35000"/>
              </a:schemeClr>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2" presetClass="entr" presetSubtype="1" decel="10000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0-#ppt_h/2"/>
                                          </p:val>
                                        </p:tav>
                                        <p:tav tm="100000">
                                          <p:val>
                                            <p:strVal val="#ppt_y"/>
                                          </p:val>
                                        </p:tav>
                                      </p:tavLst>
                                    </p:anim>
                                  </p:childTnLst>
                                </p:cTn>
                              </p:par>
                              <p:par>
                                <p:cTn id="17" presetID="2" presetClass="entr" presetSubtype="1" decel="10000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0-#ppt_h/2"/>
                                          </p:val>
                                        </p:tav>
                                        <p:tav tm="100000">
                                          <p:val>
                                            <p:strVal val="#ppt_y"/>
                                          </p:val>
                                        </p:tav>
                                      </p:tavLst>
                                    </p:anim>
                                  </p:childTnLst>
                                </p:cTn>
                              </p:par>
                              <p:par>
                                <p:cTn id="21" presetID="2" presetClass="entr" presetSubtype="1" decel="10000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0-#ppt_h/2"/>
                                          </p:val>
                                        </p:tav>
                                        <p:tav tm="100000">
                                          <p:val>
                                            <p:strVal val="#ppt_y"/>
                                          </p:val>
                                        </p:tav>
                                      </p:tavLst>
                                    </p:anim>
                                  </p:childTnLst>
                                </p:cTn>
                              </p:par>
                            </p:childTnLst>
                          </p:cTn>
                        </p:par>
                        <p:par>
                          <p:cTn id="25" fill="hold">
                            <p:stCondLst>
                              <p:cond delay="1300"/>
                            </p:stCondLst>
                            <p:childTnLst>
                              <p:par>
                                <p:cTn id="26" presetID="14" presetClass="entr" presetSubtype="1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randombar(horizontal)">
                                      <p:cBhvr>
                                        <p:cTn id="28" dur="500"/>
                                        <p:tgtEl>
                                          <p:spTgt spid="7"/>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randombar(horizontal)">
                                      <p:cBhvr>
                                        <p:cTn id="31" dur="500"/>
                                        <p:tgtEl>
                                          <p:spTgt spid="6"/>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randombar(horizontal)">
                                      <p:cBhvr>
                                        <p:cTn id="34" dur="500"/>
                                        <p:tgtEl>
                                          <p:spTgt spid="8"/>
                                        </p:tgtEl>
                                      </p:cBhvr>
                                    </p:animEffect>
                                  </p:childTnLst>
                                </p:cTn>
                              </p:par>
                              <p:par>
                                <p:cTn id="35" presetID="22" presetClass="entr" presetSubtype="8" fill="hold" nodeType="with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par>
                                <p:cTn id="38" presetID="22" presetClass="entr" presetSubtype="8" fill="hold"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wipe(left)">
                                      <p:cBhvr>
                                        <p:cTn id="40" dur="500"/>
                                        <p:tgtEl>
                                          <p:spTgt spid="16"/>
                                        </p:tgtEl>
                                      </p:cBhvr>
                                    </p:animEffect>
                                  </p:childTnLst>
                                </p:cTn>
                              </p:par>
                              <p:par>
                                <p:cTn id="41" presetID="22" presetClass="entr" presetSubtype="8" fill="hold" nodeType="with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left)">
                                      <p:cBhvr>
                                        <p:cTn id="43" dur="500"/>
                                        <p:tgtEl>
                                          <p:spTgt spid="17"/>
                                        </p:tgtEl>
                                      </p:cBhvr>
                                    </p:animEffect>
                                  </p:childTnLst>
                                </p:cTn>
                              </p:par>
                            </p:childTnLst>
                          </p:cTn>
                        </p:par>
                        <p:par>
                          <p:cTn id="44" fill="hold">
                            <p:stCondLst>
                              <p:cond delay="1800"/>
                            </p:stCondLst>
                            <p:childTnLst>
                              <p:par>
                                <p:cTn id="45" presetID="22" presetClass="entr" presetSubtype="8" fill="hold" grpId="0" nodeType="after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left)">
                                      <p:cBhvr>
                                        <p:cTn id="47" dur="500"/>
                                        <p:tgtEl>
                                          <p:spTgt spid="9"/>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wipe(left)">
                                      <p:cBhvr>
                                        <p:cTn id="50" dur="500"/>
                                        <p:tgtEl>
                                          <p:spTgt spid="10"/>
                                        </p:tgtEl>
                                      </p:cBhvr>
                                    </p:animEffect>
                                  </p:childTnLst>
                                </p:cTn>
                              </p:par>
                            </p:childTnLst>
                          </p:cTn>
                        </p:par>
                        <p:par>
                          <p:cTn id="51" fill="hold">
                            <p:stCondLst>
                              <p:cond delay="2300"/>
                            </p:stCondLst>
                            <p:childTnLst>
                              <p:par>
                                <p:cTn id="52" presetID="22" presetClass="entr" presetSubtype="8" fill="hold" grpId="0" nodeType="afterEffect">
                                  <p:stCondLst>
                                    <p:cond delay="0"/>
                                  </p:stCondLst>
                                  <p:childTnLst>
                                    <p:set>
                                      <p:cBhvr>
                                        <p:cTn id="53" dur="1" fill="hold">
                                          <p:stCondLst>
                                            <p:cond delay="0"/>
                                          </p:stCondLst>
                                        </p:cTn>
                                        <p:tgtEl>
                                          <p:spTgt spid="11"/>
                                        </p:tgtEl>
                                        <p:attrNameLst>
                                          <p:attrName>style.visibility</p:attrName>
                                        </p:attrNameLst>
                                      </p:cBhvr>
                                      <p:to>
                                        <p:strVal val="visible"/>
                                      </p:to>
                                    </p:set>
                                    <p:animEffect transition="in" filter="wipe(left)">
                                      <p:cBhvr>
                                        <p:cTn id="54" dur="500"/>
                                        <p:tgtEl>
                                          <p:spTgt spid="11"/>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wipe(left)">
                                      <p:cBhvr>
                                        <p:cTn id="57" dur="500"/>
                                        <p:tgtEl>
                                          <p:spTgt spid="12"/>
                                        </p:tgtEl>
                                      </p:cBhvr>
                                    </p:animEffect>
                                  </p:childTnLst>
                                </p:cTn>
                              </p:par>
                            </p:childTnLst>
                          </p:cTn>
                        </p:par>
                        <p:par>
                          <p:cTn id="58" fill="hold">
                            <p:stCondLst>
                              <p:cond delay="2800"/>
                            </p:stCondLst>
                            <p:childTnLst>
                              <p:par>
                                <p:cTn id="59" presetID="22" presetClass="entr" presetSubtype="8" fill="hold" grpId="0" nodeType="afterEffect">
                                  <p:stCondLst>
                                    <p:cond delay="0"/>
                                  </p:stCondLst>
                                  <p:childTnLst>
                                    <p:set>
                                      <p:cBhvr>
                                        <p:cTn id="60" dur="1" fill="hold">
                                          <p:stCondLst>
                                            <p:cond delay="0"/>
                                          </p:stCondLst>
                                        </p:cTn>
                                        <p:tgtEl>
                                          <p:spTgt spid="13"/>
                                        </p:tgtEl>
                                        <p:attrNameLst>
                                          <p:attrName>style.visibility</p:attrName>
                                        </p:attrNameLst>
                                      </p:cBhvr>
                                      <p:to>
                                        <p:strVal val="visible"/>
                                      </p:to>
                                    </p:set>
                                    <p:animEffect transition="in" filter="wipe(left)">
                                      <p:cBhvr>
                                        <p:cTn id="61" dur="500"/>
                                        <p:tgtEl>
                                          <p:spTgt spid="13"/>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14"/>
                                        </p:tgtEl>
                                        <p:attrNameLst>
                                          <p:attrName>style.visibility</p:attrName>
                                        </p:attrNameLst>
                                      </p:cBhvr>
                                      <p:to>
                                        <p:strVal val="visible"/>
                                      </p:to>
                                    </p:set>
                                    <p:animEffect transition="in" filter="wipe(left)">
                                      <p:cBhvr>
                                        <p:cTn id="6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p:bldP spid="10" grpId="0"/>
      <p:bldP spid="11" grpId="0"/>
      <p:bldP spid="12" grpId="0"/>
      <p:bldP spid="1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Freeform 6"/>
          <p:cNvSpPr/>
          <p:nvPr/>
        </p:nvSpPr>
        <p:spPr bwMode="auto">
          <a:xfrm>
            <a:off x="8579160" y="1916832"/>
            <a:ext cx="1116444" cy="1116444"/>
          </a:xfrm>
          <a:custGeom>
            <a:avLst/>
            <a:gdLst>
              <a:gd name="T0" fmla="*/ 242 w 242"/>
              <a:gd name="T1" fmla="*/ 94 h 242"/>
              <a:gd name="T2" fmla="*/ 137 w 242"/>
              <a:gd name="T3" fmla="*/ 137 h 242"/>
              <a:gd name="T4" fmla="*/ 94 w 242"/>
              <a:gd name="T5" fmla="*/ 242 h 242"/>
              <a:gd name="T6" fmla="*/ 0 w 242"/>
              <a:gd name="T7" fmla="*/ 242 h 242"/>
              <a:gd name="T8" fmla="*/ 71 w 242"/>
              <a:gd name="T9" fmla="*/ 71 h 242"/>
              <a:gd name="T10" fmla="*/ 242 w 242"/>
              <a:gd name="T11" fmla="*/ 0 h 242"/>
              <a:gd name="T12" fmla="*/ 242 w 242"/>
              <a:gd name="T13" fmla="*/ 94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242" y="94"/>
                </a:moveTo>
                <a:cubicBezTo>
                  <a:pt x="201" y="94"/>
                  <a:pt x="164" y="111"/>
                  <a:pt x="137" y="137"/>
                </a:cubicBezTo>
                <a:cubicBezTo>
                  <a:pt x="110" y="164"/>
                  <a:pt x="94" y="201"/>
                  <a:pt x="94" y="242"/>
                </a:cubicBezTo>
                <a:cubicBezTo>
                  <a:pt x="0" y="242"/>
                  <a:pt x="0" y="242"/>
                  <a:pt x="0" y="242"/>
                </a:cubicBezTo>
                <a:cubicBezTo>
                  <a:pt x="0" y="175"/>
                  <a:pt x="27" y="115"/>
                  <a:pt x="71" y="71"/>
                </a:cubicBezTo>
                <a:cubicBezTo>
                  <a:pt x="115" y="28"/>
                  <a:pt x="175" y="0"/>
                  <a:pt x="242" y="0"/>
                </a:cubicBezTo>
                <a:lnTo>
                  <a:pt x="242" y="94"/>
                </a:lnTo>
                <a:close/>
              </a:path>
            </a:pathLst>
          </a:custGeom>
          <a:solidFill>
            <a:srgbClr val="FF8975"/>
          </a:solidFill>
          <a:ln>
            <a:no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7894825" y="3033276"/>
            <a:ext cx="1118399" cy="1118399"/>
          </a:xfrm>
          <a:custGeom>
            <a:avLst/>
            <a:gdLst>
              <a:gd name="T0" fmla="*/ 0 w 242"/>
              <a:gd name="T1" fmla="*/ 148 h 242"/>
              <a:gd name="T2" fmla="*/ 105 w 242"/>
              <a:gd name="T3" fmla="*/ 105 h 242"/>
              <a:gd name="T4" fmla="*/ 148 w 242"/>
              <a:gd name="T5" fmla="*/ 0 h 242"/>
              <a:gd name="T6" fmla="*/ 242 w 242"/>
              <a:gd name="T7" fmla="*/ 0 h 242"/>
              <a:gd name="T8" fmla="*/ 171 w 242"/>
              <a:gd name="T9" fmla="*/ 171 h 242"/>
              <a:gd name="T10" fmla="*/ 0 w 242"/>
              <a:gd name="T11" fmla="*/ 242 h 242"/>
              <a:gd name="T12" fmla="*/ 0 w 242"/>
              <a:gd name="T13" fmla="*/ 148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0" y="148"/>
                </a:moveTo>
                <a:cubicBezTo>
                  <a:pt x="41" y="148"/>
                  <a:pt x="78" y="132"/>
                  <a:pt x="105" y="105"/>
                </a:cubicBezTo>
                <a:cubicBezTo>
                  <a:pt x="132" y="78"/>
                  <a:pt x="148" y="41"/>
                  <a:pt x="148" y="0"/>
                </a:cubicBezTo>
                <a:cubicBezTo>
                  <a:pt x="242" y="0"/>
                  <a:pt x="242" y="0"/>
                  <a:pt x="242" y="0"/>
                </a:cubicBezTo>
                <a:cubicBezTo>
                  <a:pt x="242" y="67"/>
                  <a:pt x="215" y="127"/>
                  <a:pt x="171" y="171"/>
                </a:cubicBezTo>
                <a:cubicBezTo>
                  <a:pt x="127" y="215"/>
                  <a:pt x="67" y="242"/>
                  <a:pt x="0" y="242"/>
                </a:cubicBezTo>
                <a:lnTo>
                  <a:pt x="0" y="148"/>
                </a:lnTo>
                <a:close/>
              </a:path>
            </a:pathLst>
          </a:custGeom>
          <a:solidFill>
            <a:srgbClr val="FF8975"/>
          </a:solidFill>
          <a:ln>
            <a:noFill/>
          </a:ln>
        </p:spPr>
        <p:txBody>
          <a:bodyPr vert="horz" wrap="square" lIns="91440" tIns="45720" rIns="91440" bIns="45720" numCol="1" anchor="t" anchorCtr="0" compatLnSpc="1"/>
          <a:lstStyle/>
          <a:p>
            <a:endParaRPr lang="zh-CN" altLang="en-US"/>
          </a:p>
        </p:txBody>
      </p:sp>
      <p:sp>
        <p:nvSpPr>
          <p:cNvPr id="5" name="Freeform 8"/>
          <p:cNvSpPr/>
          <p:nvPr/>
        </p:nvSpPr>
        <p:spPr bwMode="auto">
          <a:xfrm>
            <a:off x="6782291" y="3033276"/>
            <a:ext cx="1112534" cy="1118399"/>
          </a:xfrm>
          <a:custGeom>
            <a:avLst/>
            <a:gdLst>
              <a:gd name="T0" fmla="*/ 241 w 241"/>
              <a:gd name="T1" fmla="*/ 242 h 242"/>
              <a:gd name="T2" fmla="*/ 70 w 241"/>
              <a:gd name="T3" fmla="*/ 171 h 242"/>
              <a:gd name="T4" fmla="*/ 0 w 241"/>
              <a:gd name="T5" fmla="*/ 0 h 242"/>
              <a:gd name="T6" fmla="*/ 93 w 241"/>
              <a:gd name="T7" fmla="*/ 0 h 242"/>
              <a:gd name="T8" fmla="*/ 136 w 241"/>
              <a:gd name="T9" fmla="*/ 105 h 242"/>
              <a:gd name="T10" fmla="*/ 241 w 241"/>
              <a:gd name="T11" fmla="*/ 148 h 242"/>
              <a:gd name="T12" fmla="*/ 241 w 241"/>
              <a:gd name="T13" fmla="*/ 242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241" y="242"/>
                </a:moveTo>
                <a:cubicBezTo>
                  <a:pt x="174" y="242"/>
                  <a:pt x="114" y="215"/>
                  <a:pt x="70" y="171"/>
                </a:cubicBezTo>
                <a:cubicBezTo>
                  <a:pt x="27" y="127"/>
                  <a:pt x="0" y="67"/>
                  <a:pt x="0" y="0"/>
                </a:cubicBezTo>
                <a:cubicBezTo>
                  <a:pt x="93" y="0"/>
                  <a:pt x="93" y="0"/>
                  <a:pt x="93" y="0"/>
                </a:cubicBezTo>
                <a:cubicBezTo>
                  <a:pt x="93" y="41"/>
                  <a:pt x="110" y="78"/>
                  <a:pt x="136" y="105"/>
                </a:cubicBezTo>
                <a:cubicBezTo>
                  <a:pt x="163" y="132"/>
                  <a:pt x="200" y="148"/>
                  <a:pt x="241" y="148"/>
                </a:cubicBezTo>
                <a:lnTo>
                  <a:pt x="241" y="242"/>
                </a:lnTo>
                <a:close/>
              </a:path>
            </a:pathLst>
          </a:custGeom>
          <a:solidFill>
            <a:srgbClr val="FF8975"/>
          </a:solidFill>
          <a:ln>
            <a:noFill/>
          </a:ln>
        </p:spPr>
        <p:txBody>
          <a:bodyPr vert="horz" wrap="square" lIns="91440" tIns="45720" rIns="91440" bIns="45720" numCol="1" anchor="t" anchorCtr="0" compatLnSpc="1"/>
          <a:lstStyle/>
          <a:p>
            <a:endParaRPr lang="zh-CN" altLang="en-US"/>
          </a:p>
        </p:txBody>
      </p:sp>
      <p:sp>
        <p:nvSpPr>
          <p:cNvPr id="6" name="Freeform 9"/>
          <p:cNvSpPr/>
          <p:nvPr/>
        </p:nvSpPr>
        <p:spPr bwMode="auto">
          <a:xfrm>
            <a:off x="6094045" y="1916832"/>
            <a:ext cx="1116444" cy="1116444"/>
          </a:xfrm>
          <a:custGeom>
            <a:avLst/>
            <a:gdLst>
              <a:gd name="T0" fmla="*/ 0 w 242"/>
              <a:gd name="T1" fmla="*/ 0 h 242"/>
              <a:gd name="T2" fmla="*/ 171 w 242"/>
              <a:gd name="T3" fmla="*/ 71 h 242"/>
              <a:gd name="T4" fmla="*/ 242 w 242"/>
              <a:gd name="T5" fmla="*/ 242 h 242"/>
              <a:gd name="T6" fmla="*/ 149 w 242"/>
              <a:gd name="T7" fmla="*/ 242 h 242"/>
              <a:gd name="T8" fmla="*/ 105 w 242"/>
              <a:gd name="T9" fmla="*/ 137 h 242"/>
              <a:gd name="T10" fmla="*/ 0 w 242"/>
              <a:gd name="T11" fmla="*/ 94 h 242"/>
              <a:gd name="T12" fmla="*/ 0 w 242"/>
              <a:gd name="T13" fmla="*/ 0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0" y="0"/>
                </a:moveTo>
                <a:cubicBezTo>
                  <a:pt x="67" y="0"/>
                  <a:pt x="127" y="28"/>
                  <a:pt x="171" y="71"/>
                </a:cubicBezTo>
                <a:cubicBezTo>
                  <a:pt x="215" y="115"/>
                  <a:pt x="242" y="175"/>
                  <a:pt x="242" y="242"/>
                </a:cubicBezTo>
                <a:cubicBezTo>
                  <a:pt x="149" y="242"/>
                  <a:pt x="149" y="242"/>
                  <a:pt x="149" y="242"/>
                </a:cubicBezTo>
                <a:cubicBezTo>
                  <a:pt x="149" y="201"/>
                  <a:pt x="132" y="164"/>
                  <a:pt x="105" y="137"/>
                </a:cubicBezTo>
                <a:cubicBezTo>
                  <a:pt x="78" y="111"/>
                  <a:pt x="41" y="94"/>
                  <a:pt x="0" y="94"/>
                </a:cubicBezTo>
                <a:lnTo>
                  <a:pt x="0" y="0"/>
                </a:ln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7" name="Freeform 10"/>
          <p:cNvSpPr/>
          <p:nvPr/>
        </p:nvSpPr>
        <p:spPr bwMode="auto">
          <a:xfrm>
            <a:off x="4981512" y="1916832"/>
            <a:ext cx="1112534" cy="1116444"/>
          </a:xfrm>
          <a:custGeom>
            <a:avLst/>
            <a:gdLst>
              <a:gd name="T0" fmla="*/ 241 w 241"/>
              <a:gd name="T1" fmla="*/ 94 h 242"/>
              <a:gd name="T2" fmla="*/ 137 w 241"/>
              <a:gd name="T3" fmla="*/ 137 h 242"/>
              <a:gd name="T4" fmla="*/ 93 w 241"/>
              <a:gd name="T5" fmla="*/ 242 h 242"/>
              <a:gd name="T6" fmla="*/ 0 w 241"/>
              <a:gd name="T7" fmla="*/ 242 h 242"/>
              <a:gd name="T8" fmla="*/ 71 w 241"/>
              <a:gd name="T9" fmla="*/ 71 h 242"/>
              <a:gd name="T10" fmla="*/ 241 w 241"/>
              <a:gd name="T11" fmla="*/ 0 h 242"/>
              <a:gd name="T12" fmla="*/ 241 w 241"/>
              <a:gd name="T13" fmla="*/ 94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241" y="94"/>
                </a:moveTo>
                <a:cubicBezTo>
                  <a:pt x="200" y="94"/>
                  <a:pt x="163" y="111"/>
                  <a:pt x="137" y="137"/>
                </a:cubicBezTo>
                <a:cubicBezTo>
                  <a:pt x="110" y="164"/>
                  <a:pt x="93" y="201"/>
                  <a:pt x="93" y="242"/>
                </a:cubicBezTo>
                <a:cubicBezTo>
                  <a:pt x="0" y="242"/>
                  <a:pt x="0" y="242"/>
                  <a:pt x="0" y="242"/>
                </a:cubicBezTo>
                <a:cubicBezTo>
                  <a:pt x="0" y="175"/>
                  <a:pt x="27" y="115"/>
                  <a:pt x="71" y="71"/>
                </a:cubicBezTo>
                <a:cubicBezTo>
                  <a:pt x="114" y="28"/>
                  <a:pt x="175" y="0"/>
                  <a:pt x="241" y="0"/>
                </a:cubicBezTo>
                <a:lnTo>
                  <a:pt x="241" y="94"/>
                </a:ln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8" name="Freeform 11"/>
          <p:cNvSpPr/>
          <p:nvPr/>
        </p:nvSpPr>
        <p:spPr bwMode="auto">
          <a:xfrm>
            <a:off x="4981512" y="3033276"/>
            <a:ext cx="1112534" cy="1118399"/>
          </a:xfrm>
          <a:custGeom>
            <a:avLst/>
            <a:gdLst>
              <a:gd name="T0" fmla="*/ 241 w 241"/>
              <a:gd name="T1" fmla="*/ 242 h 242"/>
              <a:gd name="T2" fmla="*/ 71 w 241"/>
              <a:gd name="T3" fmla="*/ 171 h 242"/>
              <a:gd name="T4" fmla="*/ 0 w 241"/>
              <a:gd name="T5" fmla="*/ 0 h 242"/>
              <a:gd name="T6" fmla="*/ 93 w 241"/>
              <a:gd name="T7" fmla="*/ 0 h 242"/>
              <a:gd name="T8" fmla="*/ 137 w 241"/>
              <a:gd name="T9" fmla="*/ 105 h 242"/>
              <a:gd name="T10" fmla="*/ 241 w 241"/>
              <a:gd name="T11" fmla="*/ 148 h 242"/>
              <a:gd name="T12" fmla="*/ 241 w 241"/>
              <a:gd name="T13" fmla="*/ 242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241" y="242"/>
                </a:moveTo>
                <a:cubicBezTo>
                  <a:pt x="175" y="242"/>
                  <a:pt x="114" y="215"/>
                  <a:pt x="71" y="171"/>
                </a:cubicBezTo>
                <a:cubicBezTo>
                  <a:pt x="27" y="127"/>
                  <a:pt x="0" y="67"/>
                  <a:pt x="0" y="0"/>
                </a:cubicBezTo>
                <a:cubicBezTo>
                  <a:pt x="93" y="0"/>
                  <a:pt x="93" y="0"/>
                  <a:pt x="93" y="0"/>
                </a:cubicBezTo>
                <a:cubicBezTo>
                  <a:pt x="93" y="41"/>
                  <a:pt x="110" y="78"/>
                  <a:pt x="137" y="105"/>
                </a:cubicBezTo>
                <a:cubicBezTo>
                  <a:pt x="163" y="132"/>
                  <a:pt x="200" y="148"/>
                  <a:pt x="241" y="148"/>
                </a:cubicBezTo>
                <a:lnTo>
                  <a:pt x="241" y="242"/>
                </a:ln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9" name="Freeform 12"/>
          <p:cNvSpPr/>
          <p:nvPr/>
        </p:nvSpPr>
        <p:spPr bwMode="auto">
          <a:xfrm>
            <a:off x="6094045" y="3717612"/>
            <a:ext cx="1116444" cy="1116444"/>
          </a:xfrm>
          <a:custGeom>
            <a:avLst/>
            <a:gdLst>
              <a:gd name="T0" fmla="*/ 0 w 242"/>
              <a:gd name="T1" fmla="*/ 0 h 242"/>
              <a:gd name="T2" fmla="*/ 171 w 242"/>
              <a:gd name="T3" fmla="*/ 71 h 242"/>
              <a:gd name="T4" fmla="*/ 242 w 242"/>
              <a:gd name="T5" fmla="*/ 242 h 242"/>
              <a:gd name="T6" fmla="*/ 149 w 242"/>
              <a:gd name="T7" fmla="*/ 242 h 242"/>
              <a:gd name="T8" fmla="*/ 105 w 242"/>
              <a:gd name="T9" fmla="*/ 137 h 242"/>
              <a:gd name="T10" fmla="*/ 0 w 242"/>
              <a:gd name="T11" fmla="*/ 94 h 242"/>
              <a:gd name="T12" fmla="*/ 0 w 242"/>
              <a:gd name="T13" fmla="*/ 0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0" y="0"/>
                </a:moveTo>
                <a:cubicBezTo>
                  <a:pt x="67" y="0"/>
                  <a:pt x="127" y="27"/>
                  <a:pt x="171" y="71"/>
                </a:cubicBezTo>
                <a:cubicBezTo>
                  <a:pt x="215" y="115"/>
                  <a:pt x="242" y="175"/>
                  <a:pt x="242" y="242"/>
                </a:cubicBezTo>
                <a:cubicBezTo>
                  <a:pt x="149" y="242"/>
                  <a:pt x="149" y="242"/>
                  <a:pt x="149" y="242"/>
                </a:cubicBezTo>
                <a:cubicBezTo>
                  <a:pt x="149" y="201"/>
                  <a:pt x="132" y="164"/>
                  <a:pt x="105" y="137"/>
                </a:cubicBezTo>
                <a:cubicBezTo>
                  <a:pt x="78" y="110"/>
                  <a:pt x="41" y="94"/>
                  <a:pt x="0" y="94"/>
                </a:cubicBezTo>
                <a:lnTo>
                  <a:pt x="0" y="0"/>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10" name="Freeform 13"/>
          <p:cNvSpPr/>
          <p:nvPr/>
        </p:nvSpPr>
        <p:spPr bwMode="auto">
          <a:xfrm>
            <a:off x="6094045" y="4834055"/>
            <a:ext cx="1116444" cy="1118399"/>
          </a:xfrm>
          <a:custGeom>
            <a:avLst/>
            <a:gdLst>
              <a:gd name="T0" fmla="*/ 0 w 242"/>
              <a:gd name="T1" fmla="*/ 148 h 242"/>
              <a:gd name="T2" fmla="*/ 105 w 242"/>
              <a:gd name="T3" fmla="*/ 105 h 242"/>
              <a:gd name="T4" fmla="*/ 149 w 242"/>
              <a:gd name="T5" fmla="*/ 0 h 242"/>
              <a:gd name="T6" fmla="*/ 242 w 242"/>
              <a:gd name="T7" fmla="*/ 0 h 242"/>
              <a:gd name="T8" fmla="*/ 171 w 242"/>
              <a:gd name="T9" fmla="*/ 171 h 242"/>
              <a:gd name="T10" fmla="*/ 0 w 242"/>
              <a:gd name="T11" fmla="*/ 242 h 242"/>
              <a:gd name="T12" fmla="*/ 0 w 242"/>
              <a:gd name="T13" fmla="*/ 148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0" y="148"/>
                </a:moveTo>
                <a:cubicBezTo>
                  <a:pt x="41" y="148"/>
                  <a:pt x="78" y="131"/>
                  <a:pt x="105" y="105"/>
                </a:cubicBezTo>
                <a:cubicBezTo>
                  <a:pt x="132" y="78"/>
                  <a:pt x="149" y="41"/>
                  <a:pt x="149" y="0"/>
                </a:cubicBezTo>
                <a:cubicBezTo>
                  <a:pt x="242" y="0"/>
                  <a:pt x="242" y="0"/>
                  <a:pt x="242" y="0"/>
                </a:cubicBezTo>
                <a:cubicBezTo>
                  <a:pt x="242" y="67"/>
                  <a:pt x="215" y="127"/>
                  <a:pt x="171" y="171"/>
                </a:cubicBezTo>
                <a:cubicBezTo>
                  <a:pt x="127" y="215"/>
                  <a:pt x="67" y="242"/>
                  <a:pt x="0" y="242"/>
                </a:cubicBezTo>
                <a:lnTo>
                  <a:pt x="0" y="148"/>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11" name="Freeform 14"/>
          <p:cNvSpPr/>
          <p:nvPr/>
        </p:nvSpPr>
        <p:spPr bwMode="auto">
          <a:xfrm>
            <a:off x="4981512" y="4834055"/>
            <a:ext cx="1112534" cy="1118399"/>
          </a:xfrm>
          <a:custGeom>
            <a:avLst/>
            <a:gdLst>
              <a:gd name="T0" fmla="*/ 241 w 241"/>
              <a:gd name="T1" fmla="*/ 242 h 242"/>
              <a:gd name="T2" fmla="*/ 71 w 241"/>
              <a:gd name="T3" fmla="*/ 171 h 242"/>
              <a:gd name="T4" fmla="*/ 0 w 241"/>
              <a:gd name="T5" fmla="*/ 0 h 242"/>
              <a:gd name="T6" fmla="*/ 93 w 241"/>
              <a:gd name="T7" fmla="*/ 0 h 242"/>
              <a:gd name="T8" fmla="*/ 137 w 241"/>
              <a:gd name="T9" fmla="*/ 105 h 242"/>
              <a:gd name="T10" fmla="*/ 241 w 241"/>
              <a:gd name="T11" fmla="*/ 148 h 242"/>
              <a:gd name="T12" fmla="*/ 241 w 241"/>
              <a:gd name="T13" fmla="*/ 242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241" y="242"/>
                </a:moveTo>
                <a:cubicBezTo>
                  <a:pt x="175" y="242"/>
                  <a:pt x="114" y="215"/>
                  <a:pt x="71" y="171"/>
                </a:cubicBezTo>
                <a:cubicBezTo>
                  <a:pt x="27" y="127"/>
                  <a:pt x="0" y="67"/>
                  <a:pt x="0" y="0"/>
                </a:cubicBezTo>
                <a:cubicBezTo>
                  <a:pt x="93" y="0"/>
                  <a:pt x="93" y="0"/>
                  <a:pt x="93" y="0"/>
                </a:cubicBezTo>
                <a:cubicBezTo>
                  <a:pt x="93" y="41"/>
                  <a:pt x="110" y="78"/>
                  <a:pt x="137" y="105"/>
                </a:cubicBezTo>
                <a:cubicBezTo>
                  <a:pt x="163" y="131"/>
                  <a:pt x="200" y="148"/>
                  <a:pt x="241" y="148"/>
                </a:cubicBezTo>
                <a:lnTo>
                  <a:pt x="241" y="242"/>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12" name="Freeform 15"/>
          <p:cNvSpPr/>
          <p:nvPr/>
        </p:nvSpPr>
        <p:spPr bwMode="auto">
          <a:xfrm>
            <a:off x="4297177" y="3717612"/>
            <a:ext cx="1112534" cy="1116444"/>
          </a:xfrm>
          <a:custGeom>
            <a:avLst/>
            <a:gdLst>
              <a:gd name="T0" fmla="*/ 0 w 241"/>
              <a:gd name="T1" fmla="*/ 0 h 242"/>
              <a:gd name="T2" fmla="*/ 170 w 241"/>
              <a:gd name="T3" fmla="*/ 71 h 242"/>
              <a:gd name="T4" fmla="*/ 241 w 241"/>
              <a:gd name="T5" fmla="*/ 242 h 242"/>
              <a:gd name="T6" fmla="*/ 148 w 241"/>
              <a:gd name="T7" fmla="*/ 242 h 242"/>
              <a:gd name="T8" fmla="*/ 104 w 241"/>
              <a:gd name="T9" fmla="*/ 137 h 242"/>
              <a:gd name="T10" fmla="*/ 0 w 241"/>
              <a:gd name="T11" fmla="*/ 94 h 242"/>
              <a:gd name="T12" fmla="*/ 0 w 241"/>
              <a:gd name="T13" fmla="*/ 0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0" y="0"/>
                </a:moveTo>
                <a:cubicBezTo>
                  <a:pt x="66" y="0"/>
                  <a:pt x="127" y="27"/>
                  <a:pt x="170" y="71"/>
                </a:cubicBezTo>
                <a:cubicBezTo>
                  <a:pt x="214" y="115"/>
                  <a:pt x="241" y="175"/>
                  <a:pt x="241" y="242"/>
                </a:cubicBezTo>
                <a:cubicBezTo>
                  <a:pt x="148" y="242"/>
                  <a:pt x="148" y="242"/>
                  <a:pt x="148" y="242"/>
                </a:cubicBezTo>
                <a:cubicBezTo>
                  <a:pt x="148" y="201"/>
                  <a:pt x="131" y="164"/>
                  <a:pt x="104" y="137"/>
                </a:cubicBezTo>
                <a:cubicBezTo>
                  <a:pt x="78" y="110"/>
                  <a:pt x="40" y="94"/>
                  <a:pt x="0" y="94"/>
                </a:cubicBezTo>
                <a:lnTo>
                  <a:pt x="0" y="0"/>
                </a:ln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13" name="Freeform 16"/>
          <p:cNvSpPr/>
          <p:nvPr/>
        </p:nvSpPr>
        <p:spPr bwMode="auto">
          <a:xfrm>
            <a:off x="3178778" y="3717612"/>
            <a:ext cx="1118399" cy="1116444"/>
          </a:xfrm>
          <a:custGeom>
            <a:avLst/>
            <a:gdLst>
              <a:gd name="T0" fmla="*/ 242 w 242"/>
              <a:gd name="T1" fmla="*/ 94 h 242"/>
              <a:gd name="T2" fmla="*/ 137 w 242"/>
              <a:gd name="T3" fmla="*/ 137 h 242"/>
              <a:gd name="T4" fmla="*/ 93 w 242"/>
              <a:gd name="T5" fmla="*/ 242 h 242"/>
              <a:gd name="T6" fmla="*/ 0 w 242"/>
              <a:gd name="T7" fmla="*/ 242 h 242"/>
              <a:gd name="T8" fmla="*/ 71 w 242"/>
              <a:gd name="T9" fmla="*/ 71 h 242"/>
              <a:gd name="T10" fmla="*/ 242 w 242"/>
              <a:gd name="T11" fmla="*/ 0 h 242"/>
              <a:gd name="T12" fmla="*/ 242 w 242"/>
              <a:gd name="T13" fmla="*/ 94 h 242"/>
            </a:gdLst>
            <a:ahLst/>
            <a:cxnLst>
              <a:cxn ang="0">
                <a:pos x="T0" y="T1"/>
              </a:cxn>
              <a:cxn ang="0">
                <a:pos x="T2" y="T3"/>
              </a:cxn>
              <a:cxn ang="0">
                <a:pos x="T4" y="T5"/>
              </a:cxn>
              <a:cxn ang="0">
                <a:pos x="T6" y="T7"/>
              </a:cxn>
              <a:cxn ang="0">
                <a:pos x="T8" y="T9"/>
              </a:cxn>
              <a:cxn ang="0">
                <a:pos x="T10" y="T11"/>
              </a:cxn>
              <a:cxn ang="0">
                <a:pos x="T12" y="T13"/>
              </a:cxn>
            </a:cxnLst>
            <a:rect l="0" t="0" r="r" b="b"/>
            <a:pathLst>
              <a:path w="242" h="242">
                <a:moveTo>
                  <a:pt x="242" y="94"/>
                </a:moveTo>
                <a:cubicBezTo>
                  <a:pt x="201" y="94"/>
                  <a:pt x="164" y="110"/>
                  <a:pt x="137" y="137"/>
                </a:cubicBezTo>
                <a:cubicBezTo>
                  <a:pt x="110" y="164"/>
                  <a:pt x="93" y="201"/>
                  <a:pt x="93" y="242"/>
                </a:cubicBezTo>
                <a:cubicBezTo>
                  <a:pt x="0" y="242"/>
                  <a:pt x="0" y="242"/>
                  <a:pt x="0" y="242"/>
                </a:cubicBezTo>
                <a:cubicBezTo>
                  <a:pt x="0" y="175"/>
                  <a:pt x="27" y="115"/>
                  <a:pt x="71" y="71"/>
                </a:cubicBezTo>
                <a:cubicBezTo>
                  <a:pt x="114" y="27"/>
                  <a:pt x="175" y="0"/>
                  <a:pt x="242" y="0"/>
                </a:cubicBezTo>
                <a:lnTo>
                  <a:pt x="242" y="94"/>
                </a:ln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14" name="Freeform 17"/>
          <p:cNvSpPr/>
          <p:nvPr/>
        </p:nvSpPr>
        <p:spPr bwMode="auto">
          <a:xfrm>
            <a:off x="2496398" y="4834055"/>
            <a:ext cx="1112534" cy="1118399"/>
          </a:xfrm>
          <a:custGeom>
            <a:avLst/>
            <a:gdLst>
              <a:gd name="T0" fmla="*/ 0 w 241"/>
              <a:gd name="T1" fmla="*/ 148 h 242"/>
              <a:gd name="T2" fmla="*/ 105 w 241"/>
              <a:gd name="T3" fmla="*/ 105 h 242"/>
              <a:gd name="T4" fmla="*/ 148 w 241"/>
              <a:gd name="T5" fmla="*/ 0 h 242"/>
              <a:gd name="T6" fmla="*/ 241 w 241"/>
              <a:gd name="T7" fmla="*/ 0 h 242"/>
              <a:gd name="T8" fmla="*/ 171 w 241"/>
              <a:gd name="T9" fmla="*/ 171 h 242"/>
              <a:gd name="T10" fmla="*/ 0 w 241"/>
              <a:gd name="T11" fmla="*/ 242 h 242"/>
              <a:gd name="T12" fmla="*/ 0 w 241"/>
              <a:gd name="T13" fmla="*/ 148 h 242"/>
            </a:gdLst>
            <a:ahLst/>
            <a:cxnLst>
              <a:cxn ang="0">
                <a:pos x="T0" y="T1"/>
              </a:cxn>
              <a:cxn ang="0">
                <a:pos x="T2" y="T3"/>
              </a:cxn>
              <a:cxn ang="0">
                <a:pos x="T4" y="T5"/>
              </a:cxn>
              <a:cxn ang="0">
                <a:pos x="T6" y="T7"/>
              </a:cxn>
              <a:cxn ang="0">
                <a:pos x="T8" y="T9"/>
              </a:cxn>
              <a:cxn ang="0">
                <a:pos x="T10" y="T11"/>
              </a:cxn>
              <a:cxn ang="0">
                <a:pos x="T12" y="T13"/>
              </a:cxn>
            </a:cxnLst>
            <a:rect l="0" t="0" r="r" b="b"/>
            <a:pathLst>
              <a:path w="241" h="242">
                <a:moveTo>
                  <a:pt x="0" y="148"/>
                </a:moveTo>
                <a:cubicBezTo>
                  <a:pt x="41" y="148"/>
                  <a:pt x="78" y="131"/>
                  <a:pt x="105" y="105"/>
                </a:cubicBezTo>
                <a:cubicBezTo>
                  <a:pt x="131" y="78"/>
                  <a:pt x="148" y="41"/>
                  <a:pt x="148" y="0"/>
                </a:cubicBezTo>
                <a:cubicBezTo>
                  <a:pt x="241" y="0"/>
                  <a:pt x="241" y="0"/>
                  <a:pt x="241" y="0"/>
                </a:cubicBezTo>
                <a:cubicBezTo>
                  <a:pt x="241" y="67"/>
                  <a:pt x="214" y="127"/>
                  <a:pt x="171" y="171"/>
                </a:cubicBezTo>
                <a:cubicBezTo>
                  <a:pt x="127" y="215"/>
                  <a:pt x="67" y="242"/>
                  <a:pt x="0" y="242"/>
                </a:cubicBezTo>
                <a:lnTo>
                  <a:pt x="0" y="148"/>
                </a:ln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15" name="Oval 18"/>
          <p:cNvSpPr>
            <a:spLocks noChangeArrowheads="1"/>
          </p:cNvSpPr>
          <p:nvPr/>
        </p:nvSpPr>
        <p:spPr bwMode="auto">
          <a:xfrm>
            <a:off x="7298475" y="2442793"/>
            <a:ext cx="1196609" cy="1196609"/>
          </a:xfrm>
          <a:prstGeom prst="ellipse">
            <a:avLst/>
          </a:prstGeom>
          <a:solidFill>
            <a:schemeClr val="bg1"/>
          </a:solidFill>
          <a:ln w="19050" cap="flat">
            <a:solidFill>
              <a:schemeClr val="bg1">
                <a:lumMod val="75000"/>
              </a:schemeClr>
            </a:solidFill>
            <a:prstDash val="solid"/>
            <a:miter lim="800000"/>
          </a:ln>
        </p:spPr>
        <p:txBody>
          <a:bodyPr vert="horz" wrap="square" lIns="91440" tIns="45720" rIns="91440" bIns="45720" numCol="1" anchor="ctr" anchorCtr="0" compatLnSpc="1"/>
          <a:lstStyle/>
          <a:p>
            <a:pPr algn="ctr"/>
            <a:r>
              <a:rPr lang="en-US" altLang="zh-CN" sz="2400" spc="-15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2012</a:t>
            </a:r>
            <a:endParaRPr lang="zh-CN" altLang="en-US" sz="2400" spc="-15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6" name="Oval 19"/>
          <p:cNvSpPr>
            <a:spLocks noChangeArrowheads="1"/>
          </p:cNvSpPr>
          <p:nvPr/>
        </p:nvSpPr>
        <p:spPr bwMode="auto">
          <a:xfrm>
            <a:off x="5497697" y="2442793"/>
            <a:ext cx="1196609" cy="1196609"/>
          </a:xfrm>
          <a:prstGeom prst="ellipse">
            <a:avLst/>
          </a:prstGeom>
          <a:solidFill>
            <a:schemeClr val="bg1"/>
          </a:solidFill>
          <a:ln w="19050" cap="flat">
            <a:solidFill>
              <a:schemeClr val="bg1">
                <a:lumMod val="75000"/>
              </a:schemeClr>
            </a:solidFill>
            <a:prstDash val="solid"/>
            <a:miter lim="800000"/>
          </a:ln>
        </p:spPr>
        <p:txBody>
          <a:bodyPr vert="horz" wrap="square" lIns="91440" tIns="45720" rIns="91440" bIns="45720" numCol="1" anchor="ctr" anchorCtr="0" compatLnSpc="1"/>
          <a:lstStyle/>
          <a:p>
            <a:pPr algn="ctr"/>
            <a:r>
              <a:rPr lang="en-US" altLang="zh-CN" sz="2400" spc="-15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2013</a:t>
            </a:r>
            <a:endParaRPr lang="zh-CN" altLang="en-US" sz="2400" spc="-15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7" name="Oval 20"/>
          <p:cNvSpPr>
            <a:spLocks noChangeArrowheads="1"/>
          </p:cNvSpPr>
          <p:nvPr/>
        </p:nvSpPr>
        <p:spPr bwMode="auto">
          <a:xfrm>
            <a:off x="5497697" y="4233796"/>
            <a:ext cx="1196609" cy="1196609"/>
          </a:xfrm>
          <a:prstGeom prst="ellipse">
            <a:avLst/>
          </a:prstGeom>
          <a:solidFill>
            <a:schemeClr val="bg1"/>
          </a:solidFill>
          <a:ln w="19050" cap="flat">
            <a:solidFill>
              <a:schemeClr val="bg1">
                <a:lumMod val="75000"/>
              </a:schemeClr>
            </a:solidFill>
            <a:prstDash val="solid"/>
            <a:miter lim="800000"/>
          </a:ln>
        </p:spPr>
        <p:txBody>
          <a:bodyPr vert="horz" wrap="square" lIns="91440" tIns="45720" rIns="91440" bIns="45720" numCol="1" anchor="ctr" anchorCtr="0" compatLnSpc="1"/>
          <a:lstStyle/>
          <a:p>
            <a:pPr algn="ctr"/>
            <a:r>
              <a:rPr lang="en-US" altLang="zh-CN" sz="2400" spc="-15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2014</a:t>
            </a:r>
            <a:endParaRPr lang="zh-CN" altLang="en-US" sz="2400" spc="-15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8" name="Oval 21"/>
          <p:cNvSpPr>
            <a:spLocks noChangeArrowheads="1"/>
          </p:cNvSpPr>
          <p:nvPr/>
        </p:nvSpPr>
        <p:spPr bwMode="auto">
          <a:xfrm>
            <a:off x="3696917" y="4233796"/>
            <a:ext cx="1196609" cy="1196609"/>
          </a:xfrm>
          <a:prstGeom prst="ellipse">
            <a:avLst/>
          </a:prstGeom>
          <a:solidFill>
            <a:schemeClr val="bg1"/>
          </a:solidFill>
          <a:ln w="19050" cap="flat">
            <a:solidFill>
              <a:schemeClr val="bg1">
                <a:lumMod val="75000"/>
              </a:schemeClr>
            </a:solidFill>
            <a:prstDash val="solid"/>
            <a:miter lim="800000"/>
          </a:ln>
        </p:spPr>
        <p:txBody>
          <a:bodyPr vert="horz" wrap="square" lIns="91440" tIns="45720" rIns="91440" bIns="45720" numCol="1" anchor="ctr" anchorCtr="0" compatLnSpc="1"/>
          <a:lstStyle/>
          <a:p>
            <a:pPr algn="ctr"/>
            <a:r>
              <a:rPr lang="en-US" altLang="zh-CN" sz="2400" spc="-15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2015</a:t>
            </a:r>
            <a:endParaRPr lang="zh-CN" altLang="en-US" sz="2400" spc="-15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9" name="矩形 18"/>
          <p:cNvSpPr/>
          <p:nvPr/>
        </p:nvSpPr>
        <p:spPr>
          <a:xfrm>
            <a:off x="9695604" y="1916832"/>
            <a:ext cx="2494809" cy="435222"/>
          </a:xfrm>
          <a:prstGeom prst="rect">
            <a:avLst/>
          </a:prstGeom>
          <a:solidFill>
            <a:srgbClr val="FF8975"/>
          </a:solidFill>
          <a:ln>
            <a:noFill/>
          </a:ln>
        </p:spPr>
        <p:txBody>
          <a:bodyPr vert="horz" wrap="square" lIns="91440" tIns="45720" rIns="91440" bIns="45720" numCol="1" anchor="t" anchorCtr="0" compatLnSpc="1"/>
          <a:lstStyle/>
          <a:p>
            <a:endParaRPr lang="zh-CN" altLang="en-US">
              <a:solidFill>
                <a:schemeClr val="tx1"/>
              </a:solidFill>
            </a:endParaRPr>
          </a:p>
        </p:txBody>
      </p:sp>
      <p:sp>
        <p:nvSpPr>
          <p:cNvPr id="20" name="矩形 19"/>
          <p:cNvSpPr/>
          <p:nvPr/>
        </p:nvSpPr>
        <p:spPr>
          <a:xfrm>
            <a:off x="0" y="5517232"/>
            <a:ext cx="2509323" cy="435222"/>
          </a:xfrm>
          <a:prstGeom prst="rect">
            <a:avLst/>
          </a:prstGeom>
          <a:solidFill>
            <a:srgbClr val="D33131"/>
          </a:solidFill>
          <a:ln>
            <a:noFill/>
          </a:ln>
        </p:spPr>
        <p:txBody>
          <a:bodyPr vert="horz" wrap="square" lIns="91440" tIns="45720" rIns="91440" bIns="45720" numCol="1" anchor="t" anchorCtr="0" compatLnSpc="1"/>
          <a:lstStyle/>
          <a:p>
            <a:endParaRPr lang="zh-CN" altLang="en-US"/>
          </a:p>
        </p:txBody>
      </p:sp>
      <p:sp>
        <p:nvSpPr>
          <p:cNvPr id="21" name="TextBox 20"/>
          <p:cNvSpPr txBox="1"/>
          <p:nvPr/>
        </p:nvSpPr>
        <p:spPr>
          <a:xfrm>
            <a:off x="9119542" y="2608307"/>
            <a:ext cx="2304352" cy="507831"/>
          </a:xfrm>
          <a:prstGeom prst="rect">
            <a:avLst/>
          </a:prstGeom>
          <a:noFill/>
        </p:spPr>
        <p:txBody>
          <a:bodyPr wrap="square" rtlCol="0">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点击此处添加标题</a:t>
            </a:r>
          </a:p>
        </p:txBody>
      </p:sp>
      <p:sp>
        <p:nvSpPr>
          <p:cNvPr id="22" name="TextBox 21"/>
          <p:cNvSpPr txBox="1"/>
          <p:nvPr/>
        </p:nvSpPr>
        <p:spPr>
          <a:xfrm>
            <a:off x="9119542" y="3053282"/>
            <a:ext cx="2872983" cy="812530"/>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在这里。</a:t>
            </a:r>
          </a:p>
        </p:txBody>
      </p:sp>
      <p:sp>
        <p:nvSpPr>
          <p:cNvPr id="23" name="TextBox 22"/>
          <p:cNvSpPr txBox="1"/>
          <p:nvPr/>
        </p:nvSpPr>
        <p:spPr>
          <a:xfrm>
            <a:off x="2526048" y="2134443"/>
            <a:ext cx="2304352" cy="507831"/>
          </a:xfrm>
          <a:prstGeom prst="rect">
            <a:avLst/>
          </a:prstGeom>
          <a:noFill/>
        </p:spPr>
        <p:txBody>
          <a:bodyPr wrap="square" rtlCol="0">
            <a:spAutoFit/>
          </a:bodyPr>
          <a:lstStyle/>
          <a:p>
            <a:pPr algn="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点击此处添加标题</a:t>
            </a:r>
          </a:p>
        </p:txBody>
      </p:sp>
      <p:sp>
        <p:nvSpPr>
          <p:cNvPr id="24" name="TextBox 23"/>
          <p:cNvSpPr txBox="1"/>
          <p:nvPr/>
        </p:nvSpPr>
        <p:spPr>
          <a:xfrm>
            <a:off x="1957417" y="2579418"/>
            <a:ext cx="2872983" cy="812530"/>
          </a:xfrm>
          <a:prstGeom prst="rect">
            <a:avLst/>
          </a:prstGeom>
          <a:noFill/>
        </p:spPr>
        <p:txBody>
          <a:bodyPr wrap="square" rtlCol="0">
            <a:spAutoFit/>
          </a:bodyPr>
          <a:lstStyle/>
          <a:p>
            <a:pPr algn="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在这里。</a:t>
            </a:r>
          </a:p>
        </p:txBody>
      </p:sp>
      <p:sp>
        <p:nvSpPr>
          <p:cNvPr id="25" name="TextBox 24"/>
          <p:cNvSpPr txBox="1"/>
          <p:nvPr/>
        </p:nvSpPr>
        <p:spPr>
          <a:xfrm>
            <a:off x="7372075" y="4418462"/>
            <a:ext cx="2304352" cy="507831"/>
          </a:xfrm>
          <a:prstGeom prst="rect">
            <a:avLst/>
          </a:prstGeom>
          <a:noFill/>
        </p:spPr>
        <p:txBody>
          <a:bodyPr wrap="square" rtlCol="0">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点击此处添加标题</a:t>
            </a:r>
          </a:p>
        </p:txBody>
      </p:sp>
      <p:sp>
        <p:nvSpPr>
          <p:cNvPr id="26" name="TextBox 25"/>
          <p:cNvSpPr txBox="1"/>
          <p:nvPr/>
        </p:nvSpPr>
        <p:spPr>
          <a:xfrm>
            <a:off x="7372075" y="4863437"/>
            <a:ext cx="2872983" cy="812530"/>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在这里。</a:t>
            </a:r>
          </a:p>
        </p:txBody>
      </p:sp>
      <p:sp>
        <p:nvSpPr>
          <p:cNvPr id="27" name="TextBox 26"/>
          <p:cNvSpPr txBox="1"/>
          <p:nvPr/>
        </p:nvSpPr>
        <p:spPr>
          <a:xfrm>
            <a:off x="766518" y="3983984"/>
            <a:ext cx="2304352" cy="507831"/>
          </a:xfrm>
          <a:prstGeom prst="rect">
            <a:avLst/>
          </a:prstGeom>
          <a:noFill/>
        </p:spPr>
        <p:txBody>
          <a:bodyPr wrap="square" rtlCol="0">
            <a:spAutoFit/>
          </a:bodyPr>
          <a:lstStyle/>
          <a:p>
            <a:pPr algn="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点击此处添加标题</a:t>
            </a:r>
          </a:p>
        </p:txBody>
      </p:sp>
      <p:sp>
        <p:nvSpPr>
          <p:cNvPr id="28" name="TextBox 27"/>
          <p:cNvSpPr txBox="1"/>
          <p:nvPr/>
        </p:nvSpPr>
        <p:spPr>
          <a:xfrm>
            <a:off x="197887" y="4428959"/>
            <a:ext cx="2872983" cy="812530"/>
          </a:xfrm>
          <a:prstGeom prst="rect">
            <a:avLst/>
          </a:prstGeom>
          <a:noFill/>
        </p:spPr>
        <p:txBody>
          <a:bodyPr wrap="square" rtlCol="0">
            <a:spAutoFit/>
          </a:bodyPr>
          <a:lstStyle/>
          <a:p>
            <a:pPr algn="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在这里。</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22" presetClass="entr" presetSubtype="2"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right)">
                                      <p:cBhvr>
                                        <p:cTn id="15" dur="200"/>
                                        <p:tgtEl>
                                          <p:spTgt spid="19"/>
                                        </p:tgtEl>
                                      </p:cBhvr>
                                    </p:animEffect>
                                  </p:childTnLst>
                                </p:cTn>
                              </p:par>
                            </p:childTnLst>
                          </p:cTn>
                        </p:par>
                        <p:par>
                          <p:cTn id="16" fill="hold">
                            <p:stCondLst>
                              <p:cond delay="1300"/>
                            </p:stCondLst>
                            <p:childTnLst>
                              <p:par>
                                <p:cTn id="17" presetID="22" presetClass="entr" presetSubtype="2"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right)">
                                      <p:cBhvr>
                                        <p:cTn id="19" dur="200"/>
                                        <p:tgtEl>
                                          <p:spTgt spid="3"/>
                                        </p:tgtEl>
                                      </p:cBhvr>
                                    </p:animEffect>
                                  </p:childTnLst>
                                </p:cTn>
                              </p:par>
                            </p:childTnLst>
                          </p:cTn>
                        </p:par>
                        <p:par>
                          <p:cTn id="20" fill="hold">
                            <p:stCondLst>
                              <p:cond delay="1800"/>
                            </p:stCondLst>
                            <p:childTnLst>
                              <p:par>
                                <p:cTn id="21" presetID="22" presetClass="entr" presetSubtype="1"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up)">
                                      <p:cBhvr>
                                        <p:cTn id="23" dur="200"/>
                                        <p:tgtEl>
                                          <p:spTgt spid="4"/>
                                        </p:tgtEl>
                                      </p:cBhvr>
                                    </p:animEffect>
                                  </p:childTnLst>
                                </p:cTn>
                              </p:par>
                            </p:childTnLst>
                          </p:cTn>
                        </p:par>
                        <p:par>
                          <p:cTn id="24" fill="hold">
                            <p:stCondLst>
                              <p:cond delay="2300"/>
                            </p:stCondLst>
                            <p:childTnLst>
                              <p:par>
                                <p:cTn id="25" presetID="22" presetClass="entr" presetSubtype="2"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right)">
                                      <p:cBhvr>
                                        <p:cTn id="27" dur="200"/>
                                        <p:tgtEl>
                                          <p:spTgt spid="5"/>
                                        </p:tgtEl>
                                      </p:cBhvr>
                                    </p:animEffect>
                                  </p:childTnLst>
                                </p:cTn>
                              </p:par>
                            </p:childTnLst>
                          </p:cTn>
                        </p:par>
                        <p:par>
                          <p:cTn id="28" fill="hold">
                            <p:stCondLst>
                              <p:cond delay="2800"/>
                            </p:stCondLst>
                            <p:childTnLst>
                              <p:par>
                                <p:cTn id="29" presetID="22" presetClass="entr" presetSubtype="4"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down)">
                                      <p:cBhvr>
                                        <p:cTn id="31" dur="200"/>
                                        <p:tgtEl>
                                          <p:spTgt spid="6"/>
                                        </p:tgtEl>
                                      </p:cBhvr>
                                    </p:animEffect>
                                  </p:childTnLst>
                                </p:cTn>
                              </p:par>
                            </p:childTnLst>
                          </p:cTn>
                        </p:par>
                        <p:par>
                          <p:cTn id="32" fill="hold">
                            <p:stCondLst>
                              <p:cond delay="3300"/>
                            </p:stCondLst>
                            <p:childTnLst>
                              <p:par>
                                <p:cTn id="33" presetID="22" presetClass="entr" presetSubtype="2"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right)">
                                      <p:cBhvr>
                                        <p:cTn id="35" dur="200"/>
                                        <p:tgtEl>
                                          <p:spTgt spid="7"/>
                                        </p:tgtEl>
                                      </p:cBhvr>
                                    </p:animEffect>
                                  </p:childTnLst>
                                </p:cTn>
                              </p:par>
                            </p:childTnLst>
                          </p:cTn>
                        </p:par>
                        <p:par>
                          <p:cTn id="36" fill="hold">
                            <p:stCondLst>
                              <p:cond delay="3800"/>
                            </p:stCondLst>
                            <p:childTnLst>
                              <p:par>
                                <p:cTn id="37" presetID="22" presetClass="entr" presetSubtype="1"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wipe(up)">
                                      <p:cBhvr>
                                        <p:cTn id="39" dur="200"/>
                                        <p:tgtEl>
                                          <p:spTgt spid="8"/>
                                        </p:tgtEl>
                                      </p:cBhvr>
                                    </p:animEffect>
                                  </p:childTnLst>
                                </p:cTn>
                              </p:par>
                            </p:childTnLst>
                          </p:cTn>
                        </p:par>
                        <p:par>
                          <p:cTn id="40" fill="hold">
                            <p:stCondLst>
                              <p:cond delay="4300"/>
                            </p:stCondLst>
                            <p:childTnLst>
                              <p:par>
                                <p:cTn id="41" presetID="22" presetClass="entr" presetSubtype="8"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wipe(left)">
                                      <p:cBhvr>
                                        <p:cTn id="43" dur="200"/>
                                        <p:tgtEl>
                                          <p:spTgt spid="9"/>
                                        </p:tgtEl>
                                      </p:cBhvr>
                                    </p:animEffect>
                                  </p:childTnLst>
                                </p:cTn>
                              </p:par>
                            </p:childTnLst>
                          </p:cTn>
                        </p:par>
                        <p:par>
                          <p:cTn id="44" fill="hold">
                            <p:stCondLst>
                              <p:cond delay="4800"/>
                            </p:stCondLst>
                            <p:childTnLst>
                              <p:par>
                                <p:cTn id="45" presetID="22" presetClass="entr" presetSubtype="1"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up)">
                                      <p:cBhvr>
                                        <p:cTn id="47" dur="200"/>
                                        <p:tgtEl>
                                          <p:spTgt spid="10"/>
                                        </p:tgtEl>
                                      </p:cBhvr>
                                    </p:animEffect>
                                  </p:childTnLst>
                                </p:cTn>
                              </p:par>
                            </p:childTnLst>
                          </p:cTn>
                        </p:par>
                        <p:par>
                          <p:cTn id="48" fill="hold">
                            <p:stCondLst>
                              <p:cond delay="5300"/>
                            </p:stCondLst>
                            <p:childTnLst>
                              <p:par>
                                <p:cTn id="49" presetID="22" presetClass="entr" presetSubtype="2" fill="hold" grpId="0"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wipe(right)">
                                      <p:cBhvr>
                                        <p:cTn id="51" dur="200"/>
                                        <p:tgtEl>
                                          <p:spTgt spid="11"/>
                                        </p:tgtEl>
                                      </p:cBhvr>
                                    </p:animEffect>
                                  </p:childTnLst>
                                </p:cTn>
                              </p:par>
                            </p:childTnLst>
                          </p:cTn>
                        </p:par>
                        <p:par>
                          <p:cTn id="52" fill="hold">
                            <p:stCondLst>
                              <p:cond delay="5800"/>
                            </p:stCondLst>
                            <p:childTnLst>
                              <p:par>
                                <p:cTn id="53" presetID="22" presetClass="entr" presetSubtype="4" fill="hold" grpId="0" nodeType="after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wipe(down)">
                                      <p:cBhvr>
                                        <p:cTn id="55" dur="200"/>
                                        <p:tgtEl>
                                          <p:spTgt spid="12"/>
                                        </p:tgtEl>
                                      </p:cBhvr>
                                    </p:animEffect>
                                  </p:childTnLst>
                                </p:cTn>
                              </p:par>
                            </p:childTnLst>
                          </p:cTn>
                        </p:par>
                        <p:par>
                          <p:cTn id="56" fill="hold">
                            <p:stCondLst>
                              <p:cond delay="6300"/>
                            </p:stCondLst>
                            <p:childTnLst>
                              <p:par>
                                <p:cTn id="57" presetID="22" presetClass="entr" presetSubtype="2"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wipe(right)">
                                      <p:cBhvr>
                                        <p:cTn id="59" dur="200"/>
                                        <p:tgtEl>
                                          <p:spTgt spid="13"/>
                                        </p:tgtEl>
                                      </p:cBhvr>
                                    </p:animEffect>
                                  </p:childTnLst>
                                </p:cTn>
                              </p:par>
                            </p:childTnLst>
                          </p:cTn>
                        </p:par>
                        <p:par>
                          <p:cTn id="60" fill="hold">
                            <p:stCondLst>
                              <p:cond delay="6800"/>
                            </p:stCondLst>
                            <p:childTnLst>
                              <p:par>
                                <p:cTn id="61" presetID="22" presetClass="entr" presetSubtype="1" fill="hold" grpId="0" nodeType="after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wipe(up)">
                                      <p:cBhvr>
                                        <p:cTn id="63" dur="200"/>
                                        <p:tgtEl>
                                          <p:spTgt spid="14"/>
                                        </p:tgtEl>
                                      </p:cBhvr>
                                    </p:animEffect>
                                  </p:childTnLst>
                                </p:cTn>
                              </p:par>
                            </p:childTnLst>
                          </p:cTn>
                        </p:par>
                        <p:par>
                          <p:cTn id="64" fill="hold">
                            <p:stCondLst>
                              <p:cond delay="7300"/>
                            </p:stCondLst>
                            <p:childTnLst>
                              <p:par>
                                <p:cTn id="65" presetID="22" presetClass="entr" presetSubtype="2" fill="hold" grpId="0"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wipe(right)">
                                      <p:cBhvr>
                                        <p:cTn id="67" dur="200"/>
                                        <p:tgtEl>
                                          <p:spTgt spid="20"/>
                                        </p:tgtEl>
                                      </p:cBhvr>
                                    </p:animEffect>
                                  </p:childTnLst>
                                </p:cTn>
                              </p:par>
                            </p:childTnLst>
                          </p:cTn>
                        </p:par>
                        <p:par>
                          <p:cTn id="68" fill="hold">
                            <p:stCondLst>
                              <p:cond delay="7800"/>
                            </p:stCondLst>
                            <p:childTnLst>
                              <p:par>
                                <p:cTn id="69" presetID="49" presetClass="entr" presetSubtype="0" decel="100000" fill="hold" grpId="0" nodeType="afterEffect">
                                  <p:stCondLst>
                                    <p:cond delay="0"/>
                                  </p:stCondLst>
                                  <p:childTnLst>
                                    <p:set>
                                      <p:cBhvr>
                                        <p:cTn id="70" dur="1" fill="hold">
                                          <p:stCondLst>
                                            <p:cond delay="0"/>
                                          </p:stCondLst>
                                        </p:cTn>
                                        <p:tgtEl>
                                          <p:spTgt spid="15"/>
                                        </p:tgtEl>
                                        <p:attrNameLst>
                                          <p:attrName>style.visibility</p:attrName>
                                        </p:attrNameLst>
                                      </p:cBhvr>
                                      <p:to>
                                        <p:strVal val="visible"/>
                                      </p:to>
                                    </p:set>
                                    <p:anim calcmode="lin" valueType="num">
                                      <p:cBhvr>
                                        <p:cTn id="71" dur="500" fill="hold"/>
                                        <p:tgtEl>
                                          <p:spTgt spid="15"/>
                                        </p:tgtEl>
                                        <p:attrNameLst>
                                          <p:attrName>ppt_w</p:attrName>
                                        </p:attrNameLst>
                                      </p:cBhvr>
                                      <p:tavLst>
                                        <p:tav tm="0">
                                          <p:val>
                                            <p:fltVal val="0"/>
                                          </p:val>
                                        </p:tav>
                                        <p:tav tm="100000">
                                          <p:val>
                                            <p:strVal val="#ppt_w"/>
                                          </p:val>
                                        </p:tav>
                                      </p:tavLst>
                                    </p:anim>
                                    <p:anim calcmode="lin" valueType="num">
                                      <p:cBhvr>
                                        <p:cTn id="72" dur="500" fill="hold"/>
                                        <p:tgtEl>
                                          <p:spTgt spid="15"/>
                                        </p:tgtEl>
                                        <p:attrNameLst>
                                          <p:attrName>ppt_h</p:attrName>
                                        </p:attrNameLst>
                                      </p:cBhvr>
                                      <p:tavLst>
                                        <p:tav tm="0">
                                          <p:val>
                                            <p:fltVal val="0"/>
                                          </p:val>
                                        </p:tav>
                                        <p:tav tm="100000">
                                          <p:val>
                                            <p:strVal val="#ppt_h"/>
                                          </p:val>
                                        </p:tav>
                                      </p:tavLst>
                                    </p:anim>
                                    <p:anim calcmode="lin" valueType="num">
                                      <p:cBhvr>
                                        <p:cTn id="73" dur="500" fill="hold"/>
                                        <p:tgtEl>
                                          <p:spTgt spid="15"/>
                                        </p:tgtEl>
                                        <p:attrNameLst>
                                          <p:attrName>style.rotation</p:attrName>
                                        </p:attrNameLst>
                                      </p:cBhvr>
                                      <p:tavLst>
                                        <p:tav tm="0">
                                          <p:val>
                                            <p:fltVal val="360"/>
                                          </p:val>
                                        </p:tav>
                                        <p:tav tm="100000">
                                          <p:val>
                                            <p:fltVal val="0"/>
                                          </p:val>
                                        </p:tav>
                                      </p:tavLst>
                                    </p:anim>
                                    <p:animEffect transition="in" filter="fade">
                                      <p:cBhvr>
                                        <p:cTn id="74" dur="500"/>
                                        <p:tgtEl>
                                          <p:spTgt spid="15"/>
                                        </p:tgtEl>
                                      </p:cBhvr>
                                    </p:animEffect>
                                  </p:childTnLst>
                                </p:cTn>
                              </p:par>
                            </p:childTnLst>
                          </p:cTn>
                        </p:par>
                        <p:par>
                          <p:cTn id="75" fill="hold">
                            <p:stCondLst>
                              <p:cond delay="8300"/>
                            </p:stCondLst>
                            <p:childTnLst>
                              <p:par>
                                <p:cTn id="76" presetID="12" presetClass="entr" presetSubtype="8" fill="hold" grpId="0" nodeType="afterEffect">
                                  <p:stCondLst>
                                    <p:cond delay="0"/>
                                  </p:stCondLst>
                                  <p:childTnLst>
                                    <p:set>
                                      <p:cBhvr>
                                        <p:cTn id="77" dur="1" fill="hold">
                                          <p:stCondLst>
                                            <p:cond delay="0"/>
                                          </p:stCondLst>
                                        </p:cTn>
                                        <p:tgtEl>
                                          <p:spTgt spid="21"/>
                                        </p:tgtEl>
                                        <p:attrNameLst>
                                          <p:attrName>style.visibility</p:attrName>
                                        </p:attrNameLst>
                                      </p:cBhvr>
                                      <p:to>
                                        <p:strVal val="visible"/>
                                      </p:to>
                                    </p:set>
                                    <p:anim calcmode="lin" valueType="num">
                                      <p:cBhvr additive="base">
                                        <p:cTn id="78" dur="500"/>
                                        <p:tgtEl>
                                          <p:spTgt spid="21"/>
                                        </p:tgtEl>
                                        <p:attrNameLst>
                                          <p:attrName>ppt_x</p:attrName>
                                        </p:attrNameLst>
                                      </p:cBhvr>
                                      <p:tavLst>
                                        <p:tav tm="0">
                                          <p:val>
                                            <p:strVal val="#ppt_x-#ppt_w*1.125000"/>
                                          </p:val>
                                        </p:tav>
                                        <p:tav tm="100000">
                                          <p:val>
                                            <p:strVal val="#ppt_x"/>
                                          </p:val>
                                        </p:tav>
                                      </p:tavLst>
                                    </p:anim>
                                    <p:animEffect transition="in" filter="wipe(right)">
                                      <p:cBhvr>
                                        <p:cTn id="79" dur="500"/>
                                        <p:tgtEl>
                                          <p:spTgt spid="21"/>
                                        </p:tgtEl>
                                      </p:cBhvr>
                                    </p:animEffect>
                                  </p:childTnLst>
                                </p:cTn>
                              </p:par>
                              <p:par>
                                <p:cTn id="80" presetID="12" presetClass="entr" presetSubtype="8" fill="hold" grpId="0" nodeType="withEffect">
                                  <p:stCondLst>
                                    <p:cond delay="0"/>
                                  </p:stCondLst>
                                  <p:childTnLst>
                                    <p:set>
                                      <p:cBhvr>
                                        <p:cTn id="81" dur="1" fill="hold">
                                          <p:stCondLst>
                                            <p:cond delay="0"/>
                                          </p:stCondLst>
                                        </p:cTn>
                                        <p:tgtEl>
                                          <p:spTgt spid="22"/>
                                        </p:tgtEl>
                                        <p:attrNameLst>
                                          <p:attrName>style.visibility</p:attrName>
                                        </p:attrNameLst>
                                      </p:cBhvr>
                                      <p:to>
                                        <p:strVal val="visible"/>
                                      </p:to>
                                    </p:set>
                                    <p:anim calcmode="lin" valueType="num">
                                      <p:cBhvr additive="base">
                                        <p:cTn id="82" dur="500"/>
                                        <p:tgtEl>
                                          <p:spTgt spid="22"/>
                                        </p:tgtEl>
                                        <p:attrNameLst>
                                          <p:attrName>ppt_x</p:attrName>
                                        </p:attrNameLst>
                                      </p:cBhvr>
                                      <p:tavLst>
                                        <p:tav tm="0">
                                          <p:val>
                                            <p:strVal val="#ppt_x-#ppt_w*1.125000"/>
                                          </p:val>
                                        </p:tav>
                                        <p:tav tm="100000">
                                          <p:val>
                                            <p:strVal val="#ppt_x"/>
                                          </p:val>
                                        </p:tav>
                                      </p:tavLst>
                                    </p:anim>
                                    <p:animEffect transition="in" filter="wipe(right)">
                                      <p:cBhvr>
                                        <p:cTn id="83" dur="500"/>
                                        <p:tgtEl>
                                          <p:spTgt spid="22"/>
                                        </p:tgtEl>
                                      </p:cBhvr>
                                    </p:animEffect>
                                  </p:childTnLst>
                                </p:cTn>
                              </p:par>
                            </p:childTnLst>
                          </p:cTn>
                        </p:par>
                        <p:par>
                          <p:cTn id="84" fill="hold">
                            <p:stCondLst>
                              <p:cond delay="8800"/>
                            </p:stCondLst>
                            <p:childTnLst>
                              <p:par>
                                <p:cTn id="85" presetID="49" presetClass="entr" presetSubtype="0" decel="100000" fill="hold" grpId="0" nodeType="afterEffect">
                                  <p:stCondLst>
                                    <p:cond delay="0"/>
                                  </p:stCondLst>
                                  <p:childTnLst>
                                    <p:set>
                                      <p:cBhvr>
                                        <p:cTn id="86" dur="1" fill="hold">
                                          <p:stCondLst>
                                            <p:cond delay="0"/>
                                          </p:stCondLst>
                                        </p:cTn>
                                        <p:tgtEl>
                                          <p:spTgt spid="16"/>
                                        </p:tgtEl>
                                        <p:attrNameLst>
                                          <p:attrName>style.visibility</p:attrName>
                                        </p:attrNameLst>
                                      </p:cBhvr>
                                      <p:to>
                                        <p:strVal val="visible"/>
                                      </p:to>
                                    </p:set>
                                    <p:anim calcmode="lin" valueType="num">
                                      <p:cBhvr>
                                        <p:cTn id="87" dur="500" fill="hold"/>
                                        <p:tgtEl>
                                          <p:spTgt spid="16"/>
                                        </p:tgtEl>
                                        <p:attrNameLst>
                                          <p:attrName>ppt_w</p:attrName>
                                        </p:attrNameLst>
                                      </p:cBhvr>
                                      <p:tavLst>
                                        <p:tav tm="0">
                                          <p:val>
                                            <p:fltVal val="0"/>
                                          </p:val>
                                        </p:tav>
                                        <p:tav tm="100000">
                                          <p:val>
                                            <p:strVal val="#ppt_w"/>
                                          </p:val>
                                        </p:tav>
                                      </p:tavLst>
                                    </p:anim>
                                    <p:anim calcmode="lin" valueType="num">
                                      <p:cBhvr>
                                        <p:cTn id="88" dur="500" fill="hold"/>
                                        <p:tgtEl>
                                          <p:spTgt spid="16"/>
                                        </p:tgtEl>
                                        <p:attrNameLst>
                                          <p:attrName>ppt_h</p:attrName>
                                        </p:attrNameLst>
                                      </p:cBhvr>
                                      <p:tavLst>
                                        <p:tav tm="0">
                                          <p:val>
                                            <p:fltVal val="0"/>
                                          </p:val>
                                        </p:tav>
                                        <p:tav tm="100000">
                                          <p:val>
                                            <p:strVal val="#ppt_h"/>
                                          </p:val>
                                        </p:tav>
                                      </p:tavLst>
                                    </p:anim>
                                    <p:anim calcmode="lin" valueType="num">
                                      <p:cBhvr>
                                        <p:cTn id="89" dur="500" fill="hold"/>
                                        <p:tgtEl>
                                          <p:spTgt spid="16"/>
                                        </p:tgtEl>
                                        <p:attrNameLst>
                                          <p:attrName>style.rotation</p:attrName>
                                        </p:attrNameLst>
                                      </p:cBhvr>
                                      <p:tavLst>
                                        <p:tav tm="0">
                                          <p:val>
                                            <p:fltVal val="360"/>
                                          </p:val>
                                        </p:tav>
                                        <p:tav tm="100000">
                                          <p:val>
                                            <p:fltVal val="0"/>
                                          </p:val>
                                        </p:tav>
                                      </p:tavLst>
                                    </p:anim>
                                    <p:animEffect transition="in" filter="fade">
                                      <p:cBhvr>
                                        <p:cTn id="90" dur="500"/>
                                        <p:tgtEl>
                                          <p:spTgt spid="16"/>
                                        </p:tgtEl>
                                      </p:cBhvr>
                                    </p:animEffect>
                                  </p:childTnLst>
                                </p:cTn>
                              </p:par>
                            </p:childTnLst>
                          </p:cTn>
                        </p:par>
                        <p:par>
                          <p:cTn id="91" fill="hold">
                            <p:stCondLst>
                              <p:cond delay="9300"/>
                            </p:stCondLst>
                            <p:childTnLst>
                              <p:par>
                                <p:cTn id="92" presetID="12" presetClass="entr" presetSubtype="2" fill="hold" grpId="0" nodeType="afterEffect">
                                  <p:stCondLst>
                                    <p:cond delay="0"/>
                                  </p:stCondLst>
                                  <p:childTnLst>
                                    <p:set>
                                      <p:cBhvr>
                                        <p:cTn id="93" dur="1" fill="hold">
                                          <p:stCondLst>
                                            <p:cond delay="0"/>
                                          </p:stCondLst>
                                        </p:cTn>
                                        <p:tgtEl>
                                          <p:spTgt spid="23"/>
                                        </p:tgtEl>
                                        <p:attrNameLst>
                                          <p:attrName>style.visibility</p:attrName>
                                        </p:attrNameLst>
                                      </p:cBhvr>
                                      <p:to>
                                        <p:strVal val="visible"/>
                                      </p:to>
                                    </p:set>
                                    <p:anim calcmode="lin" valueType="num">
                                      <p:cBhvr additive="base">
                                        <p:cTn id="94" dur="500"/>
                                        <p:tgtEl>
                                          <p:spTgt spid="23"/>
                                        </p:tgtEl>
                                        <p:attrNameLst>
                                          <p:attrName>ppt_x</p:attrName>
                                        </p:attrNameLst>
                                      </p:cBhvr>
                                      <p:tavLst>
                                        <p:tav tm="0">
                                          <p:val>
                                            <p:strVal val="#ppt_x+#ppt_w*1.125000"/>
                                          </p:val>
                                        </p:tav>
                                        <p:tav tm="100000">
                                          <p:val>
                                            <p:strVal val="#ppt_x"/>
                                          </p:val>
                                        </p:tav>
                                      </p:tavLst>
                                    </p:anim>
                                    <p:animEffect transition="in" filter="wipe(left)">
                                      <p:cBhvr>
                                        <p:cTn id="95" dur="500"/>
                                        <p:tgtEl>
                                          <p:spTgt spid="23"/>
                                        </p:tgtEl>
                                      </p:cBhvr>
                                    </p:animEffect>
                                  </p:childTnLst>
                                </p:cTn>
                              </p:par>
                              <p:par>
                                <p:cTn id="96" presetID="12" presetClass="entr" presetSubtype="2" fill="hold" grpId="0" nodeType="withEffect">
                                  <p:stCondLst>
                                    <p:cond delay="0"/>
                                  </p:stCondLst>
                                  <p:childTnLst>
                                    <p:set>
                                      <p:cBhvr>
                                        <p:cTn id="97" dur="1" fill="hold">
                                          <p:stCondLst>
                                            <p:cond delay="0"/>
                                          </p:stCondLst>
                                        </p:cTn>
                                        <p:tgtEl>
                                          <p:spTgt spid="24"/>
                                        </p:tgtEl>
                                        <p:attrNameLst>
                                          <p:attrName>style.visibility</p:attrName>
                                        </p:attrNameLst>
                                      </p:cBhvr>
                                      <p:to>
                                        <p:strVal val="visible"/>
                                      </p:to>
                                    </p:set>
                                    <p:anim calcmode="lin" valueType="num">
                                      <p:cBhvr additive="base">
                                        <p:cTn id="98" dur="500"/>
                                        <p:tgtEl>
                                          <p:spTgt spid="24"/>
                                        </p:tgtEl>
                                        <p:attrNameLst>
                                          <p:attrName>ppt_x</p:attrName>
                                        </p:attrNameLst>
                                      </p:cBhvr>
                                      <p:tavLst>
                                        <p:tav tm="0">
                                          <p:val>
                                            <p:strVal val="#ppt_x+#ppt_w*1.125000"/>
                                          </p:val>
                                        </p:tav>
                                        <p:tav tm="100000">
                                          <p:val>
                                            <p:strVal val="#ppt_x"/>
                                          </p:val>
                                        </p:tav>
                                      </p:tavLst>
                                    </p:anim>
                                    <p:animEffect transition="in" filter="wipe(left)">
                                      <p:cBhvr>
                                        <p:cTn id="99" dur="500"/>
                                        <p:tgtEl>
                                          <p:spTgt spid="24"/>
                                        </p:tgtEl>
                                      </p:cBhvr>
                                    </p:animEffect>
                                  </p:childTnLst>
                                </p:cTn>
                              </p:par>
                            </p:childTnLst>
                          </p:cTn>
                        </p:par>
                        <p:par>
                          <p:cTn id="100" fill="hold">
                            <p:stCondLst>
                              <p:cond delay="9800"/>
                            </p:stCondLst>
                            <p:childTnLst>
                              <p:par>
                                <p:cTn id="101" presetID="49" presetClass="entr" presetSubtype="0" decel="100000" fill="hold" grpId="0" nodeType="afterEffect">
                                  <p:stCondLst>
                                    <p:cond delay="0"/>
                                  </p:stCondLst>
                                  <p:childTnLst>
                                    <p:set>
                                      <p:cBhvr>
                                        <p:cTn id="102" dur="1" fill="hold">
                                          <p:stCondLst>
                                            <p:cond delay="0"/>
                                          </p:stCondLst>
                                        </p:cTn>
                                        <p:tgtEl>
                                          <p:spTgt spid="17"/>
                                        </p:tgtEl>
                                        <p:attrNameLst>
                                          <p:attrName>style.visibility</p:attrName>
                                        </p:attrNameLst>
                                      </p:cBhvr>
                                      <p:to>
                                        <p:strVal val="visible"/>
                                      </p:to>
                                    </p:set>
                                    <p:anim calcmode="lin" valueType="num">
                                      <p:cBhvr>
                                        <p:cTn id="103" dur="500" fill="hold"/>
                                        <p:tgtEl>
                                          <p:spTgt spid="17"/>
                                        </p:tgtEl>
                                        <p:attrNameLst>
                                          <p:attrName>ppt_w</p:attrName>
                                        </p:attrNameLst>
                                      </p:cBhvr>
                                      <p:tavLst>
                                        <p:tav tm="0">
                                          <p:val>
                                            <p:fltVal val="0"/>
                                          </p:val>
                                        </p:tav>
                                        <p:tav tm="100000">
                                          <p:val>
                                            <p:strVal val="#ppt_w"/>
                                          </p:val>
                                        </p:tav>
                                      </p:tavLst>
                                    </p:anim>
                                    <p:anim calcmode="lin" valueType="num">
                                      <p:cBhvr>
                                        <p:cTn id="104" dur="500" fill="hold"/>
                                        <p:tgtEl>
                                          <p:spTgt spid="17"/>
                                        </p:tgtEl>
                                        <p:attrNameLst>
                                          <p:attrName>ppt_h</p:attrName>
                                        </p:attrNameLst>
                                      </p:cBhvr>
                                      <p:tavLst>
                                        <p:tav tm="0">
                                          <p:val>
                                            <p:fltVal val="0"/>
                                          </p:val>
                                        </p:tav>
                                        <p:tav tm="100000">
                                          <p:val>
                                            <p:strVal val="#ppt_h"/>
                                          </p:val>
                                        </p:tav>
                                      </p:tavLst>
                                    </p:anim>
                                    <p:anim calcmode="lin" valueType="num">
                                      <p:cBhvr>
                                        <p:cTn id="105" dur="500" fill="hold"/>
                                        <p:tgtEl>
                                          <p:spTgt spid="17"/>
                                        </p:tgtEl>
                                        <p:attrNameLst>
                                          <p:attrName>style.rotation</p:attrName>
                                        </p:attrNameLst>
                                      </p:cBhvr>
                                      <p:tavLst>
                                        <p:tav tm="0">
                                          <p:val>
                                            <p:fltVal val="360"/>
                                          </p:val>
                                        </p:tav>
                                        <p:tav tm="100000">
                                          <p:val>
                                            <p:fltVal val="0"/>
                                          </p:val>
                                        </p:tav>
                                      </p:tavLst>
                                    </p:anim>
                                    <p:animEffect transition="in" filter="fade">
                                      <p:cBhvr>
                                        <p:cTn id="106" dur="500"/>
                                        <p:tgtEl>
                                          <p:spTgt spid="17"/>
                                        </p:tgtEl>
                                      </p:cBhvr>
                                    </p:animEffect>
                                  </p:childTnLst>
                                </p:cTn>
                              </p:par>
                            </p:childTnLst>
                          </p:cTn>
                        </p:par>
                        <p:par>
                          <p:cTn id="107" fill="hold">
                            <p:stCondLst>
                              <p:cond delay="10300"/>
                            </p:stCondLst>
                            <p:childTnLst>
                              <p:par>
                                <p:cTn id="108" presetID="12" presetClass="entr" presetSubtype="8" fill="hold" grpId="0" nodeType="afterEffect">
                                  <p:stCondLst>
                                    <p:cond delay="0"/>
                                  </p:stCondLst>
                                  <p:childTnLst>
                                    <p:set>
                                      <p:cBhvr>
                                        <p:cTn id="109" dur="1" fill="hold">
                                          <p:stCondLst>
                                            <p:cond delay="0"/>
                                          </p:stCondLst>
                                        </p:cTn>
                                        <p:tgtEl>
                                          <p:spTgt spid="25"/>
                                        </p:tgtEl>
                                        <p:attrNameLst>
                                          <p:attrName>style.visibility</p:attrName>
                                        </p:attrNameLst>
                                      </p:cBhvr>
                                      <p:to>
                                        <p:strVal val="visible"/>
                                      </p:to>
                                    </p:set>
                                    <p:anim calcmode="lin" valueType="num">
                                      <p:cBhvr additive="base">
                                        <p:cTn id="110" dur="500"/>
                                        <p:tgtEl>
                                          <p:spTgt spid="25"/>
                                        </p:tgtEl>
                                        <p:attrNameLst>
                                          <p:attrName>ppt_x</p:attrName>
                                        </p:attrNameLst>
                                      </p:cBhvr>
                                      <p:tavLst>
                                        <p:tav tm="0">
                                          <p:val>
                                            <p:strVal val="#ppt_x-#ppt_w*1.125000"/>
                                          </p:val>
                                        </p:tav>
                                        <p:tav tm="100000">
                                          <p:val>
                                            <p:strVal val="#ppt_x"/>
                                          </p:val>
                                        </p:tav>
                                      </p:tavLst>
                                    </p:anim>
                                    <p:animEffect transition="in" filter="wipe(right)">
                                      <p:cBhvr>
                                        <p:cTn id="111" dur="500"/>
                                        <p:tgtEl>
                                          <p:spTgt spid="25"/>
                                        </p:tgtEl>
                                      </p:cBhvr>
                                    </p:animEffect>
                                  </p:childTnLst>
                                </p:cTn>
                              </p:par>
                              <p:par>
                                <p:cTn id="112" presetID="12" presetClass="entr" presetSubtype="8" fill="hold" grpId="0" nodeType="withEffect">
                                  <p:stCondLst>
                                    <p:cond delay="0"/>
                                  </p:stCondLst>
                                  <p:childTnLst>
                                    <p:set>
                                      <p:cBhvr>
                                        <p:cTn id="113" dur="1" fill="hold">
                                          <p:stCondLst>
                                            <p:cond delay="0"/>
                                          </p:stCondLst>
                                        </p:cTn>
                                        <p:tgtEl>
                                          <p:spTgt spid="26"/>
                                        </p:tgtEl>
                                        <p:attrNameLst>
                                          <p:attrName>style.visibility</p:attrName>
                                        </p:attrNameLst>
                                      </p:cBhvr>
                                      <p:to>
                                        <p:strVal val="visible"/>
                                      </p:to>
                                    </p:set>
                                    <p:anim calcmode="lin" valueType="num">
                                      <p:cBhvr additive="base">
                                        <p:cTn id="114" dur="500"/>
                                        <p:tgtEl>
                                          <p:spTgt spid="26"/>
                                        </p:tgtEl>
                                        <p:attrNameLst>
                                          <p:attrName>ppt_x</p:attrName>
                                        </p:attrNameLst>
                                      </p:cBhvr>
                                      <p:tavLst>
                                        <p:tav tm="0">
                                          <p:val>
                                            <p:strVal val="#ppt_x-#ppt_w*1.125000"/>
                                          </p:val>
                                        </p:tav>
                                        <p:tav tm="100000">
                                          <p:val>
                                            <p:strVal val="#ppt_x"/>
                                          </p:val>
                                        </p:tav>
                                      </p:tavLst>
                                    </p:anim>
                                    <p:animEffect transition="in" filter="wipe(right)">
                                      <p:cBhvr>
                                        <p:cTn id="115" dur="500"/>
                                        <p:tgtEl>
                                          <p:spTgt spid="26"/>
                                        </p:tgtEl>
                                      </p:cBhvr>
                                    </p:animEffect>
                                  </p:childTnLst>
                                </p:cTn>
                              </p:par>
                            </p:childTnLst>
                          </p:cTn>
                        </p:par>
                        <p:par>
                          <p:cTn id="116" fill="hold">
                            <p:stCondLst>
                              <p:cond delay="10800"/>
                            </p:stCondLst>
                            <p:childTnLst>
                              <p:par>
                                <p:cTn id="117" presetID="49" presetClass="entr" presetSubtype="0" decel="100000" fill="hold" grpId="0" nodeType="afterEffect">
                                  <p:stCondLst>
                                    <p:cond delay="0"/>
                                  </p:stCondLst>
                                  <p:childTnLst>
                                    <p:set>
                                      <p:cBhvr>
                                        <p:cTn id="118" dur="1" fill="hold">
                                          <p:stCondLst>
                                            <p:cond delay="0"/>
                                          </p:stCondLst>
                                        </p:cTn>
                                        <p:tgtEl>
                                          <p:spTgt spid="18"/>
                                        </p:tgtEl>
                                        <p:attrNameLst>
                                          <p:attrName>style.visibility</p:attrName>
                                        </p:attrNameLst>
                                      </p:cBhvr>
                                      <p:to>
                                        <p:strVal val="visible"/>
                                      </p:to>
                                    </p:set>
                                    <p:anim calcmode="lin" valueType="num">
                                      <p:cBhvr>
                                        <p:cTn id="119" dur="500" fill="hold"/>
                                        <p:tgtEl>
                                          <p:spTgt spid="18"/>
                                        </p:tgtEl>
                                        <p:attrNameLst>
                                          <p:attrName>ppt_w</p:attrName>
                                        </p:attrNameLst>
                                      </p:cBhvr>
                                      <p:tavLst>
                                        <p:tav tm="0">
                                          <p:val>
                                            <p:fltVal val="0"/>
                                          </p:val>
                                        </p:tav>
                                        <p:tav tm="100000">
                                          <p:val>
                                            <p:strVal val="#ppt_w"/>
                                          </p:val>
                                        </p:tav>
                                      </p:tavLst>
                                    </p:anim>
                                    <p:anim calcmode="lin" valueType="num">
                                      <p:cBhvr>
                                        <p:cTn id="120" dur="500" fill="hold"/>
                                        <p:tgtEl>
                                          <p:spTgt spid="18"/>
                                        </p:tgtEl>
                                        <p:attrNameLst>
                                          <p:attrName>ppt_h</p:attrName>
                                        </p:attrNameLst>
                                      </p:cBhvr>
                                      <p:tavLst>
                                        <p:tav tm="0">
                                          <p:val>
                                            <p:fltVal val="0"/>
                                          </p:val>
                                        </p:tav>
                                        <p:tav tm="100000">
                                          <p:val>
                                            <p:strVal val="#ppt_h"/>
                                          </p:val>
                                        </p:tav>
                                      </p:tavLst>
                                    </p:anim>
                                    <p:anim calcmode="lin" valueType="num">
                                      <p:cBhvr>
                                        <p:cTn id="121" dur="500" fill="hold"/>
                                        <p:tgtEl>
                                          <p:spTgt spid="18"/>
                                        </p:tgtEl>
                                        <p:attrNameLst>
                                          <p:attrName>style.rotation</p:attrName>
                                        </p:attrNameLst>
                                      </p:cBhvr>
                                      <p:tavLst>
                                        <p:tav tm="0">
                                          <p:val>
                                            <p:fltVal val="360"/>
                                          </p:val>
                                        </p:tav>
                                        <p:tav tm="100000">
                                          <p:val>
                                            <p:fltVal val="0"/>
                                          </p:val>
                                        </p:tav>
                                      </p:tavLst>
                                    </p:anim>
                                    <p:animEffect transition="in" filter="fade">
                                      <p:cBhvr>
                                        <p:cTn id="122" dur="500"/>
                                        <p:tgtEl>
                                          <p:spTgt spid="18"/>
                                        </p:tgtEl>
                                      </p:cBhvr>
                                    </p:animEffect>
                                  </p:childTnLst>
                                </p:cTn>
                              </p:par>
                            </p:childTnLst>
                          </p:cTn>
                        </p:par>
                        <p:par>
                          <p:cTn id="123" fill="hold">
                            <p:stCondLst>
                              <p:cond delay="11300"/>
                            </p:stCondLst>
                            <p:childTnLst>
                              <p:par>
                                <p:cTn id="124" presetID="12" presetClass="entr" presetSubtype="2" fill="hold" grpId="0" nodeType="afterEffect">
                                  <p:stCondLst>
                                    <p:cond delay="0"/>
                                  </p:stCondLst>
                                  <p:childTnLst>
                                    <p:set>
                                      <p:cBhvr>
                                        <p:cTn id="125" dur="1" fill="hold">
                                          <p:stCondLst>
                                            <p:cond delay="0"/>
                                          </p:stCondLst>
                                        </p:cTn>
                                        <p:tgtEl>
                                          <p:spTgt spid="27"/>
                                        </p:tgtEl>
                                        <p:attrNameLst>
                                          <p:attrName>style.visibility</p:attrName>
                                        </p:attrNameLst>
                                      </p:cBhvr>
                                      <p:to>
                                        <p:strVal val="visible"/>
                                      </p:to>
                                    </p:set>
                                    <p:anim calcmode="lin" valueType="num">
                                      <p:cBhvr additive="base">
                                        <p:cTn id="126" dur="500"/>
                                        <p:tgtEl>
                                          <p:spTgt spid="27"/>
                                        </p:tgtEl>
                                        <p:attrNameLst>
                                          <p:attrName>ppt_x</p:attrName>
                                        </p:attrNameLst>
                                      </p:cBhvr>
                                      <p:tavLst>
                                        <p:tav tm="0">
                                          <p:val>
                                            <p:strVal val="#ppt_x+#ppt_w*1.125000"/>
                                          </p:val>
                                        </p:tav>
                                        <p:tav tm="100000">
                                          <p:val>
                                            <p:strVal val="#ppt_x"/>
                                          </p:val>
                                        </p:tav>
                                      </p:tavLst>
                                    </p:anim>
                                    <p:animEffect transition="in" filter="wipe(left)">
                                      <p:cBhvr>
                                        <p:cTn id="127" dur="500"/>
                                        <p:tgtEl>
                                          <p:spTgt spid="27"/>
                                        </p:tgtEl>
                                      </p:cBhvr>
                                    </p:animEffect>
                                  </p:childTnLst>
                                </p:cTn>
                              </p:par>
                              <p:par>
                                <p:cTn id="128" presetID="12" presetClass="entr" presetSubtype="2" fill="hold" grpId="0" nodeType="withEffect">
                                  <p:stCondLst>
                                    <p:cond delay="0"/>
                                  </p:stCondLst>
                                  <p:childTnLst>
                                    <p:set>
                                      <p:cBhvr>
                                        <p:cTn id="129" dur="1" fill="hold">
                                          <p:stCondLst>
                                            <p:cond delay="0"/>
                                          </p:stCondLst>
                                        </p:cTn>
                                        <p:tgtEl>
                                          <p:spTgt spid="28"/>
                                        </p:tgtEl>
                                        <p:attrNameLst>
                                          <p:attrName>style.visibility</p:attrName>
                                        </p:attrNameLst>
                                      </p:cBhvr>
                                      <p:to>
                                        <p:strVal val="visible"/>
                                      </p:to>
                                    </p:set>
                                    <p:anim calcmode="lin" valueType="num">
                                      <p:cBhvr additive="base">
                                        <p:cTn id="130" dur="500"/>
                                        <p:tgtEl>
                                          <p:spTgt spid="28"/>
                                        </p:tgtEl>
                                        <p:attrNameLst>
                                          <p:attrName>ppt_x</p:attrName>
                                        </p:attrNameLst>
                                      </p:cBhvr>
                                      <p:tavLst>
                                        <p:tav tm="0">
                                          <p:val>
                                            <p:strVal val="#ppt_x+#ppt_w*1.125000"/>
                                          </p:val>
                                        </p:tav>
                                        <p:tav tm="100000">
                                          <p:val>
                                            <p:strVal val="#ppt_x"/>
                                          </p:val>
                                        </p:tav>
                                      </p:tavLst>
                                    </p:anim>
                                    <p:animEffect transition="in" filter="wipe(left)">
                                      <p:cBhvr>
                                        <p:cTn id="13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p:bldP spid="22" grpId="0"/>
      <p:bldP spid="23" grpId="0"/>
      <p:bldP spid="24" grpId="0"/>
      <p:bldP spid="25" grpId="0"/>
      <p:bldP spid="26" grpId="0"/>
      <p:bldP spid="27" grpId="0"/>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Line 6"/>
          <p:cNvSpPr>
            <a:spLocks noChangeShapeType="1"/>
          </p:cNvSpPr>
          <p:nvPr/>
        </p:nvSpPr>
        <p:spPr bwMode="auto">
          <a:xfrm>
            <a:off x="7181850" y="4701380"/>
            <a:ext cx="2208212"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 name="Line 12"/>
          <p:cNvSpPr>
            <a:spLocks noChangeShapeType="1"/>
          </p:cNvSpPr>
          <p:nvPr/>
        </p:nvSpPr>
        <p:spPr bwMode="auto">
          <a:xfrm>
            <a:off x="7969250" y="3917155"/>
            <a:ext cx="1946275"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 name="Line 13"/>
          <p:cNvSpPr>
            <a:spLocks noChangeShapeType="1"/>
          </p:cNvSpPr>
          <p:nvPr/>
        </p:nvSpPr>
        <p:spPr bwMode="auto">
          <a:xfrm>
            <a:off x="8172450" y="3212305"/>
            <a:ext cx="1663700"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 name="Line 14"/>
          <p:cNvSpPr>
            <a:spLocks noChangeShapeType="1"/>
          </p:cNvSpPr>
          <p:nvPr/>
        </p:nvSpPr>
        <p:spPr bwMode="auto">
          <a:xfrm>
            <a:off x="8018463" y="2477293"/>
            <a:ext cx="1882775"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 name="Oval 7"/>
          <p:cNvSpPr>
            <a:spLocks noChangeArrowheads="1"/>
          </p:cNvSpPr>
          <p:nvPr/>
        </p:nvSpPr>
        <p:spPr bwMode="auto">
          <a:xfrm>
            <a:off x="5854700" y="2931318"/>
            <a:ext cx="1795462" cy="1795463"/>
          </a:xfrm>
          <a:prstGeom prst="ellips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lstStyle/>
          <a:p>
            <a:pPr algn="ct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8" name="Freeform 8"/>
          <p:cNvSpPr/>
          <p:nvPr/>
        </p:nvSpPr>
        <p:spPr bwMode="auto">
          <a:xfrm>
            <a:off x="5827713" y="2856705"/>
            <a:ext cx="1898650" cy="1941513"/>
          </a:xfrm>
          <a:custGeom>
            <a:avLst/>
            <a:gdLst>
              <a:gd name="T0" fmla="*/ 0 w 506"/>
              <a:gd name="T1" fmla="*/ 181 h 518"/>
              <a:gd name="T2" fmla="*/ 81 w 506"/>
              <a:gd name="T3" fmla="*/ 60 h 518"/>
              <a:gd name="T4" fmla="*/ 247 w 506"/>
              <a:gd name="T5" fmla="*/ 0 h 518"/>
              <a:gd name="T6" fmla="*/ 430 w 506"/>
              <a:gd name="T7" fmla="*/ 76 h 518"/>
              <a:gd name="T8" fmla="*/ 506 w 506"/>
              <a:gd name="T9" fmla="*/ 259 h 518"/>
              <a:gd name="T10" fmla="*/ 430 w 506"/>
              <a:gd name="T11" fmla="*/ 442 h 518"/>
              <a:gd name="T12" fmla="*/ 247 w 506"/>
              <a:gd name="T13" fmla="*/ 518 h 518"/>
              <a:gd name="T14" fmla="*/ 184 w 506"/>
              <a:gd name="T15" fmla="*/ 511 h 518"/>
              <a:gd name="T16" fmla="*/ 126 w 506"/>
              <a:gd name="T17" fmla="*/ 488 h 518"/>
              <a:gd name="T18" fmla="*/ 144 w 506"/>
              <a:gd name="T19" fmla="*/ 454 h 518"/>
              <a:gd name="T20" fmla="*/ 194 w 506"/>
              <a:gd name="T21" fmla="*/ 473 h 518"/>
              <a:gd name="T22" fmla="*/ 247 w 506"/>
              <a:gd name="T23" fmla="*/ 479 h 518"/>
              <a:gd name="T24" fmla="*/ 402 w 506"/>
              <a:gd name="T25" fmla="*/ 415 h 518"/>
              <a:gd name="T26" fmla="*/ 467 w 506"/>
              <a:gd name="T27" fmla="*/ 259 h 518"/>
              <a:gd name="T28" fmla="*/ 402 w 506"/>
              <a:gd name="T29" fmla="*/ 104 h 518"/>
              <a:gd name="T30" fmla="*/ 247 w 506"/>
              <a:gd name="T31" fmla="*/ 39 h 518"/>
              <a:gd name="T32" fmla="*/ 106 w 506"/>
              <a:gd name="T33" fmla="*/ 90 h 518"/>
              <a:gd name="T34" fmla="*/ 41 w 506"/>
              <a:gd name="T35" fmla="*/ 181 h 518"/>
              <a:gd name="T36" fmla="*/ 0 w 506"/>
              <a:gd name="T37" fmla="*/ 18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06" h="518">
                <a:moveTo>
                  <a:pt x="0" y="181"/>
                </a:moveTo>
                <a:cubicBezTo>
                  <a:pt x="15" y="132"/>
                  <a:pt x="44" y="91"/>
                  <a:pt x="81" y="60"/>
                </a:cubicBezTo>
                <a:cubicBezTo>
                  <a:pt x="127" y="22"/>
                  <a:pt x="184" y="0"/>
                  <a:pt x="247" y="0"/>
                </a:cubicBezTo>
                <a:cubicBezTo>
                  <a:pt x="318" y="0"/>
                  <a:pt x="383" y="29"/>
                  <a:pt x="430" y="76"/>
                </a:cubicBezTo>
                <a:cubicBezTo>
                  <a:pt x="477" y="123"/>
                  <a:pt x="506" y="188"/>
                  <a:pt x="506" y="259"/>
                </a:cubicBezTo>
                <a:cubicBezTo>
                  <a:pt x="506" y="331"/>
                  <a:pt x="477" y="396"/>
                  <a:pt x="430" y="442"/>
                </a:cubicBezTo>
                <a:cubicBezTo>
                  <a:pt x="383" y="489"/>
                  <a:pt x="318" y="518"/>
                  <a:pt x="247" y="518"/>
                </a:cubicBezTo>
                <a:cubicBezTo>
                  <a:pt x="226" y="518"/>
                  <a:pt x="205" y="516"/>
                  <a:pt x="184" y="511"/>
                </a:cubicBezTo>
                <a:cubicBezTo>
                  <a:pt x="164" y="506"/>
                  <a:pt x="144" y="498"/>
                  <a:pt x="126" y="488"/>
                </a:cubicBezTo>
                <a:cubicBezTo>
                  <a:pt x="144" y="454"/>
                  <a:pt x="144" y="454"/>
                  <a:pt x="144" y="454"/>
                </a:cubicBezTo>
                <a:cubicBezTo>
                  <a:pt x="160" y="462"/>
                  <a:pt x="176" y="469"/>
                  <a:pt x="194" y="473"/>
                </a:cubicBezTo>
                <a:cubicBezTo>
                  <a:pt x="211" y="477"/>
                  <a:pt x="228" y="479"/>
                  <a:pt x="247" y="479"/>
                </a:cubicBezTo>
                <a:cubicBezTo>
                  <a:pt x="307" y="479"/>
                  <a:pt x="362" y="455"/>
                  <a:pt x="402" y="415"/>
                </a:cubicBezTo>
                <a:cubicBezTo>
                  <a:pt x="442" y="375"/>
                  <a:pt x="467" y="320"/>
                  <a:pt x="467" y="259"/>
                </a:cubicBezTo>
                <a:cubicBezTo>
                  <a:pt x="467" y="198"/>
                  <a:pt x="442" y="143"/>
                  <a:pt x="402" y="104"/>
                </a:cubicBezTo>
                <a:cubicBezTo>
                  <a:pt x="362" y="64"/>
                  <a:pt x="307" y="39"/>
                  <a:pt x="247" y="39"/>
                </a:cubicBezTo>
                <a:cubicBezTo>
                  <a:pt x="194" y="39"/>
                  <a:pt x="145" y="58"/>
                  <a:pt x="106" y="90"/>
                </a:cubicBezTo>
                <a:cubicBezTo>
                  <a:pt x="77" y="113"/>
                  <a:pt x="55" y="145"/>
                  <a:pt x="41" y="181"/>
                </a:cubicBezTo>
                <a:lnTo>
                  <a:pt x="0" y="181"/>
                </a:lnTo>
                <a:close/>
              </a:path>
            </a:pathLst>
          </a:custGeom>
          <a:solidFill>
            <a:srgbClr val="FF8975"/>
          </a:solidFill>
          <a:ln>
            <a:noFill/>
          </a:ln>
        </p:spPr>
        <p:txBody>
          <a:bodyPr vert="horz" wrap="square" lIns="91440" tIns="45720" rIns="91440" bIns="45720" numCol="1" anchor="t" anchorCtr="0" compatLnSpc="1"/>
          <a:lstStyle/>
          <a:p>
            <a:endParaRPr lang="zh-CN" altLang="en-US"/>
          </a:p>
        </p:txBody>
      </p:sp>
      <p:sp>
        <p:nvSpPr>
          <p:cNvPr id="9" name="Freeform 9"/>
          <p:cNvSpPr/>
          <p:nvPr/>
        </p:nvSpPr>
        <p:spPr bwMode="auto">
          <a:xfrm>
            <a:off x="5513388" y="2564605"/>
            <a:ext cx="2493962" cy="2455863"/>
          </a:xfrm>
          <a:custGeom>
            <a:avLst/>
            <a:gdLst>
              <a:gd name="T0" fmla="*/ 0 w 665"/>
              <a:gd name="T1" fmla="*/ 259 h 655"/>
              <a:gd name="T2" fmla="*/ 111 w 665"/>
              <a:gd name="T3" fmla="*/ 79 h 655"/>
              <a:gd name="T4" fmla="*/ 328 w 665"/>
              <a:gd name="T5" fmla="*/ 0 h 655"/>
              <a:gd name="T6" fmla="*/ 566 w 665"/>
              <a:gd name="T7" fmla="*/ 99 h 655"/>
              <a:gd name="T8" fmla="*/ 665 w 665"/>
              <a:gd name="T9" fmla="*/ 337 h 655"/>
              <a:gd name="T10" fmla="*/ 604 w 665"/>
              <a:gd name="T11" fmla="*/ 531 h 655"/>
              <a:gd name="T12" fmla="*/ 442 w 665"/>
              <a:gd name="T13" fmla="*/ 655 h 655"/>
              <a:gd name="T14" fmla="*/ 428 w 665"/>
              <a:gd name="T15" fmla="*/ 618 h 655"/>
              <a:gd name="T16" fmla="*/ 572 w 665"/>
              <a:gd name="T17" fmla="*/ 509 h 655"/>
              <a:gd name="T18" fmla="*/ 626 w 665"/>
              <a:gd name="T19" fmla="*/ 337 h 655"/>
              <a:gd name="T20" fmla="*/ 539 w 665"/>
              <a:gd name="T21" fmla="*/ 126 h 655"/>
              <a:gd name="T22" fmla="*/ 328 w 665"/>
              <a:gd name="T23" fmla="*/ 39 h 655"/>
              <a:gd name="T24" fmla="*/ 136 w 665"/>
              <a:gd name="T25" fmla="*/ 109 h 655"/>
              <a:gd name="T26" fmla="*/ 40 w 665"/>
              <a:gd name="T27" fmla="*/ 259 h 655"/>
              <a:gd name="T28" fmla="*/ 0 w 665"/>
              <a:gd name="T29" fmla="*/ 259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65" h="655">
                <a:moveTo>
                  <a:pt x="0" y="259"/>
                </a:moveTo>
                <a:cubicBezTo>
                  <a:pt x="17" y="187"/>
                  <a:pt x="57" y="124"/>
                  <a:pt x="111" y="79"/>
                </a:cubicBezTo>
                <a:cubicBezTo>
                  <a:pt x="170" y="29"/>
                  <a:pt x="246" y="0"/>
                  <a:pt x="328" y="0"/>
                </a:cubicBezTo>
                <a:cubicBezTo>
                  <a:pt x="421" y="0"/>
                  <a:pt x="505" y="38"/>
                  <a:pt x="566" y="99"/>
                </a:cubicBezTo>
                <a:cubicBezTo>
                  <a:pt x="627" y="160"/>
                  <a:pt x="665" y="244"/>
                  <a:pt x="665" y="337"/>
                </a:cubicBezTo>
                <a:cubicBezTo>
                  <a:pt x="665" y="408"/>
                  <a:pt x="643" y="476"/>
                  <a:pt x="604" y="531"/>
                </a:cubicBezTo>
                <a:cubicBezTo>
                  <a:pt x="564" y="587"/>
                  <a:pt x="509" y="631"/>
                  <a:pt x="442" y="655"/>
                </a:cubicBezTo>
                <a:cubicBezTo>
                  <a:pt x="428" y="618"/>
                  <a:pt x="428" y="618"/>
                  <a:pt x="428" y="618"/>
                </a:cubicBezTo>
                <a:cubicBezTo>
                  <a:pt x="488" y="597"/>
                  <a:pt x="537" y="558"/>
                  <a:pt x="572" y="509"/>
                </a:cubicBezTo>
                <a:cubicBezTo>
                  <a:pt x="606" y="460"/>
                  <a:pt x="626" y="400"/>
                  <a:pt x="626" y="337"/>
                </a:cubicBezTo>
                <a:cubicBezTo>
                  <a:pt x="626" y="255"/>
                  <a:pt x="593" y="180"/>
                  <a:pt x="539" y="126"/>
                </a:cubicBezTo>
                <a:cubicBezTo>
                  <a:pt x="485" y="72"/>
                  <a:pt x="410" y="39"/>
                  <a:pt x="328" y="39"/>
                </a:cubicBezTo>
                <a:cubicBezTo>
                  <a:pt x="255" y="39"/>
                  <a:pt x="188" y="65"/>
                  <a:pt x="136" y="109"/>
                </a:cubicBezTo>
                <a:cubicBezTo>
                  <a:pt x="91" y="147"/>
                  <a:pt x="56" y="199"/>
                  <a:pt x="40" y="259"/>
                </a:cubicBezTo>
                <a:lnTo>
                  <a:pt x="0" y="259"/>
                </a:ln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10" name="Freeform 10"/>
          <p:cNvSpPr/>
          <p:nvPr/>
        </p:nvSpPr>
        <p:spPr bwMode="auto">
          <a:xfrm>
            <a:off x="5183188" y="2256630"/>
            <a:ext cx="3135312" cy="3149600"/>
          </a:xfrm>
          <a:custGeom>
            <a:avLst/>
            <a:gdLst>
              <a:gd name="T0" fmla="*/ 0 w 836"/>
              <a:gd name="T1" fmla="*/ 341 h 840"/>
              <a:gd name="T2" fmla="*/ 133 w 836"/>
              <a:gd name="T3" fmla="*/ 107 h 840"/>
              <a:gd name="T4" fmla="*/ 414 w 836"/>
              <a:gd name="T5" fmla="*/ 0 h 840"/>
              <a:gd name="T6" fmla="*/ 713 w 836"/>
              <a:gd name="T7" fmla="*/ 123 h 840"/>
              <a:gd name="T8" fmla="*/ 836 w 836"/>
              <a:gd name="T9" fmla="*/ 422 h 840"/>
              <a:gd name="T10" fmla="*/ 731 w 836"/>
              <a:gd name="T11" fmla="*/ 701 h 840"/>
              <a:gd name="T12" fmla="*/ 467 w 836"/>
              <a:gd name="T13" fmla="*/ 840 h 840"/>
              <a:gd name="T14" fmla="*/ 462 w 836"/>
              <a:gd name="T15" fmla="*/ 802 h 840"/>
              <a:gd name="T16" fmla="*/ 702 w 836"/>
              <a:gd name="T17" fmla="*/ 675 h 840"/>
              <a:gd name="T18" fmla="*/ 797 w 836"/>
              <a:gd name="T19" fmla="*/ 422 h 840"/>
              <a:gd name="T20" fmla="*/ 685 w 836"/>
              <a:gd name="T21" fmla="*/ 151 h 840"/>
              <a:gd name="T22" fmla="*/ 414 w 836"/>
              <a:gd name="T23" fmla="*/ 39 h 840"/>
              <a:gd name="T24" fmla="*/ 159 w 836"/>
              <a:gd name="T25" fmla="*/ 136 h 840"/>
              <a:gd name="T26" fmla="*/ 40 w 836"/>
              <a:gd name="T27" fmla="*/ 341 h 840"/>
              <a:gd name="T28" fmla="*/ 0 w 836"/>
              <a:gd name="T29" fmla="*/ 341 h 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36" h="840">
                <a:moveTo>
                  <a:pt x="0" y="341"/>
                </a:moveTo>
                <a:cubicBezTo>
                  <a:pt x="18" y="248"/>
                  <a:pt x="66" y="166"/>
                  <a:pt x="133" y="107"/>
                </a:cubicBezTo>
                <a:cubicBezTo>
                  <a:pt x="208" y="40"/>
                  <a:pt x="307" y="0"/>
                  <a:pt x="414" y="0"/>
                </a:cubicBezTo>
                <a:cubicBezTo>
                  <a:pt x="531" y="0"/>
                  <a:pt x="636" y="47"/>
                  <a:pt x="713" y="123"/>
                </a:cubicBezTo>
                <a:cubicBezTo>
                  <a:pt x="789" y="200"/>
                  <a:pt x="836" y="305"/>
                  <a:pt x="836" y="422"/>
                </a:cubicBezTo>
                <a:cubicBezTo>
                  <a:pt x="836" y="528"/>
                  <a:pt x="797" y="626"/>
                  <a:pt x="731" y="701"/>
                </a:cubicBezTo>
                <a:cubicBezTo>
                  <a:pt x="665" y="776"/>
                  <a:pt x="572" y="827"/>
                  <a:pt x="467" y="840"/>
                </a:cubicBezTo>
                <a:cubicBezTo>
                  <a:pt x="462" y="802"/>
                  <a:pt x="462" y="802"/>
                  <a:pt x="462" y="802"/>
                </a:cubicBezTo>
                <a:cubicBezTo>
                  <a:pt x="558" y="790"/>
                  <a:pt x="642" y="743"/>
                  <a:pt x="702" y="675"/>
                </a:cubicBezTo>
                <a:cubicBezTo>
                  <a:pt x="761" y="607"/>
                  <a:pt x="797" y="518"/>
                  <a:pt x="797" y="422"/>
                </a:cubicBezTo>
                <a:cubicBezTo>
                  <a:pt x="797" y="316"/>
                  <a:pt x="754" y="220"/>
                  <a:pt x="685" y="151"/>
                </a:cubicBezTo>
                <a:cubicBezTo>
                  <a:pt x="616" y="81"/>
                  <a:pt x="520" y="39"/>
                  <a:pt x="414" y="39"/>
                </a:cubicBezTo>
                <a:cubicBezTo>
                  <a:pt x="317" y="39"/>
                  <a:pt x="227" y="75"/>
                  <a:pt x="159" y="136"/>
                </a:cubicBezTo>
                <a:cubicBezTo>
                  <a:pt x="100" y="188"/>
                  <a:pt x="57" y="259"/>
                  <a:pt x="40" y="341"/>
                </a:cubicBezTo>
                <a:lnTo>
                  <a:pt x="0" y="341"/>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11" name="Freeform 11"/>
          <p:cNvSpPr/>
          <p:nvPr/>
        </p:nvSpPr>
        <p:spPr bwMode="auto">
          <a:xfrm>
            <a:off x="4860925" y="1945480"/>
            <a:ext cx="3768725" cy="3787776"/>
          </a:xfrm>
          <a:custGeom>
            <a:avLst/>
            <a:gdLst>
              <a:gd name="T0" fmla="*/ 0 w 1005"/>
              <a:gd name="T1" fmla="*/ 424 h 1010"/>
              <a:gd name="T2" fmla="*/ 161 w 1005"/>
              <a:gd name="T3" fmla="*/ 129 h 1010"/>
              <a:gd name="T4" fmla="*/ 499 w 1005"/>
              <a:gd name="T5" fmla="*/ 0 h 1010"/>
              <a:gd name="T6" fmla="*/ 857 w 1005"/>
              <a:gd name="T7" fmla="*/ 148 h 1010"/>
              <a:gd name="T8" fmla="*/ 1005 w 1005"/>
              <a:gd name="T9" fmla="*/ 505 h 1010"/>
              <a:gd name="T10" fmla="*/ 857 w 1005"/>
              <a:gd name="T11" fmla="*/ 862 h 1010"/>
              <a:gd name="T12" fmla="*/ 499 w 1005"/>
              <a:gd name="T13" fmla="*/ 1010 h 1010"/>
              <a:gd name="T14" fmla="*/ 492 w 1005"/>
              <a:gd name="T15" fmla="*/ 1010 h 1010"/>
              <a:gd name="T16" fmla="*/ 485 w 1005"/>
              <a:gd name="T17" fmla="*/ 1010 h 1010"/>
              <a:gd name="T18" fmla="*/ 486 w 1005"/>
              <a:gd name="T19" fmla="*/ 971 h 1010"/>
              <a:gd name="T20" fmla="*/ 493 w 1005"/>
              <a:gd name="T21" fmla="*/ 972 h 1010"/>
              <a:gd name="T22" fmla="*/ 499 w 1005"/>
              <a:gd name="T23" fmla="*/ 971 h 1010"/>
              <a:gd name="T24" fmla="*/ 829 w 1005"/>
              <a:gd name="T25" fmla="*/ 835 h 1010"/>
              <a:gd name="T26" fmla="*/ 966 w 1005"/>
              <a:gd name="T27" fmla="*/ 505 h 1010"/>
              <a:gd name="T28" fmla="*/ 829 w 1005"/>
              <a:gd name="T29" fmla="*/ 175 h 1010"/>
              <a:gd name="T30" fmla="*/ 499 w 1005"/>
              <a:gd name="T31" fmla="*/ 39 h 1010"/>
              <a:gd name="T32" fmla="*/ 187 w 1005"/>
              <a:gd name="T33" fmla="*/ 158 h 1010"/>
              <a:gd name="T34" fmla="*/ 40 w 1005"/>
              <a:gd name="T35" fmla="*/ 424 h 1010"/>
              <a:gd name="T36" fmla="*/ 0 w 1005"/>
              <a:gd name="T37" fmla="*/ 424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05" h="1010">
                <a:moveTo>
                  <a:pt x="0" y="424"/>
                </a:moveTo>
                <a:cubicBezTo>
                  <a:pt x="19" y="307"/>
                  <a:pt x="78" y="204"/>
                  <a:pt x="161" y="129"/>
                </a:cubicBezTo>
                <a:cubicBezTo>
                  <a:pt x="251" y="48"/>
                  <a:pt x="370" y="0"/>
                  <a:pt x="499" y="0"/>
                </a:cubicBezTo>
                <a:cubicBezTo>
                  <a:pt x="639" y="0"/>
                  <a:pt x="765" y="56"/>
                  <a:pt x="857" y="148"/>
                </a:cubicBezTo>
                <a:cubicBezTo>
                  <a:pt x="948" y="239"/>
                  <a:pt x="1005" y="365"/>
                  <a:pt x="1005" y="505"/>
                </a:cubicBezTo>
                <a:cubicBezTo>
                  <a:pt x="1005" y="645"/>
                  <a:pt x="948" y="771"/>
                  <a:pt x="857" y="862"/>
                </a:cubicBezTo>
                <a:cubicBezTo>
                  <a:pt x="765" y="954"/>
                  <a:pt x="639" y="1010"/>
                  <a:pt x="499" y="1010"/>
                </a:cubicBezTo>
                <a:cubicBezTo>
                  <a:pt x="498" y="1010"/>
                  <a:pt x="498" y="1010"/>
                  <a:pt x="492" y="1010"/>
                </a:cubicBezTo>
                <a:cubicBezTo>
                  <a:pt x="490" y="1010"/>
                  <a:pt x="487" y="1010"/>
                  <a:pt x="485" y="1010"/>
                </a:cubicBezTo>
                <a:cubicBezTo>
                  <a:pt x="486" y="971"/>
                  <a:pt x="486" y="971"/>
                  <a:pt x="486" y="971"/>
                </a:cubicBezTo>
                <a:cubicBezTo>
                  <a:pt x="489" y="971"/>
                  <a:pt x="491" y="971"/>
                  <a:pt x="493" y="972"/>
                </a:cubicBezTo>
                <a:cubicBezTo>
                  <a:pt x="494" y="972"/>
                  <a:pt x="494" y="971"/>
                  <a:pt x="499" y="971"/>
                </a:cubicBezTo>
                <a:cubicBezTo>
                  <a:pt x="628" y="971"/>
                  <a:pt x="745" y="919"/>
                  <a:pt x="829" y="835"/>
                </a:cubicBezTo>
                <a:cubicBezTo>
                  <a:pt x="913" y="750"/>
                  <a:pt x="966" y="634"/>
                  <a:pt x="966" y="505"/>
                </a:cubicBezTo>
                <a:cubicBezTo>
                  <a:pt x="966" y="376"/>
                  <a:pt x="913" y="260"/>
                  <a:pt x="829" y="175"/>
                </a:cubicBezTo>
                <a:cubicBezTo>
                  <a:pt x="745" y="91"/>
                  <a:pt x="628" y="39"/>
                  <a:pt x="499" y="39"/>
                </a:cubicBezTo>
                <a:cubicBezTo>
                  <a:pt x="380" y="39"/>
                  <a:pt x="270" y="84"/>
                  <a:pt x="187" y="158"/>
                </a:cubicBezTo>
                <a:cubicBezTo>
                  <a:pt x="112" y="226"/>
                  <a:pt x="58" y="318"/>
                  <a:pt x="40" y="424"/>
                </a:cubicBezTo>
                <a:lnTo>
                  <a:pt x="0" y="424"/>
                </a:ln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12" name="Freeform 15"/>
          <p:cNvSpPr/>
          <p:nvPr/>
        </p:nvSpPr>
        <p:spPr bwMode="auto">
          <a:xfrm>
            <a:off x="1558702" y="2207418"/>
            <a:ext cx="1274762" cy="363538"/>
          </a:xfrm>
          <a:custGeom>
            <a:avLst/>
            <a:gdLst>
              <a:gd name="T0" fmla="*/ 19 w 340"/>
              <a:gd name="T1" fmla="*/ 0 h 97"/>
              <a:gd name="T2" fmla="*/ 320 w 340"/>
              <a:gd name="T3" fmla="*/ 0 h 97"/>
              <a:gd name="T4" fmla="*/ 340 w 340"/>
              <a:gd name="T5" fmla="*/ 19 h 97"/>
              <a:gd name="T6" fmla="*/ 340 w 340"/>
              <a:gd name="T7" fmla="*/ 78 h 97"/>
              <a:gd name="T8" fmla="*/ 320 w 340"/>
              <a:gd name="T9" fmla="*/ 97 h 97"/>
              <a:gd name="T10" fmla="*/ 19 w 340"/>
              <a:gd name="T11" fmla="*/ 97 h 97"/>
              <a:gd name="T12" fmla="*/ 0 w 340"/>
              <a:gd name="T13" fmla="*/ 78 h 97"/>
              <a:gd name="T14" fmla="*/ 0 w 340"/>
              <a:gd name="T15" fmla="*/ 19 h 97"/>
              <a:gd name="T16" fmla="*/ 19 w 340"/>
              <a:gd name="T17"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97">
                <a:moveTo>
                  <a:pt x="19" y="0"/>
                </a:moveTo>
                <a:cubicBezTo>
                  <a:pt x="320" y="0"/>
                  <a:pt x="320" y="0"/>
                  <a:pt x="320" y="0"/>
                </a:cubicBezTo>
                <a:cubicBezTo>
                  <a:pt x="331" y="0"/>
                  <a:pt x="340" y="8"/>
                  <a:pt x="340" y="19"/>
                </a:cubicBezTo>
                <a:cubicBezTo>
                  <a:pt x="340" y="78"/>
                  <a:pt x="340" y="78"/>
                  <a:pt x="340" y="78"/>
                </a:cubicBezTo>
                <a:cubicBezTo>
                  <a:pt x="340" y="88"/>
                  <a:pt x="331" y="97"/>
                  <a:pt x="320" y="97"/>
                </a:cubicBezTo>
                <a:cubicBezTo>
                  <a:pt x="19" y="97"/>
                  <a:pt x="19" y="97"/>
                  <a:pt x="19" y="97"/>
                </a:cubicBezTo>
                <a:cubicBezTo>
                  <a:pt x="8" y="97"/>
                  <a:pt x="0" y="88"/>
                  <a:pt x="0" y="78"/>
                </a:cubicBezTo>
                <a:cubicBezTo>
                  <a:pt x="0" y="19"/>
                  <a:pt x="0" y="19"/>
                  <a:pt x="0" y="19"/>
                </a:cubicBezTo>
                <a:cubicBezTo>
                  <a:pt x="0" y="8"/>
                  <a:pt x="8" y="0"/>
                  <a:pt x="19" y="0"/>
                </a:cubicBezTo>
                <a:close/>
              </a:path>
            </a:pathLst>
          </a:custGeom>
          <a:solidFill>
            <a:srgbClr val="ED4545"/>
          </a:solidFill>
          <a:ln>
            <a:noFill/>
          </a:ln>
        </p:spPr>
        <p:txBody>
          <a:bodyPr vert="horz" wrap="square" lIns="91440" tIns="45720" rIns="91440" bIns="45720" numCol="1" anchor="t" anchorCtr="0" compatLnSpc="1"/>
          <a:lstStyle/>
          <a:p>
            <a:pPr algn="ctr"/>
            <a:r>
              <a:rPr lang="zh-CN" altLang="en-US">
                <a:solidFill>
                  <a:schemeClr val="bg1"/>
                </a:solidFill>
                <a:latin typeface="微软雅黑" panose="020B0503020204020204" pitchFamily="34" charset="-122"/>
                <a:ea typeface="微软雅黑" panose="020B0503020204020204" pitchFamily="34" charset="-122"/>
              </a:rPr>
              <a:t>添加标题</a:t>
            </a:r>
          </a:p>
        </p:txBody>
      </p:sp>
      <p:sp>
        <p:nvSpPr>
          <p:cNvPr id="13" name="Freeform 16"/>
          <p:cNvSpPr/>
          <p:nvPr/>
        </p:nvSpPr>
        <p:spPr bwMode="auto">
          <a:xfrm>
            <a:off x="1558702" y="3985418"/>
            <a:ext cx="1274762" cy="363538"/>
          </a:xfrm>
          <a:custGeom>
            <a:avLst/>
            <a:gdLst>
              <a:gd name="T0" fmla="*/ 19 w 340"/>
              <a:gd name="T1" fmla="*/ 0 h 97"/>
              <a:gd name="T2" fmla="*/ 320 w 340"/>
              <a:gd name="T3" fmla="*/ 0 h 97"/>
              <a:gd name="T4" fmla="*/ 340 w 340"/>
              <a:gd name="T5" fmla="*/ 19 h 97"/>
              <a:gd name="T6" fmla="*/ 340 w 340"/>
              <a:gd name="T7" fmla="*/ 78 h 97"/>
              <a:gd name="T8" fmla="*/ 320 w 340"/>
              <a:gd name="T9" fmla="*/ 97 h 97"/>
              <a:gd name="T10" fmla="*/ 19 w 340"/>
              <a:gd name="T11" fmla="*/ 97 h 97"/>
              <a:gd name="T12" fmla="*/ 0 w 340"/>
              <a:gd name="T13" fmla="*/ 78 h 97"/>
              <a:gd name="T14" fmla="*/ 0 w 340"/>
              <a:gd name="T15" fmla="*/ 19 h 97"/>
              <a:gd name="T16" fmla="*/ 19 w 340"/>
              <a:gd name="T17"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0" h="97">
                <a:moveTo>
                  <a:pt x="19" y="0"/>
                </a:moveTo>
                <a:cubicBezTo>
                  <a:pt x="320" y="0"/>
                  <a:pt x="320" y="0"/>
                  <a:pt x="320" y="0"/>
                </a:cubicBezTo>
                <a:cubicBezTo>
                  <a:pt x="331" y="0"/>
                  <a:pt x="340" y="8"/>
                  <a:pt x="340" y="19"/>
                </a:cubicBezTo>
                <a:cubicBezTo>
                  <a:pt x="340" y="78"/>
                  <a:pt x="340" y="78"/>
                  <a:pt x="340" y="78"/>
                </a:cubicBezTo>
                <a:cubicBezTo>
                  <a:pt x="340" y="89"/>
                  <a:pt x="331" y="97"/>
                  <a:pt x="320" y="97"/>
                </a:cubicBezTo>
                <a:cubicBezTo>
                  <a:pt x="19" y="97"/>
                  <a:pt x="19" y="97"/>
                  <a:pt x="19" y="97"/>
                </a:cubicBezTo>
                <a:cubicBezTo>
                  <a:pt x="8" y="97"/>
                  <a:pt x="0" y="89"/>
                  <a:pt x="0" y="78"/>
                </a:cubicBezTo>
                <a:cubicBezTo>
                  <a:pt x="0" y="19"/>
                  <a:pt x="0" y="19"/>
                  <a:pt x="0" y="19"/>
                </a:cubicBezTo>
                <a:cubicBezTo>
                  <a:pt x="0" y="8"/>
                  <a:pt x="8" y="0"/>
                  <a:pt x="19" y="0"/>
                </a:cubicBezTo>
                <a:close/>
              </a:path>
            </a:pathLst>
          </a:custGeom>
          <a:solidFill>
            <a:srgbClr val="D33131"/>
          </a:solidFill>
          <a:ln>
            <a:noFill/>
          </a:ln>
        </p:spPr>
        <p:txBody>
          <a:bodyPr vert="horz" wrap="square" lIns="91440" tIns="45720" rIns="91440" bIns="45720" numCol="1" anchor="t" anchorCtr="0" compatLnSpc="1"/>
          <a:lstStyle/>
          <a:p>
            <a:pPr algn="ctr"/>
            <a:r>
              <a:rPr lang="zh-CN" altLang="en-US">
                <a:solidFill>
                  <a:schemeClr val="bg1"/>
                </a:solidFill>
                <a:latin typeface="微软雅黑" panose="020B0503020204020204" pitchFamily="34" charset="-122"/>
                <a:ea typeface="微软雅黑" panose="020B0503020204020204" pitchFamily="34" charset="-122"/>
              </a:rPr>
              <a:t>添加标题</a:t>
            </a:r>
          </a:p>
        </p:txBody>
      </p:sp>
      <p:sp>
        <p:nvSpPr>
          <p:cNvPr id="14" name="TextBox 13"/>
          <p:cNvSpPr txBox="1"/>
          <p:nvPr/>
        </p:nvSpPr>
        <p:spPr>
          <a:xfrm>
            <a:off x="1558703" y="2686007"/>
            <a:ext cx="2880320" cy="1052596"/>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5" name="TextBox 14"/>
          <p:cNvSpPr txBox="1"/>
          <p:nvPr/>
        </p:nvSpPr>
        <p:spPr>
          <a:xfrm>
            <a:off x="1558703" y="4494170"/>
            <a:ext cx="2880320" cy="1052596"/>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6" name="TextBox 15"/>
          <p:cNvSpPr txBox="1"/>
          <p:nvPr/>
        </p:nvSpPr>
        <p:spPr>
          <a:xfrm>
            <a:off x="9921899" y="2312415"/>
            <a:ext cx="1415772"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点击输入标题</a:t>
            </a:r>
          </a:p>
        </p:txBody>
      </p:sp>
      <p:sp>
        <p:nvSpPr>
          <p:cNvPr id="17" name="TextBox 16"/>
          <p:cNvSpPr txBox="1"/>
          <p:nvPr/>
        </p:nvSpPr>
        <p:spPr>
          <a:xfrm>
            <a:off x="9921899" y="3053039"/>
            <a:ext cx="1415772"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点击输入标题</a:t>
            </a:r>
          </a:p>
        </p:txBody>
      </p:sp>
      <p:sp>
        <p:nvSpPr>
          <p:cNvPr id="18" name="TextBox 17"/>
          <p:cNvSpPr txBox="1"/>
          <p:nvPr/>
        </p:nvSpPr>
        <p:spPr>
          <a:xfrm>
            <a:off x="9921899" y="3757889"/>
            <a:ext cx="1415772"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点击输入标题</a:t>
            </a:r>
          </a:p>
        </p:txBody>
      </p:sp>
      <p:sp>
        <p:nvSpPr>
          <p:cNvPr id="19" name="TextBox 18"/>
          <p:cNvSpPr txBox="1"/>
          <p:nvPr/>
        </p:nvSpPr>
        <p:spPr>
          <a:xfrm>
            <a:off x="9526190" y="4542114"/>
            <a:ext cx="1415772"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点击输入标题</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49" presetClass="entr" presetSubtype="0" decel="10000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fltVal val="0"/>
                                          </p:val>
                                        </p:tav>
                                        <p:tav tm="100000">
                                          <p:val>
                                            <p:strVal val="#ppt_h"/>
                                          </p:val>
                                        </p:tav>
                                      </p:tavLst>
                                    </p:anim>
                                    <p:anim calcmode="lin" valueType="num">
                                      <p:cBhvr>
                                        <p:cTn id="18" dur="500" fill="hold"/>
                                        <p:tgtEl>
                                          <p:spTgt spid="7"/>
                                        </p:tgtEl>
                                        <p:attrNameLst>
                                          <p:attrName>style.rotation</p:attrName>
                                        </p:attrNameLst>
                                      </p:cBhvr>
                                      <p:tavLst>
                                        <p:tav tm="0">
                                          <p:val>
                                            <p:fltVal val="360"/>
                                          </p:val>
                                        </p:tav>
                                        <p:tav tm="100000">
                                          <p:val>
                                            <p:fltVal val="0"/>
                                          </p:val>
                                        </p:tav>
                                      </p:tavLst>
                                    </p:anim>
                                    <p:animEffect transition="in" filter="fade">
                                      <p:cBhvr>
                                        <p:cTn id="19" dur="500"/>
                                        <p:tgtEl>
                                          <p:spTgt spid="7"/>
                                        </p:tgtEl>
                                      </p:cBhvr>
                                    </p:animEffect>
                                  </p:childTnLst>
                                </p:cTn>
                              </p:par>
                            </p:childTnLst>
                          </p:cTn>
                        </p:par>
                        <p:par>
                          <p:cTn id="20" fill="hold">
                            <p:stCondLst>
                              <p:cond delay="500"/>
                            </p:stCondLst>
                            <p:childTnLst>
                              <p:par>
                                <p:cTn id="21" presetID="49" presetClass="entr" presetSubtype="0" decel="10000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p:cTn id="23" dur="500" fill="hold"/>
                                        <p:tgtEl>
                                          <p:spTgt spid="8"/>
                                        </p:tgtEl>
                                        <p:attrNameLst>
                                          <p:attrName>ppt_w</p:attrName>
                                        </p:attrNameLst>
                                      </p:cBhvr>
                                      <p:tavLst>
                                        <p:tav tm="0">
                                          <p:val>
                                            <p:fltVal val="0"/>
                                          </p:val>
                                        </p:tav>
                                        <p:tav tm="100000">
                                          <p:val>
                                            <p:strVal val="#ppt_w"/>
                                          </p:val>
                                        </p:tav>
                                      </p:tavLst>
                                    </p:anim>
                                    <p:anim calcmode="lin" valueType="num">
                                      <p:cBhvr>
                                        <p:cTn id="24" dur="500" fill="hold"/>
                                        <p:tgtEl>
                                          <p:spTgt spid="8"/>
                                        </p:tgtEl>
                                        <p:attrNameLst>
                                          <p:attrName>ppt_h</p:attrName>
                                        </p:attrNameLst>
                                      </p:cBhvr>
                                      <p:tavLst>
                                        <p:tav tm="0">
                                          <p:val>
                                            <p:fltVal val="0"/>
                                          </p:val>
                                        </p:tav>
                                        <p:tav tm="100000">
                                          <p:val>
                                            <p:strVal val="#ppt_h"/>
                                          </p:val>
                                        </p:tav>
                                      </p:tavLst>
                                    </p:anim>
                                    <p:anim calcmode="lin" valueType="num">
                                      <p:cBhvr>
                                        <p:cTn id="25" dur="500" fill="hold"/>
                                        <p:tgtEl>
                                          <p:spTgt spid="8"/>
                                        </p:tgtEl>
                                        <p:attrNameLst>
                                          <p:attrName>style.rotation</p:attrName>
                                        </p:attrNameLst>
                                      </p:cBhvr>
                                      <p:tavLst>
                                        <p:tav tm="0">
                                          <p:val>
                                            <p:fltVal val="360"/>
                                          </p:val>
                                        </p:tav>
                                        <p:tav tm="100000">
                                          <p:val>
                                            <p:fltVal val="0"/>
                                          </p:val>
                                        </p:tav>
                                      </p:tavLst>
                                    </p:anim>
                                    <p:animEffect transition="in" filter="fade">
                                      <p:cBhvr>
                                        <p:cTn id="26" dur="500"/>
                                        <p:tgtEl>
                                          <p:spTgt spid="8"/>
                                        </p:tgtEl>
                                      </p:cBhvr>
                                    </p:animEffect>
                                  </p:childTnLst>
                                </p:cTn>
                              </p:par>
                            </p:childTnLst>
                          </p:cTn>
                        </p:par>
                        <p:par>
                          <p:cTn id="27" fill="hold">
                            <p:stCondLst>
                              <p:cond delay="1000"/>
                            </p:stCondLst>
                            <p:childTnLst>
                              <p:par>
                                <p:cTn id="28" presetID="49" presetClass="entr" presetSubtype="0" decel="100000"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p:cTn id="30" dur="500" fill="hold"/>
                                        <p:tgtEl>
                                          <p:spTgt spid="9"/>
                                        </p:tgtEl>
                                        <p:attrNameLst>
                                          <p:attrName>ppt_w</p:attrName>
                                        </p:attrNameLst>
                                      </p:cBhvr>
                                      <p:tavLst>
                                        <p:tav tm="0">
                                          <p:val>
                                            <p:fltVal val="0"/>
                                          </p:val>
                                        </p:tav>
                                        <p:tav tm="100000">
                                          <p:val>
                                            <p:strVal val="#ppt_w"/>
                                          </p:val>
                                        </p:tav>
                                      </p:tavLst>
                                    </p:anim>
                                    <p:anim calcmode="lin" valueType="num">
                                      <p:cBhvr>
                                        <p:cTn id="31" dur="500" fill="hold"/>
                                        <p:tgtEl>
                                          <p:spTgt spid="9"/>
                                        </p:tgtEl>
                                        <p:attrNameLst>
                                          <p:attrName>ppt_h</p:attrName>
                                        </p:attrNameLst>
                                      </p:cBhvr>
                                      <p:tavLst>
                                        <p:tav tm="0">
                                          <p:val>
                                            <p:fltVal val="0"/>
                                          </p:val>
                                        </p:tav>
                                        <p:tav tm="100000">
                                          <p:val>
                                            <p:strVal val="#ppt_h"/>
                                          </p:val>
                                        </p:tav>
                                      </p:tavLst>
                                    </p:anim>
                                    <p:anim calcmode="lin" valueType="num">
                                      <p:cBhvr>
                                        <p:cTn id="32" dur="500" fill="hold"/>
                                        <p:tgtEl>
                                          <p:spTgt spid="9"/>
                                        </p:tgtEl>
                                        <p:attrNameLst>
                                          <p:attrName>style.rotation</p:attrName>
                                        </p:attrNameLst>
                                      </p:cBhvr>
                                      <p:tavLst>
                                        <p:tav tm="0">
                                          <p:val>
                                            <p:fltVal val="360"/>
                                          </p:val>
                                        </p:tav>
                                        <p:tav tm="100000">
                                          <p:val>
                                            <p:fltVal val="0"/>
                                          </p:val>
                                        </p:tav>
                                      </p:tavLst>
                                    </p:anim>
                                    <p:animEffect transition="in" filter="fade">
                                      <p:cBhvr>
                                        <p:cTn id="33" dur="500"/>
                                        <p:tgtEl>
                                          <p:spTgt spid="9"/>
                                        </p:tgtEl>
                                      </p:cBhvr>
                                    </p:animEffect>
                                  </p:childTnLst>
                                </p:cTn>
                              </p:par>
                            </p:childTnLst>
                          </p:cTn>
                        </p:par>
                        <p:par>
                          <p:cTn id="34" fill="hold">
                            <p:stCondLst>
                              <p:cond delay="1500"/>
                            </p:stCondLst>
                            <p:childTnLst>
                              <p:par>
                                <p:cTn id="35" presetID="49" presetClass="entr" presetSubtype="0" decel="10000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 calcmode="lin" valueType="num">
                                      <p:cBhvr>
                                        <p:cTn id="39" dur="500" fill="hold"/>
                                        <p:tgtEl>
                                          <p:spTgt spid="10"/>
                                        </p:tgtEl>
                                        <p:attrNameLst>
                                          <p:attrName>style.rotation</p:attrName>
                                        </p:attrNameLst>
                                      </p:cBhvr>
                                      <p:tavLst>
                                        <p:tav tm="0">
                                          <p:val>
                                            <p:fltVal val="360"/>
                                          </p:val>
                                        </p:tav>
                                        <p:tav tm="100000">
                                          <p:val>
                                            <p:fltVal val="0"/>
                                          </p:val>
                                        </p:tav>
                                      </p:tavLst>
                                    </p:anim>
                                    <p:animEffect transition="in" filter="fade">
                                      <p:cBhvr>
                                        <p:cTn id="40" dur="500"/>
                                        <p:tgtEl>
                                          <p:spTgt spid="10"/>
                                        </p:tgtEl>
                                      </p:cBhvr>
                                    </p:animEffect>
                                  </p:childTnLst>
                                </p:cTn>
                              </p:par>
                            </p:childTnLst>
                          </p:cTn>
                        </p:par>
                        <p:par>
                          <p:cTn id="41" fill="hold">
                            <p:stCondLst>
                              <p:cond delay="2000"/>
                            </p:stCondLst>
                            <p:childTnLst>
                              <p:par>
                                <p:cTn id="42" presetID="49" presetClass="entr" presetSubtype="0" decel="100000" fill="hold" grpId="0" nodeType="afterEffect">
                                  <p:stCondLst>
                                    <p:cond delay="0"/>
                                  </p:stCondLst>
                                  <p:childTnLst>
                                    <p:set>
                                      <p:cBhvr>
                                        <p:cTn id="43" dur="1" fill="hold">
                                          <p:stCondLst>
                                            <p:cond delay="0"/>
                                          </p:stCondLst>
                                        </p:cTn>
                                        <p:tgtEl>
                                          <p:spTgt spid="11"/>
                                        </p:tgtEl>
                                        <p:attrNameLst>
                                          <p:attrName>style.visibility</p:attrName>
                                        </p:attrNameLst>
                                      </p:cBhvr>
                                      <p:to>
                                        <p:strVal val="visible"/>
                                      </p:to>
                                    </p:set>
                                    <p:anim calcmode="lin" valueType="num">
                                      <p:cBhvr>
                                        <p:cTn id="44" dur="500" fill="hold"/>
                                        <p:tgtEl>
                                          <p:spTgt spid="11"/>
                                        </p:tgtEl>
                                        <p:attrNameLst>
                                          <p:attrName>ppt_w</p:attrName>
                                        </p:attrNameLst>
                                      </p:cBhvr>
                                      <p:tavLst>
                                        <p:tav tm="0">
                                          <p:val>
                                            <p:fltVal val="0"/>
                                          </p:val>
                                        </p:tav>
                                        <p:tav tm="100000">
                                          <p:val>
                                            <p:strVal val="#ppt_w"/>
                                          </p:val>
                                        </p:tav>
                                      </p:tavLst>
                                    </p:anim>
                                    <p:anim calcmode="lin" valueType="num">
                                      <p:cBhvr>
                                        <p:cTn id="45" dur="500" fill="hold"/>
                                        <p:tgtEl>
                                          <p:spTgt spid="11"/>
                                        </p:tgtEl>
                                        <p:attrNameLst>
                                          <p:attrName>ppt_h</p:attrName>
                                        </p:attrNameLst>
                                      </p:cBhvr>
                                      <p:tavLst>
                                        <p:tav tm="0">
                                          <p:val>
                                            <p:fltVal val="0"/>
                                          </p:val>
                                        </p:tav>
                                        <p:tav tm="100000">
                                          <p:val>
                                            <p:strVal val="#ppt_h"/>
                                          </p:val>
                                        </p:tav>
                                      </p:tavLst>
                                    </p:anim>
                                    <p:anim calcmode="lin" valueType="num">
                                      <p:cBhvr>
                                        <p:cTn id="46" dur="500" fill="hold"/>
                                        <p:tgtEl>
                                          <p:spTgt spid="11"/>
                                        </p:tgtEl>
                                        <p:attrNameLst>
                                          <p:attrName>style.rotation</p:attrName>
                                        </p:attrNameLst>
                                      </p:cBhvr>
                                      <p:tavLst>
                                        <p:tav tm="0">
                                          <p:val>
                                            <p:fltVal val="360"/>
                                          </p:val>
                                        </p:tav>
                                        <p:tav tm="100000">
                                          <p:val>
                                            <p:fltVal val="0"/>
                                          </p:val>
                                        </p:tav>
                                      </p:tavLst>
                                    </p:anim>
                                    <p:animEffect transition="in" filter="fade">
                                      <p:cBhvr>
                                        <p:cTn id="47" dur="500"/>
                                        <p:tgtEl>
                                          <p:spTgt spid="11"/>
                                        </p:tgtEl>
                                      </p:cBhvr>
                                    </p:animEffect>
                                  </p:childTnLst>
                                </p:cTn>
                              </p:par>
                            </p:childTnLst>
                          </p:cTn>
                        </p:par>
                        <p:par>
                          <p:cTn id="48" fill="hold">
                            <p:stCondLst>
                              <p:cond delay="2500"/>
                            </p:stCondLst>
                            <p:childTnLst>
                              <p:par>
                                <p:cTn id="49" presetID="22" presetClass="entr" presetSubtype="8" fill="hold" grpId="0" nodeType="afterEffect">
                                  <p:stCondLst>
                                    <p:cond delay="0"/>
                                  </p:stCondLst>
                                  <p:childTnLst>
                                    <p:set>
                                      <p:cBhvr>
                                        <p:cTn id="50" dur="1" fill="hold">
                                          <p:stCondLst>
                                            <p:cond delay="0"/>
                                          </p:stCondLst>
                                        </p:cTn>
                                        <p:tgtEl>
                                          <p:spTgt spid="6"/>
                                        </p:tgtEl>
                                        <p:attrNameLst>
                                          <p:attrName>style.visibility</p:attrName>
                                        </p:attrNameLst>
                                      </p:cBhvr>
                                      <p:to>
                                        <p:strVal val="visible"/>
                                      </p:to>
                                    </p:set>
                                    <p:animEffect transition="in" filter="wipe(left)">
                                      <p:cBhvr>
                                        <p:cTn id="51" dur="500"/>
                                        <p:tgtEl>
                                          <p:spTgt spid="6"/>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wipe(left)">
                                      <p:cBhvr>
                                        <p:cTn id="54" dur="500"/>
                                        <p:tgtEl>
                                          <p:spTgt spid="5"/>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wipe(left)">
                                      <p:cBhvr>
                                        <p:cTn id="57" dur="500"/>
                                        <p:tgtEl>
                                          <p:spTgt spid="4"/>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3"/>
                                        </p:tgtEl>
                                        <p:attrNameLst>
                                          <p:attrName>style.visibility</p:attrName>
                                        </p:attrNameLst>
                                      </p:cBhvr>
                                      <p:to>
                                        <p:strVal val="visible"/>
                                      </p:to>
                                    </p:set>
                                    <p:animEffect transition="in" filter="wipe(left)">
                                      <p:cBhvr>
                                        <p:cTn id="60" dur="500"/>
                                        <p:tgtEl>
                                          <p:spTgt spid="3"/>
                                        </p:tgtEl>
                                      </p:cBhvr>
                                    </p:animEffect>
                                  </p:childTnLst>
                                </p:cTn>
                              </p:par>
                            </p:childTnLst>
                          </p:cTn>
                        </p:par>
                        <p:par>
                          <p:cTn id="61" fill="hold">
                            <p:stCondLst>
                              <p:cond delay="3000"/>
                            </p:stCondLst>
                            <p:childTnLst>
                              <p:par>
                                <p:cTn id="62" presetID="10" presetClass="entr" presetSubtype="0" fill="hold" grpId="0" nodeType="afterEffect">
                                  <p:stCondLst>
                                    <p:cond delay="0"/>
                                  </p:stCondLst>
                                  <p:childTnLst>
                                    <p:set>
                                      <p:cBhvr>
                                        <p:cTn id="63" dur="1" fill="hold">
                                          <p:stCondLst>
                                            <p:cond delay="0"/>
                                          </p:stCondLst>
                                        </p:cTn>
                                        <p:tgtEl>
                                          <p:spTgt spid="16"/>
                                        </p:tgtEl>
                                        <p:attrNameLst>
                                          <p:attrName>style.visibility</p:attrName>
                                        </p:attrNameLst>
                                      </p:cBhvr>
                                      <p:to>
                                        <p:strVal val="visible"/>
                                      </p:to>
                                    </p:set>
                                    <p:animEffect transition="in" filter="fade">
                                      <p:cBhvr>
                                        <p:cTn id="64" dur="500"/>
                                        <p:tgtEl>
                                          <p:spTgt spid="1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8"/>
                                        </p:tgtEl>
                                        <p:attrNameLst>
                                          <p:attrName>style.visibility</p:attrName>
                                        </p:attrNameLst>
                                      </p:cBhvr>
                                      <p:to>
                                        <p:strVal val="visible"/>
                                      </p:to>
                                    </p:set>
                                    <p:animEffect transition="in" filter="fade">
                                      <p:cBhvr>
                                        <p:cTn id="70" dur="500"/>
                                        <p:tgtEl>
                                          <p:spTgt spid="18"/>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9"/>
                                        </p:tgtEl>
                                        <p:attrNameLst>
                                          <p:attrName>style.visibility</p:attrName>
                                        </p:attrNameLst>
                                      </p:cBhvr>
                                      <p:to>
                                        <p:strVal val="visible"/>
                                      </p:to>
                                    </p:set>
                                    <p:animEffect transition="in" filter="fade">
                                      <p:cBhvr>
                                        <p:cTn id="73" dur="500"/>
                                        <p:tgtEl>
                                          <p:spTgt spid="19"/>
                                        </p:tgtEl>
                                      </p:cBhvr>
                                    </p:animEffect>
                                  </p:childTnLst>
                                </p:cTn>
                              </p:par>
                            </p:childTnLst>
                          </p:cTn>
                        </p:par>
                        <p:par>
                          <p:cTn id="74" fill="hold">
                            <p:stCondLst>
                              <p:cond delay="3500"/>
                            </p:stCondLst>
                            <p:childTnLst>
                              <p:par>
                                <p:cTn id="75" presetID="52" presetClass="entr" presetSubtype="0" fill="hold" grpId="0" nodeType="afterEffect">
                                  <p:stCondLst>
                                    <p:cond delay="0"/>
                                  </p:stCondLst>
                                  <p:childTnLst>
                                    <p:set>
                                      <p:cBhvr>
                                        <p:cTn id="76" dur="1" fill="hold">
                                          <p:stCondLst>
                                            <p:cond delay="0"/>
                                          </p:stCondLst>
                                        </p:cTn>
                                        <p:tgtEl>
                                          <p:spTgt spid="12"/>
                                        </p:tgtEl>
                                        <p:attrNameLst>
                                          <p:attrName>style.visibility</p:attrName>
                                        </p:attrNameLst>
                                      </p:cBhvr>
                                      <p:to>
                                        <p:strVal val="visible"/>
                                      </p:to>
                                    </p:set>
                                    <p:animScale>
                                      <p:cBhvr>
                                        <p:cTn id="77"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8" dur="1000" decel="50000" fill="hold">
                                          <p:stCondLst>
                                            <p:cond delay="0"/>
                                          </p:stCondLst>
                                        </p:cTn>
                                        <p:tgtEl>
                                          <p:spTgt spid="12"/>
                                        </p:tgtEl>
                                        <p:attrNameLst>
                                          <p:attrName>ppt_x</p:attrName>
                                          <p:attrName>ppt_y</p:attrName>
                                        </p:attrNameLst>
                                      </p:cBhvr>
                                    </p:animMotion>
                                    <p:animEffect transition="in" filter="fade">
                                      <p:cBhvr>
                                        <p:cTn id="79" dur="1000"/>
                                        <p:tgtEl>
                                          <p:spTgt spid="12"/>
                                        </p:tgtEl>
                                      </p:cBhvr>
                                    </p:animEffect>
                                  </p:childTnLst>
                                </p:cTn>
                              </p:par>
                              <p:par>
                                <p:cTn id="80" presetID="52" presetClass="entr" presetSubtype="0" fill="hold" grpId="0" nodeType="withEffect">
                                  <p:stCondLst>
                                    <p:cond delay="0"/>
                                  </p:stCondLst>
                                  <p:childTnLst>
                                    <p:set>
                                      <p:cBhvr>
                                        <p:cTn id="81" dur="1" fill="hold">
                                          <p:stCondLst>
                                            <p:cond delay="0"/>
                                          </p:stCondLst>
                                        </p:cTn>
                                        <p:tgtEl>
                                          <p:spTgt spid="13"/>
                                        </p:tgtEl>
                                        <p:attrNameLst>
                                          <p:attrName>style.visibility</p:attrName>
                                        </p:attrNameLst>
                                      </p:cBhvr>
                                      <p:to>
                                        <p:strVal val="visible"/>
                                      </p:to>
                                    </p:set>
                                    <p:animScale>
                                      <p:cBhvr>
                                        <p:cTn id="82"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3" dur="1000" decel="50000" fill="hold">
                                          <p:stCondLst>
                                            <p:cond delay="0"/>
                                          </p:stCondLst>
                                        </p:cTn>
                                        <p:tgtEl>
                                          <p:spTgt spid="13"/>
                                        </p:tgtEl>
                                        <p:attrNameLst>
                                          <p:attrName>ppt_x</p:attrName>
                                          <p:attrName>ppt_y</p:attrName>
                                        </p:attrNameLst>
                                      </p:cBhvr>
                                    </p:animMotion>
                                    <p:animEffect transition="in" filter="fade">
                                      <p:cBhvr>
                                        <p:cTn id="84" dur="1000"/>
                                        <p:tgtEl>
                                          <p:spTgt spid="13"/>
                                        </p:tgtEl>
                                      </p:cBhvr>
                                    </p:animEffect>
                                  </p:childTnLst>
                                </p:cTn>
                              </p:par>
                            </p:childTnLst>
                          </p:cTn>
                        </p:par>
                        <p:par>
                          <p:cTn id="85" fill="hold">
                            <p:stCondLst>
                              <p:cond delay="4500"/>
                            </p:stCondLst>
                            <p:childTnLst>
                              <p:par>
                                <p:cTn id="86" presetID="22" presetClass="entr" presetSubtype="8" fill="hold" grpId="0" nodeType="afterEffect">
                                  <p:stCondLst>
                                    <p:cond delay="0"/>
                                  </p:stCondLst>
                                  <p:childTnLst>
                                    <p:set>
                                      <p:cBhvr>
                                        <p:cTn id="87" dur="1" fill="hold">
                                          <p:stCondLst>
                                            <p:cond delay="0"/>
                                          </p:stCondLst>
                                        </p:cTn>
                                        <p:tgtEl>
                                          <p:spTgt spid="14"/>
                                        </p:tgtEl>
                                        <p:attrNameLst>
                                          <p:attrName>style.visibility</p:attrName>
                                        </p:attrNameLst>
                                      </p:cBhvr>
                                      <p:to>
                                        <p:strVal val="visible"/>
                                      </p:to>
                                    </p:set>
                                    <p:animEffect transition="in" filter="wipe(left)">
                                      <p:cBhvr>
                                        <p:cTn id="88" dur="500"/>
                                        <p:tgtEl>
                                          <p:spTgt spid="14"/>
                                        </p:tgtEl>
                                      </p:cBhvr>
                                    </p:animEffect>
                                  </p:childTnLst>
                                </p:cTn>
                              </p:par>
                              <p:par>
                                <p:cTn id="89" presetID="22" presetClass="entr" presetSubtype="8" fill="hold" grpId="0" nodeType="withEffect">
                                  <p:stCondLst>
                                    <p:cond delay="0"/>
                                  </p:stCondLst>
                                  <p:childTnLst>
                                    <p:set>
                                      <p:cBhvr>
                                        <p:cTn id="90" dur="1" fill="hold">
                                          <p:stCondLst>
                                            <p:cond delay="0"/>
                                          </p:stCondLst>
                                        </p:cTn>
                                        <p:tgtEl>
                                          <p:spTgt spid="15"/>
                                        </p:tgtEl>
                                        <p:attrNameLst>
                                          <p:attrName>style.visibility</p:attrName>
                                        </p:attrNameLst>
                                      </p:cBhvr>
                                      <p:to>
                                        <p:strVal val="visible"/>
                                      </p:to>
                                    </p:set>
                                    <p:animEffect transition="in" filter="wipe(left)">
                                      <p:cBhvr>
                                        <p:cTn id="9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p:bldP spid="15" grpId="0"/>
      <p:bldP spid="16" grpId="0"/>
      <p:bldP spid="17" grpId="0"/>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Freeform 8"/>
          <p:cNvSpPr/>
          <p:nvPr/>
        </p:nvSpPr>
        <p:spPr bwMode="gray">
          <a:xfrm flipH="1">
            <a:off x="1845073" y="1770726"/>
            <a:ext cx="4176930" cy="2058709"/>
          </a:xfrm>
          <a:custGeom>
            <a:avLst/>
            <a:gdLst/>
            <a:ahLst/>
            <a:cxnLst/>
            <a:rect l="l" t="t" r="r" b="b"/>
            <a:pathLst>
              <a:path w="4176930" h="2058709">
                <a:moveTo>
                  <a:pt x="0" y="0"/>
                </a:moveTo>
                <a:cubicBezTo>
                  <a:pt x="0" y="0"/>
                  <a:pt x="0" y="0"/>
                  <a:pt x="4176930" y="0"/>
                </a:cubicBezTo>
                <a:lnTo>
                  <a:pt x="4176930" y="2058709"/>
                </a:lnTo>
                <a:cubicBezTo>
                  <a:pt x="4176930" y="2058709"/>
                  <a:pt x="4176930" y="2058709"/>
                  <a:pt x="1079378" y="2058709"/>
                </a:cubicBezTo>
                <a:cubicBezTo>
                  <a:pt x="1078688" y="2046733"/>
                  <a:pt x="1077814" y="2034806"/>
                  <a:pt x="1075638" y="2023030"/>
                </a:cubicBezTo>
                <a:cubicBezTo>
                  <a:pt x="1075154" y="2002066"/>
                  <a:pt x="1073005" y="1981342"/>
                  <a:pt x="1069130" y="1960943"/>
                </a:cubicBezTo>
                <a:cubicBezTo>
                  <a:pt x="1068629" y="1954635"/>
                  <a:pt x="1067677" y="1948400"/>
                  <a:pt x="1066276" y="1942246"/>
                </a:cubicBezTo>
                <a:cubicBezTo>
                  <a:pt x="989069" y="1409541"/>
                  <a:pt x="545998" y="995728"/>
                  <a:pt x="0" y="963616"/>
                </a:cubicBezTo>
                <a:cubicBezTo>
                  <a:pt x="0" y="917052"/>
                  <a:pt x="0" y="732381"/>
                  <a:pt x="0" y="0"/>
                </a:cubicBezTo>
                <a:close/>
              </a:path>
            </a:pathLst>
          </a:custGeom>
          <a:solidFill>
            <a:schemeClr val="bg1"/>
          </a:solidFill>
          <a:ln w="12700">
            <a:solidFill>
              <a:schemeClr val="bg1">
                <a:lumMod val="65000"/>
              </a:schemeClr>
            </a:solidFill>
            <a:miter lim="800000"/>
          </a:ln>
          <a:effectLst/>
        </p:spPr>
        <p:txBody>
          <a:bodyPr lIns="108000" tIns="72000" rIns="108000" bIns="144000" anchor="b" anchorCtr="0"/>
          <a:lstStyle/>
          <a:p>
            <a:pPr lvl="0"/>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您的内容打在这里，</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lvl="0"/>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或者通过复制您的文本后，在此框中</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lvl="0"/>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选择粘贴，并选择只保留文字。</a:t>
            </a:r>
          </a:p>
        </p:txBody>
      </p:sp>
      <p:sp>
        <p:nvSpPr>
          <p:cNvPr id="4" name="Freeform 9"/>
          <p:cNvSpPr/>
          <p:nvPr/>
        </p:nvSpPr>
        <p:spPr bwMode="gray">
          <a:xfrm>
            <a:off x="1845073" y="3962579"/>
            <a:ext cx="4176930" cy="2058709"/>
          </a:xfrm>
          <a:custGeom>
            <a:avLst/>
            <a:gdLst/>
            <a:ahLst/>
            <a:cxnLst>
              <a:cxn ang="0">
                <a:pos x="1300" y="0"/>
              </a:cxn>
              <a:cxn ang="0">
                <a:pos x="0" y="0"/>
              </a:cxn>
              <a:cxn ang="0">
                <a:pos x="0" y="864"/>
              </a:cxn>
              <a:cxn ang="0">
                <a:pos x="1753" y="864"/>
              </a:cxn>
              <a:cxn ang="0">
                <a:pos x="1753" y="453"/>
              </a:cxn>
              <a:cxn ang="0">
                <a:pos x="1300" y="0"/>
              </a:cxn>
            </a:cxnLst>
            <a:rect l="0" t="0" r="r" b="b"/>
            <a:pathLst>
              <a:path w="1753" h="864">
                <a:moveTo>
                  <a:pt x="1300" y="0"/>
                </a:moveTo>
                <a:cubicBezTo>
                  <a:pt x="0" y="0"/>
                  <a:pt x="0" y="0"/>
                  <a:pt x="0" y="0"/>
                </a:cubicBezTo>
                <a:cubicBezTo>
                  <a:pt x="0" y="864"/>
                  <a:pt x="0" y="864"/>
                  <a:pt x="0" y="864"/>
                </a:cubicBezTo>
                <a:cubicBezTo>
                  <a:pt x="1753" y="864"/>
                  <a:pt x="1753" y="864"/>
                  <a:pt x="1753" y="864"/>
                </a:cubicBezTo>
                <a:cubicBezTo>
                  <a:pt x="1753" y="453"/>
                  <a:pt x="1753" y="453"/>
                  <a:pt x="1753" y="453"/>
                </a:cubicBezTo>
                <a:cubicBezTo>
                  <a:pt x="1509" y="438"/>
                  <a:pt x="1314" y="243"/>
                  <a:pt x="1300" y="0"/>
                </a:cubicBezTo>
                <a:close/>
              </a:path>
            </a:pathLst>
          </a:custGeom>
          <a:solidFill>
            <a:schemeClr val="bg1"/>
          </a:solidFill>
          <a:ln w="12700">
            <a:solidFill>
              <a:schemeClr val="bg1">
                <a:lumMod val="65000"/>
              </a:schemeClr>
            </a:solidFill>
            <a:miter lim="800000"/>
          </a:ln>
          <a:effectLst/>
        </p:spPr>
        <p:txBody>
          <a:bodyPr lIns="108000" tIns="144000" rIns="108000" bIns="144000" anchor="t" anchorCtr="0"/>
          <a:lstStyle/>
          <a:p>
            <a:pPr lvl="0"/>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您的内容打在这里，</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lvl="0"/>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或者通过复制您的文本后，在此框中</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lvl="0"/>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选择粘贴，并选择只保留文字。</a:t>
            </a:r>
          </a:p>
        </p:txBody>
      </p:sp>
      <p:sp>
        <p:nvSpPr>
          <p:cNvPr id="5" name="Freeform 10"/>
          <p:cNvSpPr/>
          <p:nvPr/>
        </p:nvSpPr>
        <p:spPr bwMode="gray">
          <a:xfrm>
            <a:off x="6165235" y="3962579"/>
            <a:ext cx="4176930" cy="2058709"/>
          </a:xfrm>
          <a:custGeom>
            <a:avLst/>
            <a:gdLst/>
            <a:ahLst/>
            <a:cxnLst>
              <a:cxn ang="0">
                <a:pos x="0" y="453"/>
              </a:cxn>
              <a:cxn ang="0">
                <a:pos x="0" y="864"/>
              </a:cxn>
              <a:cxn ang="0">
                <a:pos x="1753" y="864"/>
              </a:cxn>
              <a:cxn ang="0">
                <a:pos x="1753" y="0"/>
              </a:cxn>
              <a:cxn ang="0">
                <a:pos x="453" y="0"/>
              </a:cxn>
              <a:cxn ang="0">
                <a:pos x="0" y="453"/>
              </a:cxn>
            </a:cxnLst>
            <a:rect l="0" t="0" r="r" b="b"/>
            <a:pathLst>
              <a:path w="1753" h="864">
                <a:moveTo>
                  <a:pt x="0" y="453"/>
                </a:moveTo>
                <a:cubicBezTo>
                  <a:pt x="0" y="864"/>
                  <a:pt x="0" y="864"/>
                  <a:pt x="0" y="864"/>
                </a:cubicBezTo>
                <a:cubicBezTo>
                  <a:pt x="1753" y="864"/>
                  <a:pt x="1753" y="864"/>
                  <a:pt x="1753" y="864"/>
                </a:cubicBezTo>
                <a:cubicBezTo>
                  <a:pt x="1753" y="0"/>
                  <a:pt x="1753" y="0"/>
                  <a:pt x="1753" y="0"/>
                </a:cubicBezTo>
                <a:cubicBezTo>
                  <a:pt x="453" y="0"/>
                  <a:pt x="453" y="0"/>
                  <a:pt x="453" y="0"/>
                </a:cubicBezTo>
                <a:cubicBezTo>
                  <a:pt x="439" y="243"/>
                  <a:pt x="244" y="438"/>
                  <a:pt x="0" y="453"/>
                </a:cubicBezTo>
                <a:close/>
              </a:path>
            </a:pathLst>
          </a:custGeom>
          <a:solidFill>
            <a:schemeClr val="bg1"/>
          </a:solidFill>
          <a:ln w="12700">
            <a:solidFill>
              <a:schemeClr val="bg1">
                <a:lumMod val="65000"/>
              </a:schemeClr>
            </a:solidFill>
            <a:miter lim="800000"/>
          </a:ln>
          <a:effectLst/>
        </p:spPr>
        <p:txBody>
          <a:bodyPr lIns="108000" tIns="144000" rIns="108000" bIns="144000" anchor="t" anchorCtr="0"/>
          <a:lstStyle/>
          <a:p>
            <a:pPr lvl="0" algn="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您的内容打在这里</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lvl="0" algn="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或者通过复制您的文本后，在此框中</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lvl="0" algn="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选择粘贴，并选择只保留文字</a:t>
            </a:r>
          </a:p>
        </p:txBody>
      </p:sp>
      <p:sp>
        <p:nvSpPr>
          <p:cNvPr id="6" name="Freeform 8"/>
          <p:cNvSpPr/>
          <p:nvPr/>
        </p:nvSpPr>
        <p:spPr bwMode="gray">
          <a:xfrm>
            <a:off x="6165234" y="1770726"/>
            <a:ext cx="4176000" cy="2058709"/>
          </a:xfrm>
          <a:custGeom>
            <a:avLst/>
            <a:gdLst/>
            <a:ahLst/>
            <a:cxnLst/>
            <a:rect l="l" t="t" r="r" b="b"/>
            <a:pathLst>
              <a:path w="4176930" h="2058709">
                <a:moveTo>
                  <a:pt x="0" y="0"/>
                </a:moveTo>
                <a:cubicBezTo>
                  <a:pt x="0" y="0"/>
                  <a:pt x="0" y="0"/>
                  <a:pt x="4176930" y="0"/>
                </a:cubicBezTo>
                <a:lnTo>
                  <a:pt x="4176930" y="2058709"/>
                </a:lnTo>
                <a:cubicBezTo>
                  <a:pt x="4176930" y="2058709"/>
                  <a:pt x="4176930" y="2058709"/>
                  <a:pt x="1079378" y="2058709"/>
                </a:cubicBezTo>
                <a:cubicBezTo>
                  <a:pt x="1078688" y="2046733"/>
                  <a:pt x="1077814" y="2034806"/>
                  <a:pt x="1075638" y="2023030"/>
                </a:cubicBezTo>
                <a:cubicBezTo>
                  <a:pt x="1075154" y="2002066"/>
                  <a:pt x="1073005" y="1981342"/>
                  <a:pt x="1069130" y="1960943"/>
                </a:cubicBezTo>
                <a:cubicBezTo>
                  <a:pt x="1068629" y="1954635"/>
                  <a:pt x="1067677" y="1948400"/>
                  <a:pt x="1066276" y="1942246"/>
                </a:cubicBezTo>
                <a:cubicBezTo>
                  <a:pt x="989069" y="1409541"/>
                  <a:pt x="545998" y="995728"/>
                  <a:pt x="0" y="963616"/>
                </a:cubicBezTo>
                <a:cubicBezTo>
                  <a:pt x="0" y="917052"/>
                  <a:pt x="0" y="732381"/>
                  <a:pt x="0" y="0"/>
                </a:cubicBezTo>
                <a:close/>
              </a:path>
            </a:pathLst>
          </a:custGeom>
          <a:solidFill>
            <a:schemeClr val="bg1"/>
          </a:solidFill>
          <a:ln w="12700">
            <a:solidFill>
              <a:schemeClr val="bg1">
                <a:lumMod val="65000"/>
              </a:schemeClr>
            </a:solidFill>
            <a:miter lim="800000"/>
          </a:ln>
          <a:effectLst/>
        </p:spPr>
        <p:txBody>
          <a:bodyPr lIns="108000" tIns="72000" rIns="108000" bIns="144000" anchor="b" anchorCtr="0"/>
          <a:lstStyle/>
          <a:p>
            <a:pPr lvl="0" algn="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您的内容打在这里</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lvl="0" algn="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或者通过复制您的文本后，在此框中</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lvl="0" algn="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选择粘贴，并选择只保留文字</a:t>
            </a:r>
          </a:p>
        </p:txBody>
      </p:sp>
      <p:sp>
        <p:nvSpPr>
          <p:cNvPr id="7" name="Rectangle 19"/>
          <p:cNvSpPr>
            <a:spLocks noChangeArrowheads="1"/>
          </p:cNvSpPr>
          <p:nvPr/>
        </p:nvSpPr>
        <p:spPr bwMode="gray">
          <a:xfrm>
            <a:off x="1845073" y="5660925"/>
            <a:ext cx="4169368" cy="360363"/>
          </a:xfrm>
          <a:prstGeom prst="rect">
            <a:avLst/>
          </a:prstGeom>
          <a:solidFill>
            <a:srgbClr val="ED4545"/>
          </a:solidFill>
          <a:ln w="12700">
            <a:noFill/>
            <a:miter lim="800000"/>
          </a:ln>
          <a:effectLst/>
        </p:spPr>
        <p:txBody>
          <a:bodyPr lIns="108000" tIns="72000" rIns="108000" bIns="72000" anchor="ctr"/>
          <a:lstStyle/>
          <a:p>
            <a:pPr defTabSz="801370" eaLnBrk="0" hangingPunct="0"/>
            <a:r>
              <a:rPr lang="zh-CN" altLang="en-US" sz="1600" b="1" noProof="1">
                <a:solidFill>
                  <a:srgbClr val="FFFFFF"/>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de-DE" altLang="zh-CN" sz="1600" b="1" noProof="1">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Rectangle 19"/>
          <p:cNvSpPr>
            <a:spLocks noChangeArrowheads="1"/>
          </p:cNvSpPr>
          <p:nvPr/>
        </p:nvSpPr>
        <p:spPr bwMode="gray">
          <a:xfrm>
            <a:off x="6172797" y="5660925"/>
            <a:ext cx="4169368" cy="360363"/>
          </a:xfrm>
          <a:prstGeom prst="rect">
            <a:avLst/>
          </a:prstGeom>
          <a:solidFill>
            <a:srgbClr val="ED4545"/>
          </a:solidFill>
          <a:ln w="12700">
            <a:noFill/>
            <a:miter lim="800000"/>
          </a:ln>
          <a:effectLst/>
        </p:spPr>
        <p:txBody>
          <a:bodyPr lIns="108000" tIns="72000" rIns="108000" bIns="72000" anchor="ctr"/>
          <a:lstStyle/>
          <a:p>
            <a:pPr defTabSz="801370" eaLnBrk="0" hangingPunct="0"/>
            <a:r>
              <a:rPr lang="zh-CN" altLang="en-US" sz="1600" b="1" noProof="1">
                <a:solidFill>
                  <a:srgbClr val="FFFFFF"/>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de-DE" altLang="zh-CN" sz="1600" b="1" noProof="1">
              <a:solidFill>
                <a:srgbClr val="FFFFFF"/>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Rectangle 19"/>
          <p:cNvSpPr>
            <a:spLocks noChangeArrowheads="1"/>
          </p:cNvSpPr>
          <p:nvPr/>
        </p:nvSpPr>
        <p:spPr bwMode="gray">
          <a:xfrm>
            <a:off x="6172797" y="1770726"/>
            <a:ext cx="4169368" cy="360363"/>
          </a:xfrm>
          <a:prstGeom prst="rect">
            <a:avLst/>
          </a:prstGeom>
          <a:solidFill>
            <a:srgbClr val="ED4545"/>
          </a:solidFill>
          <a:ln w="12700">
            <a:noFill/>
            <a:miter lim="800000"/>
          </a:ln>
          <a:effectLst/>
        </p:spPr>
        <p:txBody>
          <a:bodyPr lIns="108000" tIns="72000" rIns="108000" bIns="72000" anchor="ctr"/>
          <a:lstStyle/>
          <a:p>
            <a:pPr defTabSz="801370" eaLnBrk="0" hangingPunct="0"/>
            <a:r>
              <a:rPr lang="zh-CN" altLang="en-US" sz="1600" b="1" noProof="1">
                <a:solidFill>
                  <a:srgbClr val="FFFFFF"/>
                </a:solidFill>
                <a:latin typeface="微软雅黑" panose="020B0503020204020204" pitchFamily="34" charset="-122"/>
                <a:ea typeface="微软雅黑" panose="020B0503020204020204" pitchFamily="34" charset="-122"/>
                <a:cs typeface="Arial" panose="020B0604020202020204" pitchFamily="34" charset="0"/>
              </a:rPr>
              <a:t>点击添加标题</a:t>
            </a:r>
          </a:p>
        </p:txBody>
      </p:sp>
      <p:sp>
        <p:nvSpPr>
          <p:cNvPr id="10" name="Rectangle 19"/>
          <p:cNvSpPr>
            <a:spLocks noChangeArrowheads="1"/>
          </p:cNvSpPr>
          <p:nvPr/>
        </p:nvSpPr>
        <p:spPr bwMode="gray">
          <a:xfrm>
            <a:off x="1845073" y="1770726"/>
            <a:ext cx="4169368" cy="360363"/>
          </a:xfrm>
          <a:prstGeom prst="rect">
            <a:avLst/>
          </a:prstGeom>
          <a:solidFill>
            <a:srgbClr val="ED4545"/>
          </a:solidFill>
          <a:ln w="12700">
            <a:noFill/>
            <a:round/>
          </a:ln>
          <a:effectLst/>
        </p:spPr>
        <p:txBody>
          <a:bodyPr wrap="none" anchor="ctr"/>
          <a:lstStyle/>
          <a:p>
            <a:r>
              <a:rPr lang="zh-CN" altLang="en-US" sz="1600" b="1" noProof="1">
                <a:solidFill>
                  <a:schemeClr val="bg1"/>
                </a:solidFill>
                <a:latin typeface="微软雅黑" panose="020B0503020204020204" pitchFamily="34" charset="-122"/>
                <a:ea typeface="微软雅黑" panose="020B0503020204020204" pitchFamily="34" charset="-122"/>
              </a:rPr>
              <a:t>点击添加标题</a:t>
            </a:r>
            <a:endParaRPr lang="de-DE" sz="1600" b="1" noProof="1">
              <a:solidFill>
                <a:schemeClr val="bg1"/>
              </a:solidFill>
              <a:latin typeface="微软雅黑" panose="020B0503020204020204" pitchFamily="34" charset="-122"/>
              <a:ea typeface="微软雅黑" panose="020B0503020204020204" pitchFamily="34" charset="-122"/>
            </a:endParaRPr>
          </a:p>
        </p:txBody>
      </p:sp>
      <p:grpSp>
        <p:nvGrpSpPr>
          <p:cNvPr id="11" name="Gruppieren 43"/>
          <p:cNvGrpSpPr/>
          <p:nvPr/>
        </p:nvGrpSpPr>
        <p:grpSpPr bwMode="gray">
          <a:xfrm>
            <a:off x="5112671" y="2899806"/>
            <a:ext cx="1941601" cy="1941601"/>
            <a:chOff x="2804400" y="1911431"/>
            <a:chExt cx="3535200" cy="3535200"/>
          </a:xfrm>
          <a:solidFill>
            <a:srgbClr val="ED4545"/>
          </a:solidFill>
          <a:effectLst/>
        </p:grpSpPr>
        <p:sp>
          <p:nvSpPr>
            <p:cNvPr id="12" name="Freeform 10"/>
            <p:cNvSpPr>
              <a:spLocks noEditPoints="1"/>
            </p:cNvSpPr>
            <p:nvPr/>
          </p:nvSpPr>
          <p:spPr bwMode="gray">
            <a:xfrm>
              <a:off x="2804400" y="2009308"/>
              <a:ext cx="3535200" cy="3185164"/>
            </a:xfrm>
            <a:custGeom>
              <a:avLst/>
              <a:gdLst/>
              <a:ahLst/>
              <a:cxnLst>
                <a:cxn ang="0">
                  <a:pos x="530" y="84"/>
                </a:cxn>
                <a:cxn ang="0">
                  <a:pos x="1456" y="295"/>
                </a:cxn>
                <a:cxn ang="0">
                  <a:pos x="1519" y="325"/>
                </a:cxn>
                <a:cxn ang="0">
                  <a:pos x="138" y="415"/>
                </a:cxn>
                <a:cxn ang="0">
                  <a:pos x="163" y="444"/>
                </a:cxn>
                <a:cxn ang="0">
                  <a:pos x="1593" y="561"/>
                </a:cxn>
                <a:cxn ang="0">
                  <a:pos x="1645" y="530"/>
                </a:cxn>
                <a:cxn ang="0">
                  <a:pos x="1577" y="574"/>
                </a:cxn>
                <a:cxn ang="0">
                  <a:pos x="1613" y="598"/>
                </a:cxn>
                <a:cxn ang="0">
                  <a:pos x="1564" y="659"/>
                </a:cxn>
                <a:cxn ang="0">
                  <a:pos x="1643" y="814"/>
                </a:cxn>
                <a:cxn ang="0">
                  <a:pos x="1548" y="668"/>
                </a:cxn>
                <a:cxn ang="0">
                  <a:pos x="1555" y="704"/>
                </a:cxn>
                <a:cxn ang="0">
                  <a:pos x="1497" y="687"/>
                </a:cxn>
                <a:cxn ang="0">
                  <a:pos x="1394" y="728"/>
                </a:cxn>
                <a:cxn ang="0">
                  <a:pos x="1516" y="704"/>
                </a:cxn>
                <a:cxn ang="0">
                  <a:pos x="1612" y="784"/>
                </a:cxn>
                <a:cxn ang="0">
                  <a:pos x="1587" y="799"/>
                </a:cxn>
                <a:cxn ang="0">
                  <a:pos x="1694" y="752"/>
                </a:cxn>
                <a:cxn ang="0">
                  <a:pos x="1533" y="725"/>
                </a:cxn>
                <a:cxn ang="0">
                  <a:pos x="1559" y="743"/>
                </a:cxn>
                <a:cxn ang="0">
                  <a:pos x="1550" y="910"/>
                </a:cxn>
                <a:cxn ang="0">
                  <a:pos x="1460" y="828"/>
                </a:cxn>
                <a:cxn ang="0">
                  <a:pos x="1334" y="887"/>
                </a:cxn>
                <a:cxn ang="0">
                  <a:pos x="1340" y="1103"/>
                </a:cxn>
                <a:cxn ang="0">
                  <a:pos x="1473" y="1118"/>
                </a:cxn>
                <a:cxn ang="0">
                  <a:pos x="1581" y="1055"/>
                </a:cxn>
                <a:cxn ang="0">
                  <a:pos x="1649" y="872"/>
                </a:cxn>
                <a:cxn ang="0">
                  <a:pos x="1671" y="902"/>
                </a:cxn>
                <a:cxn ang="0">
                  <a:pos x="1596" y="815"/>
                </a:cxn>
                <a:cxn ang="0">
                  <a:pos x="1510" y="827"/>
                </a:cxn>
                <a:cxn ang="0">
                  <a:pos x="1589" y="865"/>
                </a:cxn>
                <a:cxn ang="0">
                  <a:pos x="1129" y="977"/>
                </a:cxn>
                <a:cxn ang="0">
                  <a:pos x="1121" y="1017"/>
                </a:cxn>
                <a:cxn ang="0">
                  <a:pos x="1073" y="1080"/>
                </a:cxn>
                <a:cxn ang="0">
                  <a:pos x="1345" y="1132"/>
                </a:cxn>
                <a:cxn ang="0">
                  <a:pos x="290" y="1296"/>
                </a:cxn>
                <a:cxn ang="0">
                  <a:pos x="689" y="58"/>
                </a:cxn>
                <a:cxn ang="0">
                  <a:pos x="524" y="26"/>
                </a:cxn>
                <a:cxn ang="0">
                  <a:pos x="231" y="343"/>
                </a:cxn>
                <a:cxn ang="0">
                  <a:pos x="178" y="499"/>
                </a:cxn>
                <a:cxn ang="0">
                  <a:pos x="64" y="623"/>
                </a:cxn>
                <a:cxn ang="0">
                  <a:pos x="193" y="1299"/>
                </a:cxn>
                <a:cxn ang="0">
                  <a:pos x="378" y="1416"/>
                </a:cxn>
                <a:cxn ang="0">
                  <a:pos x="342" y="1349"/>
                </a:cxn>
                <a:cxn ang="0">
                  <a:pos x="248" y="1245"/>
                </a:cxn>
                <a:cxn ang="0">
                  <a:pos x="119" y="767"/>
                </a:cxn>
                <a:cxn ang="0">
                  <a:pos x="139" y="607"/>
                </a:cxn>
                <a:cxn ang="0">
                  <a:pos x="361" y="359"/>
                </a:cxn>
                <a:cxn ang="0">
                  <a:pos x="432" y="296"/>
                </a:cxn>
                <a:cxn ang="0">
                  <a:pos x="474" y="141"/>
                </a:cxn>
                <a:cxn ang="0">
                  <a:pos x="545" y="68"/>
                </a:cxn>
                <a:cxn ang="0">
                  <a:pos x="717" y="64"/>
                </a:cxn>
                <a:cxn ang="0">
                  <a:pos x="1301" y="127"/>
                </a:cxn>
                <a:cxn ang="0">
                  <a:pos x="1393" y="183"/>
                </a:cxn>
                <a:cxn ang="0">
                  <a:pos x="1537" y="308"/>
                </a:cxn>
                <a:cxn ang="0">
                  <a:pos x="1682" y="671"/>
                </a:cxn>
                <a:cxn ang="0">
                  <a:pos x="1238" y="65"/>
                </a:cxn>
                <a:cxn ang="0">
                  <a:pos x="1413" y="215"/>
                </a:cxn>
                <a:cxn ang="0">
                  <a:pos x="1696" y="874"/>
                </a:cxn>
              </a:cxnLst>
              <a:rect l="0" t="0" r="r" b="b"/>
              <a:pathLst>
                <a:path w="1713" h="1537">
                  <a:moveTo>
                    <a:pt x="1152" y="12"/>
                  </a:moveTo>
                  <a:cubicBezTo>
                    <a:pt x="1149" y="12"/>
                    <a:pt x="1146" y="9"/>
                    <a:pt x="1145" y="11"/>
                  </a:cubicBezTo>
                  <a:cubicBezTo>
                    <a:pt x="1146" y="11"/>
                    <a:pt x="1150" y="15"/>
                    <a:pt x="1152" y="12"/>
                  </a:cubicBezTo>
                  <a:close/>
                  <a:moveTo>
                    <a:pt x="719" y="38"/>
                  </a:moveTo>
                  <a:cubicBezTo>
                    <a:pt x="708" y="38"/>
                    <a:pt x="708" y="38"/>
                    <a:pt x="708" y="38"/>
                  </a:cubicBezTo>
                  <a:cubicBezTo>
                    <a:pt x="708" y="41"/>
                    <a:pt x="719" y="43"/>
                    <a:pt x="719" y="38"/>
                  </a:cubicBezTo>
                  <a:close/>
                  <a:moveTo>
                    <a:pt x="763" y="72"/>
                  </a:moveTo>
                  <a:cubicBezTo>
                    <a:pt x="762" y="76"/>
                    <a:pt x="769" y="76"/>
                    <a:pt x="771" y="74"/>
                  </a:cubicBezTo>
                  <a:cubicBezTo>
                    <a:pt x="768" y="74"/>
                    <a:pt x="765" y="70"/>
                    <a:pt x="763" y="72"/>
                  </a:cubicBezTo>
                  <a:close/>
                  <a:moveTo>
                    <a:pt x="775" y="74"/>
                  </a:moveTo>
                  <a:cubicBezTo>
                    <a:pt x="778" y="76"/>
                    <a:pt x="786" y="80"/>
                    <a:pt x="788" y="76"/>
                  </a:cubicBezTo>
                  <a:cubicBezTo>
                    <a:pt x="783" y="77"/>
                    <a:pt x="779" y="72"/>
                    <a:pt x="775" y="74"/>
                  </a:cubicBezTo>
                  <a:close/>
                  <a:moveTo>
                    <a:pt x="530" y="84"/>
                  </a:moveTo>
                  <a:cubicBezTo>
                    <a:pt x="534" y="85"/>
                    <a:pt x="533" y="80"/>
                    <a:pt x="535" y="84"/>
                  </a:cubicBezTo>
                  <a:cubicBezTo>
                    <a:pt x="536" y="83"/>
                    <a:pt x="536" y="83"/>
                    <a:pt x="537" y="83"/>
                  </a:cubicBezTo>
                  <a:cubicBezTo>
                    <a:pt x="536" y="80"/>
                    <a:pt x="537" y="78"/>
                    <a:pt x="538" y="75"/>
                  </a:cubicBezTo>
                  <a:cubicBezTo>
                    <a:pt x="532" y="75"/>
                    <a:pt x="531" y="80"/>
                    <a:pt x="530" y="84"/>
                  </a:cubicBezTo>
                  <a:close/>
                  <a:moveTo>
                    <a:pt x="530" y="88"/>
                  </a:moveTo>
                  <a:cubicBezTo>
                    <a:pt x="530" y="92"/>
                    <a:pt x="532" y="98"/>
                    <a:pt x="527" y="101"/>
                  </a:cubicBezTo>
                  <a:cubicBezTo>
                    <a:pt x="533" y="99"/>
                    <a:pt x="537" y="94"/>
                    <a:pt x="538" y="87"/>
                  </a:cubicBezTo>
                  <a:cubicBezTo>
                    <a:pt x="535" y="87"/>
                    <a:pt x="533" y="90"/>
                    <a:pt x="530" y="88"/>
                  </a:cubicBezTo>
                  <a:close/>
                  <a:moveTo>
                    <a:pt x="1311" y="135"/>
                  </a:moveTo>
                  <a:cubicBezTo>
                    <a:pt x="1308" y="134"/>
                    <a:pt x="1306" y="128"/>
                    <a:pt x="1303" y="130"/>
                  </a:cubicBezTo>
                  <a:cubicBezTo>
                    <a:pt x="1306" y="131"/>
                    <a:pt x="1308" y="138"/>
                    <a:pt x="1311" y="135"/>
                  </a:cubicBezTo>
                  <a:close/>
                  <a:moveTo>
                    <a:pt x="1414" y="226"/>
                  </a:moveTo>
                  <a:cubicBezTo>
                    <a:pt x="1414" y="223"/>
                    <a:pt x="1413" y="221"/>
                    <a:pt x="1410" y="221"/>
                  </a:cubicBezTo>
                  <a:cubicBezTo>
                    <a:pt x="1409" y="225"/>
                    <a:pt x="1413" y="224"/>
                    <a:pt x="1412" y="228"/>
                  </a:cubicBezTo>
                  <a:cubicBezTo>
                    <a:pt x="1406" y="237"/>
                    <a:pt x="1416" y="247"/>
                    <a:pt x="1421" y="252"/>
                  </a:cubicBezTo>
                  <a:cubicBezTo>
                    <a:pt x="1425" y="264"/>
                    <a:pt x="1425" y="274"/>
                    <a:pt x="1434" y="281"/>
                  </a:cubicBezTo>
                  <a:cubicBezTo>
                    <a:pt x="1434" y="279"/>
                    <a:pt x="1431" y="277"/>
                    <a:pt x="1434" y="276"/>
                  </a:cubicBezTo>
                  <a:cubicBezTo>
                    <a:pt x="1436" y="279"/>
                    <a:pt x="1439" y="282"/>
                    <a:pt x="1441" y="287"/>
                  </a:cubicBezTo>
                  <a:cubicBezTo>
                    <a:pt x="1444" y="288"/>
                    <a:pt x="1441" y="283"/>
                    <a:pt x="1444" y="284"/>
                  </a:cubicBezTo>
                  <a:cubicBezTo>
                    <a:pt x="1444" y="290"/>
                    <a:pt x="1454" y="291"/>
                    <a:pt x="1456" y="289"/>
                  </a:cubicBezTo>
                  <a:cubicBezTo>
                    <a:pt x="1458" y="291"/>
                    <a:pt x="1455" y="292"/>
                    <a:pt x="1456" y="295"/>
                  </a:cubicBezTo>
                  <a:cubicBezTo>
                    <a:pt x="1462" y="296"/>
                    <a:pt x="1461" y="304"/>
                    <a:pt x="1468" y="306"/>
                  </a:cubicBezTo>
                  <a:cubicBezTo>
                    <a:pt x="1472" y="301"/>
                    <a:pt x="1466" y="298"/>
                    <a:pt x="1467" y="295"/>
                  </a:cubicBezTo>
                  <a:cubicBezTo>
                    <a:pt x="1469" y="297"/>
                    <a:pt x="1469" y="295"/>
                    <a:pt x="1472" y="296"/>
                  </a:cubicBezTo>
                  <a:cubicBezTo>
                    <a:pt x="1472" y="298"/>
                    <a:pt x="1474" y="298"/>
                    <a:pt x="1473" y="301"/>
                  </a:cubicBezTo>
                  <a:cubicBezTo>
                    <a:pt x="1472" y="301"/>
                    <a:pt x="1472" y="300"/>
                    <a:pt x="1470" y="300"/>
                  </a:cubicBezTo>
                  <a:cubicBezTo>
                    <a:pt x="1470" y="306"/>
                    <a:pt x="1475" y="306"/>
                    <a:pt x="1476" y="311"/>
                  </a:cubicBezTo>
                  <a:cubicBezTo>
                    <a:pt x="1478" y="312"/>
                    <a:pt x="1478" y="310"/>
                    <a:pt x="1479" y="310"/>
                  </a:cubicBezTo>
                  <a:cubicBezTo>
                    <a:pt x="1484" y="311"/>
                    <a:pt x="1483" y="317"/>
                    <a:pt x="1488" y="318"/>
                  </a:cubicBezTo>
                  <a:cubicBezTo>
                    <a:pt x="1491" y="309"/>
                    <a:pt x="1477" y="305"/>
                    <a:pt x="1477" y="300"/>
                  </a:cubicBezTo>
                  <a:cubicBezTo>
                    <a:pt x="1483" y="304"/>
                    <a:pt x="1486" y="309"/>
                    <a:pt x="1494" y="311"/>
                  </a:cubicBezTo>
                  <a:cubicBezTo>
                    <a:pt x="1486" y="299"/>
                    <a:pt x="1477" y="287"/>
                    <a:pt x="1459" y="284"/>
                  </a:cubicBezTo>
                  <a:cubicBezTo>
                    <a:pt x="1456" y="276"/>
                    <a:pt x="1452" y="269"/>
                    <a:pt x="1446" y="263"/>
                  </a:cubicBezTo>
                  <a:cubicBezTo>
                    <a:pt x="1446" y="266"/>
                    <a:pt x="1450" y="268"/>
                    <a:pt x="1447" y="269"/>
                  </a:cubicBezTo>
                  <a:cubicBezTo>
                    <a:pt x="1438" y="262"/>
                    <a:pt x="1428" y="252"/>
                    <a:pt x="1423" y="240"/>
                  </a:cubicBezTo>
                  <a:cubicBezTo>
                    <a:pt x="1423" y="239"/>
                    <a:pt x="1424" y="237"/>
                    <a:pt x="1424" y="237"/>
                  </a:cubicBezTo>
                  <a:cubicBezTo>
                    <a:pt x="1423" y="232"/>
                    <a:pt x="1416" y="223"/>
                    <a:pt x="1414" y="226"/>
                  </a:cubicBezTo>
                  <a:close/>
                  <a:moveTo>
                    <a:pt x="1519" y="325"/>
                  </a:moveTo>
                  <a:cubicBezTo>
                    <a:pt x="1520" y="328"/>
                    <a:pt x="1521" y="329"/>
                    <a:pt x="1524" y="330"/>
                  </a:cubicBezTo>
                  <a:cubicBezTo>
                    <a:pt x="1524" y="326"/>
                    <a:pt x="1521" y="326"/>
                    <a:pt x="1519" y="325"/>
                  </a:cubicBezTo>
                  <a:close/>
                  <a:moveTo>
                    <a:pt x="928" y="336"/>
                  </a:moveTo>
                  <a:cubicBezTo>
                    <a:pt x="928" y="340"/>
                    <a:pt x="935" y="341"/>
                    <a:pt x="934" y="335"/>
                  </a:cubicBezTo>
                  <a:cubicBezTo>
                    <a:pt x="931" y="335"/>
                    <a:pt x="929" y="335"/>
                    <a:pt x="928" y="336"/>
                  </a:cubicBezTo>
                  <a:close/>
                  <a:moveTo>
                    <a:pt x="913" y="346"/>
                  </a:moveTo>
                  <a:cubicBezTo>
                    <a:pt x="916" y="348"/>
                    <a:pt x="922" y="346"/>
                    <a:pt x="922" y="341"/>
                  </a:cubicBezTo>
                  <a:cubicBezTo>
                    <a:pt x="920" y="333"/>
                    <a:pt x="913" y="340"/>
                    <a:pt x="913" y="346"/>
                  </a:cubicBezTo>
                  <a:close/>
                  <a:moveTo>
                    <a:pt x="901" y="344"/>
                  </a:moveTo>
                  <a:cubicBezTo>
                    <a:pt x="904" y="350"/>
                    <a:pt x="894" y="346"/>
                    <a:pt x="893" y="351"/>
                  </a:cubicBezTo>
                  <a:cubicBezTo>
                    <a:pt x="898" y="355"/>
                    <a:pt x="903" y="351"/>
                    <a:pt x="908" y="349"/>
                  </a:cubicBezTo>
                  <a:cubicBezTo>
                    <a:pt x="908" y="345"/>
                    <a:pt x="903" y="346"/>
                    <a:pt x="901" y="344"/>
                  </a:cubicBezTo>
                  <a:close/>
                  <a:moveTo>
                    <a:pt x="901" y="357"/>
                  </a:moveTo>
                  <a:cubicBezTo>
                    <a:pt x="896" y="354"/>
                    <a:pt x="890" y="358"/>
                    <a:pt x="884" y="357"/>
                  </a:cubicBezTo>
                  <a:cubicBezTo>
                    <a:pt x="875" y="364"/>
                    <a:pt x="895" y="369"/>
                    <a:pt x="901" y="364"/>
                  </a:cubicBezTo>
                  <a:cubicBezTo>
                    <a:pt x="899" y="360"/>
                    <a:pt x="897" y="360"/>
                    <a:pt x="901" y="357"/>
                  </a:cubicBezTo>
                  <a:close/>
                  <a:moveTo>
                    <a:pt x="138" y="415"/>
                  </a:moveTo>
                  <a:cubicBezTo>
                    <a:pt x="134" y="415"/>
                    <a:pt x="133" y="417"/>
                    <a:pt x="132" y="420"/>
                  </a:cubicBezTo>
                  <a:cubicBezTo>
                    <a:pt x="136" y="421"/>
                    <a:pt x="137" y="417"/>
                    <a:pt x="138" y="415"/>
                  </a:cubicBezTo>
                  <a:close/>
                  <a:moveTo>
                    <a:pt x="130" y="417"/>
                  </a:moveTo>
                  <a:cubicBezTo>
                    <a:pt x="128" y="421"/>
                    <a:pt x="124" y="422"/>
                    <a:pt x="124" y="429"/>
                  </a:cubicBezTo>
                  <a:cubicBezTo>
                    <a:pt x="129" y="428"/>
                    <a:pt x="130" y="419"/>
                    <a:pt x="130" y="417"/>
                  </a:cubicBezTo>
                  <a:close/>
                  <a:moveTo>
                    <a:pt x="1576" y="428"/>
                  </a:moveTo>
                  <a:cubicBezTo>
                    <a:pt x="1578" y="441"/>
                    <a:pt x="1584" y="458"/>
                    <a:pt x="1592" y="468"/>
                  </a:cubicBezTo>
                  <a:cubicBezTo>
                    <a:pt x="1593" y="451"/>
                    <a:pt x="1585" y="437"/>
                    <a:pt x="1576" y="428"/>
                  </a:cubicBezTo>
                  <a:close/>
                  <a:moveTo>
                    <a:pt x="128" y="436"/>
                  </a:moveTo>
                  <a:cubicBezTo>
                    <a:pt x="127" y="439"/>
                    <a:pt x="123" y="443"/>
                    <a:pt x="124" y="446"/>
                  </a:cubicBezTo>
                  <a:cubicBezTo>
                    <a:pt x="126" y="443"/>
                    <a:pt x="132" y="441"/>
                    <a:pt x="128" y="436"/>
                  </a:cubicBezTo>
                  <a:close/>
                  <a:moveTo>
                    <a:pt x="118" y="437"/>
                  </a:moveTo>
                  <a:cubicBezTo>
                    <a:pt x="117" y="444"/>
                    <a:pt x="110" y="450"/>
                    <a:pt x="111" y="455"/>
                  </a:cubicBezTo>
                  <a:cubicBezTo>
                    <a:pt x="113" y="450"/>
                    <a:pt x="121" y="441"/>
                    <a:pt x="118" y="437"/>
                  </a:cubicBezTo>
                  <a:close/>
                  <a:moveTo>
                    <a:pt x="112" y="495"/>
                  </a:moveTo>
                  <a:cubicBezTo>
                    <a:pt x="113" y="473"/>
                    <a:pt x="139" y="464"/>
                    <a:pt x="146" y="448"/>
                  </a:cubicBezTo>
                  <a:cubicBezTo>
                    <a:pt x="150" y="447"/>
                    <a:pt x="157" y="446"/>
                    <a:pt x="163" y="444"/>
                  </a:cubicBezTo>
                  <a:cubicBezTo>
                    <a:pt x="154" y="432"/>
                    <a:pt x="144" y="446"/>
                    <a:pt x="135" y="450"/>
                  </a:cubicBezTo>
                  <a:cubicBezTo>
                    <a:pt x="128" y="463"/>
                    <a:pt x="116" y="465"/>
                    <a:pt x="111" y="481"/>
                  </a:cubicBezTo>
                  <a:cubicBezTo>
                    <a:pt x="102" y="487"/>
                    <a:pt x="98" y="497"/>
                    <a:pt x="92" y="505"/>
                  </a:cubicBezTo>
                  <a:cubicBezTo>
                    <a:pt x="103" y="506"/>
                    <a:pt x="103" y="496"/>
                    <a:pt x="112" y="495"/>
                  </a:cubicBezTo>
                  <a:close/>
                  <a:moveTo>
                    <a:pt x="146" y="459"/>
                  </a:moveTo>
                  <a:cubicBezTo>
                    <a:pt x="148" y="459"/>
                    <a:pt x="150" y="459"/>
                    <a:pt x="149" y="455"/>
                  </a:cubicBezTo>
                  <a:cubicBezTo>
                    <a:pt x="146" y="455"/>
                    <a:pt x="145" y="456"/>
                    <a:pt x="146" y="459"/>
                  </a:cubicBezTo>
                  <a:close/>
                  <a:moveTo>
                    <a:pt x="92" y="496"/>
                  </a:moveTo>
                  <a:cubicBezTo>
                    <a:pt x="88" y="495"/>
                    <a:pt x="89" y="499"/>
                    <a:pt x="88" y="502"/>
                  </a:cubicBezTo>
                  <a:cubicBezTo>
                    <a:pt x="91" y="502"/>
                    <a:pt x="92" y="499"/>
                    <a:pt x="92" y="496"/>
                  </a:cubicBezTo>
                  <a:close/>
                  <a:moveTo>
                    <a:pt x="1606" y="540"/>
                  </a:moveTo>
                  <a:cubicBezTo>
                    <a:pt x="1603" y="524"/>
                    <a:pt x="1602" y="509"/>
                    <a:pt x="1589" y="502"/>
                  </a:cubicBezTo>
                  <a:cubicBezTo>
                    <a:pt x="1587" y="522"/>
                    <a:pt x="1598" y="536"/>
                    <a:pt x="1598" y="554"/>
                  </a:cubicBezTo>
                  <a:cubicBezTo>
                    <a:pt x="1594" y="553"/>
                    <a:pt x="1591" y="549"/>
                    <a:pt x="1586" y="549"/>
                  </a:cubicBezTo>
                  <a:cubicBezTo>
                    <a:pt x="1582" y="552"/>
                    <a:pt x="1581" y="563"/>
                    <a:pt x="1588" y="564"/>
                  </a:cubicBezTo>
                  <a:cubicBezTo>
                    <a:pt x="1590" y="562"/>
                    <a:pt x="1589" y="557"/>
                    <a:pt x="1591" y="555"/>
                  </a:cubicBezTo>
                  <a:cubicBezTo>
                    <a:pt x="1593" y="557"/>
                    <a:pt x="1592" y="560"/>
                    <a:pt x="1593" y="561"/>
                  </a:cubicBezTo>
                  <a:cubicBezTo>
                    <a:pt x="1597" y="562"/>
                    <a:pt x="1596" y="559"/>
                    <a:pt x="1599" y="559"/>
                  </a:cubicBezTo>
                  <a:cubicBezTo>
                    <a:pt x="1606" y="564"/>
                    <a:pt x="1595" y="578"/>
                    <a:pt x="1604" y="582"/>
                  </a:cubicBezTo>
                  <a:cubicBezTo>
                    <a:pt x="1603" y="575"/>
                    <a:pt x="1609" y="569"/>
                    <a:pt x="1603" y="565"/>
                  </a:cubicBezTo>
                  <a:cubicBezTo>
                    <a:pt x="1607" y="560"/>
                    <a:pt x="1609" y="552"/>
                    <a:pt x="1610" y="543"/>
                  </a:cubicBezTo>
                  <a:cubicBezTo>
                    <a:pt x="1609" y="541"/>
                    <a:pt x="1607" y="541"/>
                    <a:pt x="1606" y="540"/>
                  </a:cubicBezTo>
                  <a:close/>
                  <a:moveTo>
                    <a:pt x="99" y="526"/>
                  </a:moveTo>
                  <a:cubicBezTo>
                    <a:pt x="103" y="523"/>
                    <a:pt x="110" y="519"/>
                    <a:pt x="112" y="511"/>
                  </a:cubicBezTo>
                  <a:cubicBezTo>
                    <a:pt x="106" y="513"/>
                    <a:pt x="98" y="519"/>
                    <a:pt x="99" y="526"/>
                  </a:cubicBezTo>
                  <a:close/>
                  <a:moveTo>
                    <a:pt x="73" y="545"/>
                  </a:moveTo>
                  <a:cubicBezTo>
                    <a:pt x="73" y="537"/>
                    <a:pt x="80" y="533"/>
                    <a:pt x="85" y="533"/>
                  </a:cubicBezTo>
                  <a:cubicBezTo>
                    <a:pt x="86" y="529"/>
                    <a:pt x="88" y="528"/>
                    <a:pt x="89" y="524"/>
                  </a:cubicBezTo>
                  <a:cubicBezTo>
                    <a:pt x="85" y="523"/>
                    <a:pt x="83" y="529"/>
                    <a:pt x="81" y="527"/>
                  </a:cubicBezTo>
                  <a:cubicBezTo>
                    <a:pt x="82" y="521"/>
                    <a:pt x="86" y="517"/>
                    <a:pt x="88" y="512"/>
                  </a:cubicBezTo>
                  <a:cubicBezTo>
                    <a:pt x="73" y="520"/>
                    <a:pt x="67" y="536"/>
                    <a:pt x="59" y="551"/>
                  </a:cubicBezTo>
                  <a:cubicBezTo>
                    <a:pt x="65" y="550"/>
                    <a:pt x="66" y="542"/>
                    <a:pt x="73" y="545"/>
                  </a:cubicBezTo>
                  <a:close/>
                  <a:moveTo>
                    <a:pt x="1658" y="557"/>
                  </a:moveTo>
                  <a:cubicBezTo>
                    <a:pt x="1659" y="547"/>
                    <a:pt x="1652" y="532"/>
                    <a:pt x="1645" y="530"/>
                  </a:cubicBezTo>
                  <a:cubicBezTo>
                    <a:pt x="1650" y="539"/>
                    <a:pt x="1650" y="552"/>
                    <a:pt x="1658" y="557"/>
                  </a:cubicBezTo>
                  <a:close/>
                  <a:moveTo>
                    <a:pt x="53" y="556"/>
                  </a:moveTo>
                  <a:cubicBezTo>
                    <a:pt x="53" y="562"/>
                    <a:pt x="47" y="562"/>
                    <a:pt x="47" y="569"/>
                  </a:cubicBezTo>
                  <a:cubicBezTo>
                    <a:pt x="50" y="570"/>
                    <a:pt x="56" y="561"/>
                    <a:pt x="53" y="556"/>
                  </a:cubicBezTo>
                  <a:close/>
                  <a:moveTo>
                    <a:pt x="1578" y="581"/>
                  </a:moveTo>
                  <a:cubicBezTo>
                    <a:pt x="1575" y="583"/>
                    <a:pt x="1573" y="586"/>
                    <a:pt x="1574" y="592"/>
                  </a:cubicBezTo>
                  <a:cubicBezTo>
                    <a:pt x="1579" y="593"/>
                    <a:pt x="1579" y="589"/>
                    <a:pt x="1582" y="588"/>
                  </a:cubicBezTo>
                  <a:cubicBezTo>
                    <a:pt x="1584" y="592"/>
                    <a:pt x="1583" y="598"/>
                    <a:pt x="1586" y="601"/>
                  </a:cubicBezTo>
                  <a:cubicBezTo>
                    <a:pt x="1586" y="598"/>
                    <a:pt x="1584" y="593"/>
                    <a:pt x="1587" y="592"/>
                  </a:cubicBezTo>
                  <a:cubicBezTo>
                    <a:pt x="1592" y="600"/>
                    <a:pt x="1584" y="615"/>
                    <a:pt x="1595" y="617"/>
                  </a:cubicBezTo>
                  <a:cubicBezTo>
                    <a:pt x="1597" y="608"/>
                    <a:pt x="1590" y="604"/>
                    <a:pt x="1593" y="597"/>
                  </a:cubicBezTo>
                  <a:cubicBezTo>
                    <a:pt x="1596" y="597"/>
                    <a:pt x="1596" y="601"/>
                    <a:pt x="1598" y="599"/>
                  </a:cubicBezTo>
                  <a:cubicBezTo>
                    <a:pt x="1598" y="592"/>
                    <a:pt x="1597" y="587"/>
                    <a:pt x="1596" y="582"/>
                  </a:cubicBezTo>
                  <a:cubicBezTo>
                    <a:pt x="1595" y="581"/>
                    <a:pt x="1592" y="583"/>
                    <a:pt x="1588" y="582"/>
                  </a:cubicBezTo>
                  <a:cubicBezTo>
                    <a:pt x="1587" y="586"/>
                    <a:pt x="1593" y="589"/>
                    <a:pt x="1589" y="592"/>
                  </a:cubicBezTo>
                  <a:cubicBezTo>
                    <a:pt x="1588" y="590"/>
                    <a:pt x="1586" y="581"/>
                    <a:pt x="1584" y="586"/>
                  </a:cubicBezTo>
                  <a:cubicBezTo>
                    <a:pt x="1582" y="581"/>
                    <a:pt x="1578" y="579"/>
                    <a:pt x="1577" y="574"/>
                  </a:cubicBezTo>
                  <a:cubicBezTo>
                    <a:pt x="1579" y="573"/>
                    <a:pt x="1581" y="572"/>
                    <a:pt x="1583" y="572"/>
                  </a:cubicBezTo>
                  <a:cubicBezTo>
                    <a:pt x="1579" y="549"/>
                    <a:pt x="1561" y="585"/>
                    <a:pt x="1578" y="581"/>
                  </a:cubicBezTo>
                  <a:close/>
                  <a:moveTo>
                    <a:pt x="1587" y="632"/>
                  </a:moveTo>
                  <a:cubicBezTo>
                    <a:pt x="1590" y="635"/>
                    <a:pt x="1593" y="642"/>
                    <a:pt x="1598" y="640"/>
                  </a:cubicBezTo>
                  <a:cubicBezTo>
                    <a:pt x="1597" y="631"/>
                    <a:pt x="1590" y="628"/>
                    <a:pt x="1588" y="620"/>
                  </a:cubicBezTo>
                  <a:cubicBezTo>
                    <a:pt x="1578" y="618"/>
                    <a:pt x="1579" y="606"/>
                    <a:pt x="1572" y="600"/>
                  </a:cubicBezTo>
                  <a:cubicBezTo>
                    <a:pt x="1573" y="599"/>
                    <a:pt x="1575" y="599"/>
                    <a:pt x="1574" y="596"/>
                  </a:cubicBezTo>
                  <a:cubicBezTo>
                    <a:pt x="1570" y="593"/>
                    <a:pt x="1569" y="599"/>
                    <a:pt x="1565" y="599"/>
                  </a:cubicBezTo>
                  <a:cubicBezTo>
                    <a:pt x="1568" y="613"/>
                    <a:pt x="1561" y="624"/>
                    <a:pt x="1568" y="633"/>
                  </a:cubicBezTo>
                  <a:cubicBezTo>
                    <a:pt x="1569" y="632"/>
                    <a:pt x="1569" y="630"/>
                    <a:pt x="1571" y="629"/>
                  </a:cubicBezTo>
                  <a:cubicBezTo>
                    <a:pt x="1574" y="635"/>
                    <a:pt x="1569" y="638"/>
                    <a:pt x="1570" y="645"/>
                  </a:cubicBezTo>
                  <a:cubicBezTo>
                    <a:pt x="1579" y="651"/>
                    <a:pt x="1586" y="643"/>
                    <a:pt x="1587" y="632"/>
                  </a:cubicBezTo>
                  <a:close/>
                  <a:moveTo>
                    <a:pt x="1579" y="595"/>
                  </a:moveTo>
                  <a:cubicBezTo>
                    <a:pt x="1580" y="597"/>
                    <a:pt x="1579" y="601"/>
                    <a:pt x="1583" y="600"/>
                  </a:cubicBezTo>
                  <a:cubicBezTo>
                    <a:pt x="1583" y="598"/>
                    <a:pt x="1583" y="596"/>
                    <a:pt x="1582" y="595"/>
                  </a:cubicBezTo>
                  <a:lnTo>
                    <a:pt x="1579" y="595"/>
                  </a:lnTo>
                  <a:close/>
                  <a:moveTo>
                    <a:pt x="1613" y="598"/>
                  </a:moveTo>
                  <a:cubicBezTo>
                    <a:pt x="1612" y="620"/>
                    <a:pt x="1625" y="632"/>
                    <a:pt x="1631" y="649"/>
                  </a:cubicBezTo>
                  <a:cubicBezTo>
                    <a:pt x="1629" y="634"/>
                    <a:pt x="1621" y="624"/>
                    <a:pt x="1616" y="612"/>
                  </a:cubicBezTo>
                  <a:cubicBezTo>
                    <a:pt x="1620" y="608"/>
                    <a:pt x="1616" y="600"/>
                    <a:pt x="1613" y="598"/>
                  </a:cubicBezTo>
                  <a:close/>
                  <a:moveTo>
                    <a:pt x="54" y="629"/>
                  </a:moveTo>
                  <a:cubicBezTo>
                    <a:pt x="55" y="628"/>
                    <a:pt x="58" y="623"/>
                    <a:pt x="55" y="621"/>
                  </a:cubicBezTo>
                  <a:cubicBezTo>
                    <a:pt x="55" y="623"/>
                    <a:pt x="52" y="627"/>
                    <a:pt x="54" y="629"/>
                  </a:cubicBezTo>
                  <a:close/>
                  <a:moveTo>
                    <a:pt x="1310" y="675"/>
                  </a:moveTo>
                  <a:cubicBezTo>
                    <a:pt x="1314" y="674"/>
                    <a:pt x="1312" y="666"/>
                    <a:pt x="1314" y="662"/>
                  </a:cubicBezTo>
                  <a:cubicBezTo>
                    <a:pt x="1323" y="662"/>
                    <a:pt x="1324" y="654"/>
                    <a:pt x="1334" y="655"/>
                  </a:cubicBezTo>
                  <a:cubicBezTo>
                    <a:pt x="1334" y="652"/>
                    <a:pt x="1334" y="648"/>
                    <a:pt x="1331" y="648"/>
                  </a:cubicBezTo>
                  <a:cubicBezTo>
                    <a:pt x="1324" y="656"/>
                    <a:pt x="1293" y="662"/>
                    <a:pt x="1310" y="675"/>
                  </a:cubicBezTo>
                  <a:close/>
                  <a:moveTo>
                    <a:pt x="1601" y="655"/>
                  </a:moveTo>
                  <a:cubicBezTo>
                    <a:pt x="1600" y="653"/>
                    <a:pt x="1601" y="649"/>
                    <a:pt x="1597" y="649"/>
                  </a:cubicBezTo>
                  <a:cubicBezTo>
                    <a:pt x="1595" y="651"/>
                    <a:pt x="1596" y="656"/>
                    <a:pt x="1598" y="657"/>
                  </a:cubicBezTo>
                  <a:cubicBezTo>
                    <a:pt x="1598" y="656"/>
                    <a:pt x="1600" y="656"/>
                    <a:pt x="1601" y="655"/>
                  </a:cubicBezTo>
                  <a:close/>
                  <a:moveTo>
                    <a:pt x="1561" y="650"/>
                  </a:moveTo>
                  <a:cubicBezTo>
                    <a:pt x="1560" y="654"/>
                    <a:pt x="1561" y="658"/>
                    <a:pt x="1564" y="659"/>
                  </a:cubicBezTo>
                  <a:cubicBezTo>
                    <a:pt x="1563" y="656"/>
                    <a:pt x="1565" y="650"/>
                    <a:pt x="1561" y="650"/>
                  </a:cubicBezTo>
                  <a:close/>
                  <a:moveTo>
                    <a:pt x="1376" y="658"/>
                  </a:moveTo>
                  <a:cubicBezTo>
                    <a:pt x="1375" y="655"/>
                    <a:pt x="1373" y="652"/>
                    <a:pt x="1369" y="652"/>
                  </a:cubicBezTo>
                  <a:cubicBezTo>
                    <a:pt x="1365" y="657"/>
                    <a:pt x="1372" y="661"/>
                    <a:pt x="1376" y="658"/>
                  </a:cubicBezTo>
                  <a:close/>
                  <a:moveTo>
                    <a:pt x="1573" y="656"/>
                  </a:moveTo>
                  <a:cubicBezTo>
                    <a:pt x="1573" y="659"/>
                    <a:pt x="1574" y="660"/>
                    <a:pt x="1575" y="661"/>
                  </a:cubicBezTo>
                  <a:cubicBezTo>
                    <a:pt x="1577" y="659"/>
                    <a:pt x="1576" y="655"/>
                    <a:pt x="1573" y="656"/>
                  </a:cubicBezTo>
                  <a:close/>
                  <a:moveTo>
                    <a:pt x="1606" y="656"/>
                  </a:moveTo>
                  <a:cubicBezTo>
                    <a:pt x="1606" y="659"/>
                    <a:pt x="1607" y="661"/>
                    <a:pt x="1609" y="663"/>
                  </a:cubicBezTo>
                  <a:cubicBezTo>
                    <a:pt x="1611" y="661"/>
                    <a:pt x="1608" y="659"/>
                    <a:pt x="1609" y="656"/>
                  </a:cubicBezTo>
                  <a:lnTo>
                    <a:pt x="1606" y="656"/>
                  </a:lnTo>
                  <a:close/>
                  <a:moveTo>
                    <a:pt x="1623" y="742"/>
                  </a:moveTo>
                  <a:cubicBezTo>
                    <a:pt x="1623" y="744"/>
                    <a:pt x="1619" y="741"/>
                    <a:pt x="1620" y="744"/>
                  </a:cubicBezTo>
                  <a:cubicBezTo>
                    <a:pt x="1621" y="755"/>
                    <a:pt x="1634" y="764"/>
                    <a:pt x="1624" y="774"/>
                  </a:cubicBezTo>
                  <a:cubicBezTo>
                    <a:pt x="1626" y="789"/>
                    <a:pt x="1627" y="807"/>
                    <a:pt x="1635" y="816"/>
                  </a:cubicBezTo>
                  <a:cubicBezTo>
                    <a:pt x="1634" y="813"/>
                    <a:pt x="1634" y="809"/>
                    <a:pt x="1636" y="806"/>
                  </a:cubicBezTo>
                  <a:cubicBezTo>
                    <a:pt x="1639" y="807"/>
                    <a:pt x="1640" y="812"/>
                    <a:pt x="1643" y="814"/>
                  </a:cubicBezTo>
                  <a:cubicBezTo>
                    <a:pt x="1644" y="812"/>
                    <a:pt x="1644" y="809"/>
                    <a:pt x="1646" y="810"/>
                  </a:cubicBezTo>
                  <a:cubicBezTo>
                    <a:pt x="1647" y="814"/>
                    <a:pt x="1649" y="818"/>
                    <a:pt x="1652" y="820"/>
                  </a:cubicBezTo>
                  <a:cubicBezTo>
                    <a:pt x="1652" y="817"/>
                    <a:pt x="1652" y="814"/>
                    <a:pt x="1654" y="813"/>
                  </a:cubicBezTo>
                  <a:cubicBezTo>
                    <a:pt x="1654" y="819"/>
                    <a:pt x="1656" y="822"/>
                    <a:pt x="1660" y="824"/>
                  </a:cubicBezTo>
                  <a:cubicBezTo>
                    <a:pt x="1662" y="802"/>
                    <a:pt x="1680" y="782"/>
                    <a:pt x="1666" y="762"/>
                  </a:cubicBezTo>
                  <a:cubicBezTo>
                    <a:pt x="1665" y="761"/>
                    <a:pt x="1661" y="763"/>
                    <a:pt x="1661" y="761"/>
                  </a:cubicBezTo>
                  <a:cubicBezTo>
                    <a:pt x="1665" y="735"/>
                    <a:pt x="1644" y="720"/>
                    <a:pt x="1644" y="691"/>
                  </a:cubicBezTo>
                  <a:cubicBezTo>
                    <a:pt x="1634" y="685"/>
                    <a:pt x="1638" y="666"/>
                    <a:pt x="1630" y="658"/>
                  </a:cubicBezTo>
                  <a:cubicBezTo>
                    <a:pt x="1627" y="666"/>
                    <a:pt x="1621" y="668"/>
                    <a:pt x="1614" y="671"/>
                  </a:cubicBezTo>
                  <a:cubicBezTo>
                    <a:pt x="1614" y="677"/>
                    <a:pt x="1618" y="677"/>
                    <a:pt x="1621" y="680"/>
                  </a:cubicBezTo>
                  <a:cubicBezTo>
                    <a:pt x="1622" y="684"/>
                    <a:pt x="1618" y="683"/>
                    <a:pt x="1619" y="687"/>
                  </a:cubicBezTo>
                  <a:cubicBezTo>
                    <a:pt x="1621" y="689"/>
                    <a:pt x="1624" y="689"/>
                    <a:pt x="1625" y="690"/>
                  </a:cubicBezTo>
                  <a:cubicBezTo>
                    <a:pt x="1623" y="696"/>
                    <a:pt x="1628" y="708"/>
                    <a:pt x="1620" y="710"/>
                  </a:cubicBezTo>
                  <a:cubicBezTo>
                    <a:pt x="1620" y="714"/>
                    <a:pt x="1621" y="715"/>
                    <a:pt x="1621" y="719"/>
                  </a:cubicBezTo>
                  <a:cubicBezTo>
                    <a:pt x="1618" y="721"/>
                    <a:pt x="1616" y="726"/>
                    <a:pt x="1614" y="731"/>
                  </a:cubicBezTo>
                  <a:cubicBezTo>
                    <a:pt x="1617" y="735"/>
                    <a:pt x="1623" y="735"/>
                    <a:pt x="1623" y="742"/>
                  </a:cubicBezTo>
                  <a:close/>
                  <a:moveTo>
                    <a:pt x="1548" y="668"/>
                  </a:moveTo>
                  <a:cubicBezTo>
                    <a:pt x="1547" y="667"/>
                    <a:pt x="1547" y="667"/>
                    <a:pt x="1547" y="666"/>
                  </a:cubicBezTo>
                  <a:cubicBezTo>
                    <a:pt x="1542" y="666"/>
                    <a:pt x="1542" y="666"/>
                    <a:pt x="1542" y="666"/>
                  </a:cubicBezTo>
                  <a:cubicBezTo>
                    <a:pt x="1542" y="668"/>
                    <a:pt x="1542" y="670"/>
                    <a:pt x="1543" y="671"/>
                  </a:cubicBezTo>
                  <a:cubicBezTo>
                    <a:pt x="1546" y="672"/>
                    <a:pt x="1548" y="670"/>
                    <a:pt x="1548" y="668"/>
                  </a:cubicBezTo>
                  <a:close/>
                  <a:moveTo>
                    <a:pt x="1350" y="702"/>
                  </a:moveTo>
                  <a:cubicBezTo>
                    <a:pt x="1351" y="700"/>
                    <a:pt x="1354" y="700"/>
                    <a:pt x="1353" y="697"/>
                  </a:cubicBezTo>
                  <a:cubicBezTo>
                    <a:pt x="1346" y="688"/>
                    <a:pt x="1330" y="688"/>
                    <a:pt x="1324" y="677"/>
                  </a:cubicBezTo>
                  <a:cubicBezTo>
                    <a:pt x="1325" y="675"/>
                    <a:pt x="1329" y="676"/>
                    <a:pt x="1328" y="672"/>
                  </a:cubicBezTo>
                  <a:cubicBezTo>
                    <a:pt x="1326" y="669"/>
                    <a:pt x="1324" y="666"/>
                    <a:pt x="1317" y="667"/>
                  </a:cubicBezTo>
                  <a:cubicBezTo>
                    <a:pt x="1310" y="689"/>
                    <a:pt x="1330" y="700"/>
                    <a:pt x="1350" y="702"/>
                  </a:cubicBezTo>
                  <a:close/>
                  <a:moveTo>
                    <a:pt x="1274" y="691"/>
                  </a:moveTo>
                  <a:cubicBezTo>
                    <a:pt x="1282" y="690"/>
                    <a:pt x="1291" y="682"/>
                    <a:pt x="1293" y="671"/>
                  </a:cubicBezTo>
                  <a:cubicBezTo>
                    <a:pt x="1287" y="669"/>
                    <a:pt x="1272" y="680"/>
                    <a:pt x="1274" y="691"/>
                  </a:cubicBezTo>
                  <a:close/>
                  <a:moveTo>
                    <a:pt x="1541" y="696"/>
                  </a:moveTo>
                  <a:cubicBezTo>
                    <a:pt x="1546" y="696"/>
                    <a:pt x="1547" y="698"/>
                    <a:pt x="1547" y="702"/>
                  </a:cubicBezTo>
                  <a:cubicBezTo>
                    <a:pt x="1547" y="705"/>
                    <a:pt x="1542" y="703"/>
                    <a:pt x="1542" y="707"/>
                  </a:cubicBezTo>
                  <a:cubicBezTo>
                    <a:pt x="1546" y="712"/>
                    <a:pt x="1552" y="706"/>
                    <a:pt x="1555" y="704"/>
                  </a:cubicBezTo>
                  <a:cubicBezTo>
                    <a:pt x="1558" y="695"/>
                    <a:pt x="1557" y="681"/>
                    <a:pt x="1550" y="672"/>
                  </a:cubicBezTo>
                  <a:cubicBezTo>
                    <a:pt x="1548" y="680"/>
                    <a:pt x="1553" y="687"/>
                    <a:pt x="1551" y="692"/>
                  </a:cubicBezTo>
                  <a:cubicBezTo>
                    <a:pt x="1546" y="691"/>
                    <a:pt x="1549" y="682"/>
                    <a:pt x="1541" y="684"/>
                  </a:cubicBezTo>
                  <a:cubicBezTo>
                    <a:pt x="1540" y="689"/>
                    <a:pt x="1542" y="692"/>
                    <a:pt x="1541" y="696"/>
                  </a:cubicBezTo>
                  <a:close/>
                  <a:moveTo>
                    <a:pt x="207" y="678"/>
                  </a:moveTo>
                  <a:cubicBezTo>
                    <a:pt x="204" y="678"/>
                    <a:pt x="204" y="678"/>
                    <a:pt x="204" y="678"/>
                  </a:cubicBezTo>
                  <a:cubicBezTo>
                    <a:pt x="204" y="683"/>
                    <a:pt x="201" y="684"/>
                    <a:pt x="198" y="684"/>
                  </a:cubicBezTo>
                  <a:cubicBezTo>
                    <a:pt x="198" y="688"/>
                    <a:pt x="198" y="688"/>
                    <a:pt x="198" y="688"/>
                  </a:cubicBezTo>
                  <a:cubicBezTo>
                    <a:pt x="203" y="686"/>
                    <a:pt x="200" y="692"/>
                    <a:pt x="202" y="694"/>
                  </a:cubicBezTo>
                  <a:cubicBezTo>
                    <a:pt x="204" y="694"/>
                    <a:pt x="206" y="693"/>
                    <a:pt x="207" y="693"/>
                  </a:cubicBezTo>
                  <a:cubicBezTo>
                    <a:pt x="208" y="689"/>
                    <a:pt x="206" y="687"/>
                    <a:pt x="205" y="686"/>
                  </a:cubicBezTo>
                  <a:cubicBezTo>
                    <a:pt x="212" y="685"/>
                    <a:pt x="204" y="681"/>
                    <a:pt x="207" y="678"/>
                  </a:cubicBezTo>
                  <a:close/>
                  <a:moveTo>
                    <a:pt x="1525" y="706"/>
                  </a:moveTo>
                  <a:cubicBezTo>
                    <a:pt x="1526" y="704"/>
                    <a:pt x="1528" y="703"/>
                    <a:pt x="1527" y="699"/>
                  </a:cubicBezTo>
                  <a:cubicBezTo>
                    <a:pt x="1525" y="697"/>
                    <a:pt x="1525" y="701"/>
                    <a:pt x="1522" y="700"/>
                  </a:cubicBezTo>
                  <a:cubicBezTo>
                    <a:pt x="1519" y="695"/>
                    <a:pt x="1516" y="689"/>
                    <a:pt x="1511" y="685"/>
                  </a:cubicBezTo>
                  <a:cubicBezTo>
                    <a:pt x="1506" y="687"/>
                    <a:pt x="1501" y="686"/>
                    <a:pt x="1497" y="687"/>
                  </a:cubicBezTo>
                  <a:cubicBezTo>
                    <a:pt x="1494" y="692"/>
                    <a:pt x="1496" y="701"/>
                    <a:pt x="1492" y="706"/>
                  </a:cubicBezTo>
                  <a:cubicBezTo>
                    <a:pt x="1491" y="706"/>
                    <a:pt x="1491" y="704"/>
                    <a:pt x="1490" y="704"/>
                  </a:cubicBezTo>
                  <a:cubicBezTo>
                    <a:pt x="1489" y="708"/>
                    <a:pt x="1489" y="710"/>
                    <a:pt x="1486" y="711"/>
                  </a:cubicBezTo>
                  <a:cubicBezTo>
                    <a:pt x="1479" y="708"/>
                    <a:pt x="1475" y="703"/>
                    <a:pt x="1476" y="694"/>
                  </a:cubicBezTo>
                  <a:cubicBezTo>
                    <a:pt x="1473" y="692"/>
                    <a:pt x="1469" y="691"/>
                    <a:pt x="1468" y="688"/>
                  </a:cubicBezTo>
                  <a:cubicBezTo>
                    <a:pt x="1471" y="685"/>
                    <a:pt x="1465" y="682"/>
                    <a:pt x="1465" y="680"/>
                  </a:cubicBezTo>
                  <a:cubicBezTo>
                    <a:pt x="1434" y="684"/>
                    <a:pt x="1406" y="677"/>
                    <a:pt x="1382" y="690"/>
                  </a:cubicBezTo>
                  <a:cubicBezTo>
                    <a:pt x="1382" y="694"/>
                    <a:pt x="1382" y="698"/>
                    <a:pt x="1379" y="699"/>
                  </a:cubicBezTo>
                  <a:cubicBezTo>
                    <a:pt x="1375" y="699"/>
                    <a:pt x="1366" y="699"/>
                    <a:pt x="1362" y="701"/>
                  </a:cubicBezTo>
                  <a:cubicBezTo>
                    <a:pt x="1361" y="708"/>
                    <a:pt x="1367" y="708"/>
                    <a:pt x="1368" y="714"/>
                  </a:cubicBezTo>
                  <a:cubicBezTo>
                    <a:pt x="1365" y="718"/>
                    <a:pt x="1361" y="719"/>
                    <a:pt x="1356" y="721"/>
                  </a:cubicBezTo>
                  <a:cubicBezTo>
                    <a:pt x="1355" y="729"/>
                    <a:pt x="1350" y="733"/>
                    <a:pt x="1343" y="729"/>
                  </a:cubicBezTo>
                  <a:cubicBezTo>
                    <a:pt x="1343" y="732"/>
                    <a:pt x="1343" y="735"/>
                    <a:pt x="1342" y="736"/>
                  </a:cubicBezTo>
                  <a:cubicBezTo>
                    <a:pt x="1334" y="737"/>
                    <a:pt x="1330" y="742"/>
                    <a:pt x="1328" y="749"/>
                  </a:cubicBezTo>
                  <a:cubicBezTo>
                    <a:pt x="1342" y="740"/>
                    <a:pt x="1361" y="759"/>
                    <a:pt x="1367" y="739"/>
                  </a:cubicBezTo>
                  <a:cubicBezTo>
                    <a:pt x="1372" y="739"/>
                    <a:pt x="1372" y="739"/>
                    <a:pt x="1372" y="739"/>
                  </a:cubicBezTo>
                  <a:cubicBezTo>
                    <a:pt x="1371" y="726"/>
                    <a:pt x="1388" y="734"/>
                    <a:pt x="1394" y="728"/>
                  </a:cubicBezTo>
                  <a:cubicBezTo>
                    <a:pt x="1395" y="733"/>
                    <a:pt x="1401" y="732"/>
                    <a:pt x="1400" y="740"/>
                  </a:cubicBezTo>
                  <a:cubicBezTo>
                    <a:pt x="1402" y="742"/>
                    <a:pt x="1408" y="741"/>
                    <a:pt x="1409" y="744"/>
                  </a:cubicBezTo>
                  <a:cubicBezTo>
                    <a:pt x="1407" y="746"/>
                    <a:pt x="1402" y="744"/>
                    <a:pt x="1402" y="748"/>
                  </a:cubicBezTo>
                  <a:cubicBezTo>
                    <a:pt x="1404" y="752"/>
                    <a:pt x="1406" y="754"/>
                    <a:pt x="1409" y="756"/>
                  </a:cubicBezTo>
                  <a:cubicBezTo>
                    <a:pt x="1415" y="753"/>
                    <a:pt x="1419" y="760"/>
                    <a:pt x="1424" y="760"/>
                  </a:cubicBezTo>
                  <a:cubicBezTo>
                    <a:pt x="1430" y="760"/>
                    <a:pt x="1432" y="755"/>
                    <a:pt x="1437" y="751"/>
                  </a:cubicBezTo>
                  <a:cubicBezTo>
                    <a:pt x="1442" y="756"/>
                    <a:pt x="1449" y="760"/>
                    <a:pt x="1456" y="763"/>
                  </a:cubicBezTo>
                  <a:cubicBezTo>
                    <a:pt x="1458" y="752"/>
                    <a:pt x="1452" y="749"/>
                    <a:pt x="1447" y="745"/>
                  </a:cubicBezTo>
                  <a:cubicBezTo>
                    <a:pt x="1450" y="740"/>
                    <a:pt x="1452" y="736"/>
                    <a:pt x="1454" y="728"/>
                  </a:cubicBezTo>
                  <a:cubicBezTo>
                    <a:pt x="1463" y="726"/>
                    <a:pt x="1476" y="721"/>
                    <a:pt x="1484" y="726"/>
                  </a:cubicBezTo>
                  <a:cubicBezTo>
                    <a:pt x="1488" y="722"/>
                    <a:pt x="1496" y="722"/>
                    <a:pt x="1499" y="719"/>
                  </a:cubicBezTo>
                  <a:cubicBezTo>
                    <a:pt x="1501" y="724"/>
                    <a:pt x="1500" y="731"/>
                    <a:pt x="1506" y="731"/>
                  </a:cubicBezTo>
                  <a:cubicBezTo>
                    <a:pt x="1506" y="722"/>
                    <a:pt x="1506" y="722"/>
                    <a:pt x="1506" y="722"/>
                  </a:cubicBezTo>
                  <a:cubicBezTo>
                    <a:pt x="1507" y="719"/>
                    <a:pt x="1514" y="722"/>
                    <a:pt x="1514" y="719"/>
                  </a:cubicBezTo>
                  <a:cubicBezTo>
                    <a:pt x="1510" y="713"/>
                    <a:pt x="1503" y="710"/>
                    <a:pt x="1497" y="705"/>
                  </a:cubicBezTo>
                  <a:cubicBezTo>
                    <a:pt x="1504" y="701"/>
                    <a:pt x="1507" y="712"/>
                    <a:pt x="1513" y="710"/>
                  </a:cubicBezTo>
                  <a:cubicBezTo>
                    <a:pt x="1515" y="710"/>
                    <a:pt x="1514" y="705"/>
                    <a:pt x="1516" y="704"/>
                  </a:cubicBezTo>
                  <a:cubicBezTo>
                    <a:pt x="1519" y="705"/>
                    <a:pt x="1521" y="707"/>
                    <a:pt x="1525" y="706"/>
                  </a:cubicBezTo>
                  <a:close/>
                  <a:moveTo>
                    <a:pt x="1262" y="683"/>
                  </a:moveTo>
                  <a:cubicBezTo>
                    <a:pt x="1262" y="689"/>
                    <a:pt x="1262" y="689"/>
                    <a:pt x="1262" y="689"/>
                  </a:cubicBezTo>
                  <a:cubicBezTo>
                    <a:pt x="1265" y="689"/>
                    <a:pt x="1267" y="687"/>
                    <a:pt x="1267" y="684"/>
                  </a:cubicBezTo>
                  <a:cubicBezTo>
                    <a:pt x="1266" y="683"/>
                    <a:pt x="1264" y="683"/>
                    <a:pt x="1262" y="683"/>
                  </a:cubicBezTo>
                  <a:close/>
                  <a:moveTo>
                    <a:pt x="1232" y="697"/>
                  </a:moveTo>
                  <a:cubicBezTo>
                    <a:pt x="1239" y="696"/>
                    <a:pt x="1246" y="694"/>
                    <a:pt x="1248" y="687"/>
                  </a:cubicBezTo>
                  <a:cubicBezTo>
                    <a:pt x="1241" y="688"/>
                    <a:pt x="1234" y="691"/>
                    <a:pt x="1232" y="697"/>
                  </a:cubicBezTo>
                  <a:close/>
                  <a:moveTo>
                    <a:pt x="196" y="694"/>
                  </a:moveTo>
                  <a:cubicBezTo>
                    <a:pt x="199" y="694"/>
                    <a:pt x="199" y="689"/>
                    <a:pt x="196" y="689"/>
                  </a:cubicBezTo>
                  <a:cubicBezTo>
                    <a:pt x="196" y="690"/>
                    <a:pt x="195" y="691"/>
                    <a:pt x="196" y="694"/>
                  </a:cubicBezTo>
                  <a:close/>
                  <a:moveTo>
                    <a:pt x="1222" y="693"/>
                  </a:moveTo>
                  <a:cubicBezTo>
                    <a:pt x="1217" y="695"/>
                    <a:pt x="1211" y="703"/>
                    <a:pt x="1214" y="706"/>
                  </a:cubicBezTo>
                  <a:cubicBezTo>
                    <a:pt x="1219" y="704"/>
                    <a:pt x="1226" y="700"/>
                    <a:pt x="1222" y="693"/>
                  </a:cubicBezTo>
                  <a:close/>
                  <a:moveTo>
                    <a:pt x="1604" y="812"/>
                  </a:moveTo>
                  <a:cubicBezTo>
                    <a:pt x="1609" y="805"/>
                    <a:pt x="1603" y="789"/>
                    <a:pt x="1609" y="781"/>
                  </a:cubicBezTo>
                  <a:cubicBezTo>
                    <a:pt x="1611" y="781"/>
                    <a:pt x="1609" y="785"/>
                    <a:pt x="1612" y="784"/>
                  </a:cubicBezTo>
                  <a:cubicBezTo>
                    <a:pt x="1615" y="776"/>
                    <a:pt x="1615" y="767"/>
                    <a:pt x="1611" y="762"/>
                  </a:cubicBezTo>
                  <a:cubicBezTo>
                    <a:pt x="1616" y="746"/>
                    <a:pt x="1609" y="726"/>
                    <a:pt x="1604" y="712"/>
                  </a:cubicBezTo>
                  <a:cubicBezTo>
                    <a:pt x="1594" y="717"/>
                    <a:pt x="1588" y="707"/>
                    <a:pt x="1581" y="704"/>
                  </a:cubicBezTo>
                  <a:cubicBezTo>
                    <a:pt x="1580" y="699"/>
                    <a:pt x="1575" y="693"/>
                    <a:pt x="1571" y="694"/>
                  </a:cubicBezTo>
                  <a:cubicBezTo>
                    <a:pt x="1574" y="703"/>
                    <a:pt x="1577" y="714"/>
                    <a:pt x="1587" y="718"/>
                  </a:cubicBezTo>
                  <a:cubicBezTo>
                    <a:pt x="1589" y="719"/>
                    <a:pt x="1592" y="716"/>
                    <a:pt x="1595" y="718"/>
                  </a:cubicBezTo>
                  <a:cubicBezTo>
                    <a:pt x="1597" y="718"/>
                    <a:pt x="1597" y="722"/>
                    <a:pt x="1598" y="723"/>
                  </a:cubicBezTo>
                  <a:cubicBezTo>
                    <a:pt x="1601" y="726"/>
                    <a:pt x="1604" y="724"/>
                    <a:pt x="1607" y="726"/>
                  </a:cubicBezTo>
                  <a:cubicBezTo>
                    <a:pt x="1607" y="731"/>
                    <a:pt x="1608" y="735"/>
                    <a:pt x="1608" y="741"/>
                  </a:cubicBezTo>
                  <a:cubicBezTo>
                    <a:pt x="1602" y="739"/>
                    <a:pt x="1602" y="743"/>
                    <a:pt x="1600" y="744"/>
                  </a:cubicBezTo>
                  <a:cubicBezTo>
                    <a:pt x="1598" y="736"/>
                    <a:pt x="1591" y="728"/>
                    <a:pt x="1586" y="726"/>
                  </a:cubicBezTo>
                  <a:cubicBezTo>
                    <a:pt x="1585" y="734"/>
                    <a:pt x="1593" y="741"/>
                    <a:pt x="1594" y="749"/>
                  </a:cubicBezTo>
                  <a:cubicBezTo>
                    <a:pt x="1592" y="748"/>
                    <a:pt x="1592" y="751"/>
                    <a:pt x="1589" y="750"/>
                  </a:cubicBezTo>
                  <a:cubicBezTo>
                    <a:pt x="1592" y="760"/>
                    <a:pt x="1582" y="760"/>
                    <a:pt x="1587" y="769"/>
                  </a:cubicBezTo>
                  <a:cubicBezTo>
                    <a:pt x="1583" y="774"/>
                    <a:pt x="1576" y="775"/>
                    <a:pt x="1578" y="785"/>
                  </a:cubicBezTo>
                  <a:cubicBezTo>
                    <a:pt x="1583" y="786"/>
                    <a:pt x="1581" y="791"/>
                    <a:pt x="1581" y="796"/>
                  </a:cubicBezTo>
                  <a:cubicBezTo>
                    <a:pt x="1583" y="797"/>
                    <a:pt x="1585" y="798"/>
                    <a:pt x="1587" y="799"/>
                  </a:cubicBezTo>
                  <a:cubicBezTo>
                    <a:pt x="1592" y="786"/>
                    <a:pt x="1596" y="772"/>
                    <a:pt x="1603" y="760"/>
                  </a:cubicBezTo>
                  <a:cubicBezTo>
                    <a:pt x="1603" y="772"/>
                    <a:pt x="1592" y="808"/>
                    <a:pt x="1604" y="812"/>
                  </a:cubicBezTo>
                  <a:close/>
                  <a:moveTo>
                    <a:pt x="187" y="697"/>
                  </a:moveTo>
                  <a:cubicBezTo>
                    <a:pt x="188" y="698"/>
                    <a:pt x="189" y="699"/>
                    <a:pt x="191" y="698"/>
                  </a:cubicBezTo>
                  <a:cubicBezTo>
                    <a:pt x="191" y="696"/>
                    <a:pt x="190" y="695"/>
                    <a:pt x="189" y="695"/>
                  </a:cubicBezTo>
                  <a:cubicBezTo>
                    <a:pt x="189" y="696"/>
                    <a:pt x="187" y="696"/>
                    <a:pt x="187" y="697"/>
                  </a:cubicBezTo>
                  <a:close/>
                  <a:moveTo>
                    <a:pt x="1253" y="697"/>
                  </a:moveTo>
                  <a:cubicBezTo>
                    <a:pt x="1252" y="701"/>
                    <a:pt x="1256" y="700"/>
                    <a:pt x="1255" y="703"/>
                  </a:cubicBezTo>
                  <a:cubicBezTo>
                    <a:pt x="1252" y="703"/>
                    <a:pt x="1251" y="704"/>
                    <a:pt x="1251" y="707"/>
                  </a:cubicBezTo>
                  <a:cubicBezTo>
                    <a:pt x="1258" y="709"/>
                    <a:pt x="1257" y="698"/>
                    <a:pt x="1266" y="700"/>
                  </a:cubicBezTo>
                  <a:cubicBezTo>
                    <a:pt x="1264" y="693"/>
                    <a:pt x="1259" y="700"/>
                    <a:pt x="1253" y="697"/>
                  </a:cubicBezTo>
                  <a:close/>
                  <a:moveTo>
                    <a:pt x="1692" y="805"/>
                  </a:moveTo>
                  <a:cubicBezTo>
                    <a:pt x="1700" y="797"/>
                    <a:pt x="1701" y="784"/>
                    <a:pt x="1703" y="769"/>
                  </a:cubicBezTo>
                  <a:cubicBezTo>
                    <a:pt x="1705" y="747"/>
                    <a:pt x="1704" y="720"/>
                    <a:pt x="1701" y="701"/>
                  </a:cubicBezTo>
                  <a:cubicBezTo>
                    <a:pt x="1701" y="715"/>
                    <a:pt x="1702" y="730"/>
                    <a:pt x="1700" y="742"/>
                  </a:cubicBezTo>
                  <a:cubicBezTo>
                    <a:pt x="1700" y="740"/>
                    <a:pt x="1700" y="739"/>
                    <a:pt x="1699" y="739"/>
                  </a:cubicBezTo>
                  <a:cubicBezTo>
                    <a:pt x="1700" y="744"/>
                    <a:pt x="1695" y="747"/>
                    <a:pt x="1694" y="752"/>
                  </a:cubicBezTo>
                  <a:cubicBezTo>
                    <a:pt x="1692" y="762"/>
                    <a:pt x="1695" y="773"/>
                    <a:pt x="1693" y="784"/>
                  </a:cubicBezTo>
                  <a:cubicBezTo>
                    <a:pt x="1691" y="792"/>
                    <a:pt x="1685" y="799"/>
                    <a:pt x="1692" y="805"/>
                  </a:cubicBezTo>
                  <a:close/>
                  <a:moveTo>
                    <a:pt x="1234" y="706"/>
                  </a:moveTo>
                  <a:cubicBezTo>
                    <a:pt x="1230" y="704"/>
                    <a:pt x="1222" y="705"/>
                    <a:pt x="1221" y="710"/>
                  </a:cubicBezTo>
                  <a:cubicBezTo>
                    <a:pt x="1223" y="714"/>
                    <a:pt x="1229" y="712"/>
                    <a:pt x="1233" y="711"/>
                  </a:cubicBezTo>
                  <a:cubicBezTo>
                    <a:pt x="1233" y="709"/>
                    <a:pt x="1235" y="709"/>
                    <a:pt x="1234" y="706"/>
                  </a:cubicBezTo>
                  <a:close/>
                  <a:moveTo>
                    <a:pt x="1204" y="718"/>
                  </a:moveTo>
                  <a:cubicBezTo>
                    <a:pt x="1206" y="723"/>
                    <a:pt x="1213" y="718"/>
                    <a:pt x="1213" y="714"/>
                  </a:cubicBezTo>
                  <a:cubicBezTo>
                    <a:pt x="1209" y="714"/>
                    <a:pt x="1205" y="714"/>
                    <a:pt x="1204" y="718"/>
                  </a:cubicBezTo>
                  <a:close/>
                  <a:moveTo>
                    <a:pt x="1531" y="737"/>
                  </a:moveTo>
                  <a:cubicBezTo>
                    <a:pt x="1532" y="736"/>
                    <a:pt x="1531" y="733"/>
                    <a:pt x="1533" y="733"/>
                  </a:cubicBezTo>
                  <a:cubicBezTo>
                    <a:pt x="1535" y="736"/>
                    <a:pt x="1540" y="738"/>
                    <a:pt x="1541" y="742"/>
                  </a:cubicBezTo>
                  <a:cubicBezTo>
                    <a:pt x="1542" y="739"/>
                    <a:pt x="1543" y="742"/>
                    <a:pt x="1545" y="742"/>
                  </a:cubicBezTo>
                  <a:cubicBezTo>
                    <a:pt x="1549" y="732"/>
                    <a:pt x="1537" y="730"/>
                    <a:pt x="1535" y="723"/>
                  </a:cubicBezTo>
                  <a:cubicBezTo>
                    <a:pt x="1536" y="722"/>
                    <a:pt x="1537" y="721"/>
                    <a:pt x="1537" y="718"/>
                  </a:cubicBezTo>
                  <a:cubicBezTo>
                    <a:pt x="1533" y="717"/>
                    <a:pt x="1532" y="715"/>
                    <a:pt x="1529" y="715"/>
                  </a:cubicBezTo>
                  <a:cubicBezTo>
                    <a:pt x="1528" y="720"/>
                    <a:pt x="1533" y="721"/>
                    <a:pt x="1533" y="725"/>
                  </a:cubicBezTo>
                  <a:cubicBezTo>
                    <a:pt x="1530" y="725"/>
                    <a:pt x="1527" y="726"/>
                    <a:pt x="1525" y="726"/>
                  </a:cubicBezTo>
                  <a:cubicBezTo>
                    <a:pt x="1526" y="731"/>
                    <a:pt x="1521" y="730"/>
                    <a:pt x="1522" y="736"/>
                  </a:cubicBezTo>
                  <a:cubicBezTo>
                    <a:pt x="1526" y="735"/>
                    <a:pt x="1528" y="735"/>
                    <a:pt x="1531" y="737"/>
                  </a:cubicBezTo>
                  <a:close/>
                  <a:moveTo>
                    <a:pt x="1564" y="733"/>
                  </a:moveTo>
                  <a:cubicBezTo>
                    <a:pt x="1568" y="735"/>
                    <a:pt x="1571" y="742"/>
                    <a:pt x="1577" y="739"/>
                  </a:cubicBezTo>
                  <a:cubicBezTo>
                    <a:pt x="1576" y="734"/>
                    <a:pt x="1567" y="732"/>
                    <a:pt x="1564" y="733"/>
                  </a:cubicBezTo>
                  <a:close/>
                  <a:moveTo>
                    <a:pt x="1586" y="743"/>
                  </a:moveTo>
                  <a:cubicBezTo>
                    <a:pt x="1588" y="741"/>
                    <a:pt x="1585" y="738"/>
                    <a:pt x="1583" y="738"/>
                  </a:cubicBezTo>
                  <a:cubicBezTo>
                    <a:pt x="1583" y="741"/>
                    <a:pt x="1582" y="744"/>
                    <a:pt x="1586" y="743"/>
                  </a:cubicBezTo>
                  <a:close/>
                  <a:moveTo>
                    <a:pt x="1490" y="759"/>
                  </a:moveTo>
                  <a:cubicBezTo>
                    <a:pt x="1492" y="752"/>
                    <a:pt x="1491" y="747"/>
                    <a:pt x="1489" y="741"/>
                  </a:cubicBezTo>
                  <a:cubicBezTo>
                    <a:pt x="1486" y="741"/>
                    <a:pt x="1486" y="741"/>
                    <a:pt x="1486" y="741"/>
                  </a:cubicBezTo>
                  <a:cubicBezTo>
                    <a:pt x="1490" y="746"/>
                    <a:pt x="1484" y="755"/>
                    <a:pt x="1490" y="759"/>
                  </a:cubicBezTo>
                  <a:close/>
                  <a:moveTo>
                    <a:pt x="1559" y="743"/>
                  </a:moveTo>
                  <a:cubicBezTo>
                    <a:pt x="1551" y="740"/>
                    <a:pt x="1551" y="749"/>
                    <a:pt x="1554" y="752"/>
                  </a:cubicBezTo>
                  <a:cubicBezTo>
                    <a:pt x="1556" y="752"/>
                    <a:pt x="1557" y="752"/>
                    <a:pt x="1559" y="752"/>
                  </a:cubicBezTo>
                  <a:cubicBezTo>
                    <a:pt x="1561" y="749"/>
                    <a:pt x="1560" y="747"/>
                    <a:pt x="1559" y="743"/>
                  </a:cubicBezTo>
                  <a:close/>
                  <a:moveTo>
                    <a:pt x="1676" y="743"/>
                  </a:moveTo>
                  <a:cubicBezTo>
                    <a:pt x="1676" y="746"/>
                    <a:pt x="1675" y="749"/>
                    <a:pt x="1678" y="749"/>
                  </a:cubicBezTo>
                  <a:cubicBezTo>
                    <a:pt x="1677" y="747"/>
                    <a:pt x="1679" y="743"/>
                    <a:pt x="1676" y="743"/>
                  </a:cubicBezTo>
                  <a:close/>
                  <a:moveTo>
                    <a:pt x="1012" y="752"/>
                  </a:moveTo>
                  <a:cubicBezTo>
                    <a:pt x="1012" y="761"/>
                    <a:pt x="1021" y="761"/>
                    <a:pt x="1029" y="763"/>
                  </a:cubicBezTo>
                  <a:cubicBezTo>
                    <a:pt x="1027" y="755"/>
                    <a:pt x="1019" y="754"/>
                    <a:pt x="1012" y="752"/>
                  </a:cubicBezTo>
                  <a:close/>
                  <a:moveTo>
                    <a:pt x="1031" y="767"/>
                  </a:moveTo>
                  <a:cubicBezTo>
                    <a:pt x="1025" y="778"/>
                    <a:pt x="1040" y="782"/>
                    <a:pt x="1046" y="776"/>
                  </a:cubicBezTo>
                  <a:cubicBezTo>
                    <a:pt x="1045" y="769"/>
                    <a:pt x="1039" y="767"/>
                    <a:pt x="1031" y="767"/>
                  </a:cubicBezTo>
                  <a:close/>
                  <a:moveTo>
                    <a:pt x="1581" y="1055"/>
                  </a:moveTo>
                  <a:cubicBezTo>
                    <a:pt x="1581" y="1036"/>
                    <a:pt x="1576" y="1014"/>
                    <a:pt x="1569" y="999"/>
                  </a:cubicBezTo>
                  <a:cubicBezTo>
                    <a:pt x="1556" y="993"/>
                    <a:pt x="1559" y="974"/>
                    <a:pt x="1555" y="960"/>
                  </a:cubicBezTo>
                  <a:cubicBezTo>
                    <a:pt x="1564" y="957"/>
                    <a:pt x="1561" y="938"/>
                    <a:pt x="1557" y="932"/>
                  </a:cubicBezTo>
                  <a:cubicBezTo>
                    <a:pt x="1555" y="935"/>
                    <a:pt x="1552" y="938"/>
                    <a:pt x="1550" y="941"/>
                  </a:cubicBezTo>
                  <a:cubicBezTo>
                    <a:pt x="1548" y="936"/>
                    <a:pt x="1554" y="933"/>
                    <a:pt x="1555" y="928"/>
                  </a:cubicBezTo>
                  <a:cubicBezTo>
                    <a:pt x="1552" y="925"/>
                    <a:pt x="1547" y="924"/>
                    <a:pt x="1546" y="919"/>
                  </a:cubicBezTo>
                  <a:cubicBezTo>
                    <a:pt x="1551" y="919"/>
                    <a:pt x="1548" y="912"/>
                    <a:pt x="1550" y="910"/>
                  </a:cubicBezTo>
                  <a:cubicBezTo>
                    <a:pt x="1549" y="908"/>
                    <a:pt x="1546" y="909"/>
                    <a:pt x="1546" y="908"/>
                  </a:cubicBezTo>
                  <a:cubicBezTo>
                    <a:pt x="1548" y="903"/>
                    <a:pt x="1547" y="896"/>
                    <a:pt x="1542" y="895"/>
                  </a:cubicBezTo>
                  <a:cubicBezTo>
                    <a:pt x="1544" y="888"/>
                    <a:pt x="1540" y="879"/>
                    <a:pt x="1537" y="874"/>
                  </a:cubicBezTo>
                  <a:cubicBezTo>
                    <a:pt x="1532" y="875"/>
                    <a:pt x="1535" y="884"/>
                    <a:pt x="1527" y="882"/>
                  </a:cubicBezTo>
                  <a:cubicBezTo>
                    <a:pt x="1524" y="885"/>
                    <a:pt x="1525" y="892"/>
                    <a:pt x="1523" y="896"/>
                  </a:cubicBezTo>
                  <a:cubicBezTo>
                    <a:pt x="1524" y="891"/>
                    <a:pt x="1522" y="889"/>
                    <a:pt x="1522" y="885"/>
                  </a:cubicBezTo>
                  <a:cubicBezTo>
                    <a:pt x="1517" y="887"/>
                    <a:pt x="1514" y="882"/>
                    <a:pt x="1512" y="879"/>
                  </a:cubicBezTo>
                  <a:cubicBezTo>
                    <a:pt x="1514" y="878"/>
                    <a:pt x="1517" y="878"/>
                    <a:pt x="1518" y="877"/>
                  </a:cubicBezTo>
                  <a:cubicBezTo>
                    <a:pt x="1521" y="869"/>
                    <a:pt x="1518" y="865"/>
                    <a:pt x="1515" y="860"/>
                  </a:cubicBezTo>
                  <a:cubicBezTo>
                    <a:pt x="1523" y="842"/>
                    <a:pt x="1502" y="838"/>
                    <a:pt x="1497" y="827"/>
                  </a:cubicBezTo>
                  <a:cubicBezTo>
                    <a:pt x="1500" y="828"/>
                    <a:pt x="1502" y="830"/>
                    <a:pt x="1507" y="829"/>
                  </a:cubicBezTo>
                  <a:cubicBezTo>
                    <a:pt x="1507" y="826"/>
                    <a:pt x="1507" y="824"/>
                    <a:pt x="1506" y="821"/>
                  </a:cubicBezTo>
                  <a:cubicBezTo>
                    <a:pt x="1502" y="822"/>
                    <a:pt x="1501" y="820"/>
                    <a:pt x="1498" y="819"/>
                  </a:cubicBezTo>
                  <a:cubicBezTo>
                    <a:pt x="1496" y="819"/>
                    <a:pt x="1497" y="823"/>
                    <a:pt x="1494" y="822"/>
                  </a:cubicBezTo>
                  <a:cubicBezTo>
                    <a:pt x="1484" y="819"/>
                    <a:pt x="1477" y="823"/>
                    <a:pt x="1469" y="817"/>
                  </a:cubicBezTo>
                  <a:cubicBezTo>
                    <a:pt x="1465" y="814"/>
                    <a:pt x="1464" y="808"/>
                    <a:pt x="1458" y="814"/>
                  </a:cubicBezTo>
                  <a:cubicBezTo>
                    <a:pt x="1457" y="820"/>
                    <a:pt x="1461" y="821"/>
                    <a:pt x="1460" y="828"/>
                  </a:cubicBezTo>
                  <a:cubicBezTo>
                    <a:pt x="1461" y="830"/>
                    <a:pt x="1466" y="829"/>
                    <a:pt x="1466" y="833"/>
                  </a:cubicBezTo>
                  <a:cubicBezTo>
                    <a:pt x="1462" y="840"/>
                    <a:pt x="1468" y="844"/>
                    <a:pt x="1466" y="854"/>
                  </a:cubicBezTo>
                  <a:cubicBezTo>
                    <a:pt x="1456" y="857"/>
                    <a:pt x="1451" y="864"/>
                    <a:pt x="1436" y="862"/>
                  </a:cubicBezTo>
                  <a:cubicBezTo>
                    <a:pt x="1433" y="864"/>
                    <a:pt x="1431" y="868"/>
                    <a:pt x="1426" y="869"/>
                  </a:cubicBezTo>
                  <a:cubicBezTo>
                    <a:pt x="1418" y="865"/>
                    <a:pt x="1419" y="861"/>
                    <a:pt x="1418" y="851"/>
                  </a:cubicBezTo>
                  <a:cubicBezTo>
                    <a:pt x="1415" y="830"/>
                    <a:pt x="1420" y="808"/>
                    <a:pt x="1416" y="790"/>
                  </a:cubicBezTo>
                  <a:cubicBezTo>
                    <a:pt x="1416" y="787"/>
                    <a:pt x="1418" y="786"/>
                    <a:pt x="1419" y="783"/>
                  </a:cubicBezTo>
                  <a:cubicBezTo>
                    <a:pt x="1416" y="778"/>
                    <a:pt x="1412" y="769"/>
                    <a:pt x="1405" y="776"/>
                  </a:cubicBezTo>
                  <a:cubicBezTo>
                    <a:pt x="1404" y="786"/>
                    <a:pt x="1396" y="797"/>
                    <a:pt x="1394" y="809"/>
                  </a:cubicBezTo>
                  <a:cubicBezTo>
                    <a:pt x="1391" y="804"/>
                    <a:pt x="1388" y="808"/>
                    <a:pt x="1382" y="808"/>
                  </a:cubicBezTo>
                  <a:cubicBezTo>
                    <a:pt x="1377" y="812"/>
                    <a:pt x="1380" y="819"/>
                    <a:pt x="1378" y="826"/>
                  </a:cubicBezTo>
                  <a:cubicBezTo>
                    <a:pt x="1377" y="832"/>
                    <a:pt x="1370" y="835"/>
                    <a:pt x="1369" y="840"/>
                  </a:cubicBezTo>
                  <a:cubicBezTo>
                    <a:pt x="1366" y="851"/>
                    <a:pt x="1369" y="858"/>
                    <a:pt x="1360" y="862"/>
                  </a:cubicBezTo>
                  <a:cubicBezTo>
                    <a:pt x="1353" y="864"/>
                    <a:pt x="1349" y="860"/>
                    <a:pt x="1342" y="866"/>
                  </a:cubicBezTo>
                  <a:cubicBezTo>
                    <a:pt x="1342" y="871"/>
                    <a:pt x="1340" y="871"/>
                    <a:pt x="1342" y="874"/>
                  </a:cubicBezTo>
                  <a:cubicBezTo>
                    <a:pt x="1340" y="876"/>
                    <a:pt x="1337" y="876"/>
                    <a:pt x="1335" y="877"/>
                  </a:cubicBezTo>
                  <a:cubicBezTo>
                    <a:pt x="1334" y="880"/>
                    <a:pt x="1334" y="884"/>
                    <a:pt x="1334" y="887"/>
                  </a:cubicBezTo>
                  <a:cubicBezTo>
                    <a:pt x="1331" y="881"/>
                    <a:pt x="1326" y="888"/>
                    <a:pt x="1322" y="888"/>
                  </a:cubicBezTo>
                  <a:cubicBezTo>
                    <a:pt x="1321" y="893"/>
                    <a:pt x="1324" y="894"/>
                    <a:pt x="1325" y="896"/>
                  </a:cubicBezTo>
                  <a:cubicBezTo>
                    <a:pt x="1319" y="898"/>
                    <a:pt x="1319" y="906"/>
                    <a:pt x="1311" y="907"/>
                  </a:cubicBezTo>
                  <a:cubicBezTo>
                    <a:pt x="1310" y="909"/>
                    <a:pt x="1309" y="912"/>
                    <a:pt x="1308" y="915"/>
                  </a:cubicBezTo>
                  <a:cubicBezTo>
                    <a:pt x="1305" y="915"/>
                    <a:pt x="1304" y="917"/>
                    <a:pt x="1302" y="917"/>
                  </a:cubicBezTo>
                  <a:cubicBezTo>
                    <a:pt x="1297" y="923"/>
                    <a:pt x="1300" y="933"/>
                    <a:pt x="1299" y="942"/>
                  </a:cubicBezTo>
                  <a:cubicBezTo>
                    <a:pt x="1298" y="946"/>
                    <a:pt x="1294" y="949"/>
                    <a:pt x="1294" y="953"/>
                  </a:cubicBezTo>
                  <a:cubicBezTo>
                    <a:pt x="1293" y="960"/>
                    <a:pt x="1297" y="971"/>
                    <a:pt x="1298" y="983"/>
                  </a:cubicBezTo>
                  <a:cubicBezTo>
                    <a:pt x="1298" y="992"/>
                    <a:pt x="1297" y="1002"/>
                    <a:pt x="1300" y="1008"/>
                  </a:cubicBezTo>
                  <a:cubicBezTo>
                    <a:pt x="1301" y="1011"/>
                    <a:pt x="1304" y="1012"/>
                    <a:pt x="1305" y="1014"/>
                  </a:cubicBezTo>
                  <a:cubicBezTo>
                    <a:pt x="1302" y="1024"/>
                    <a:pt x="1309" y="1029"/>
                    <a:pt x="1309" y="1038"/>
                  </a:cubicBezTo>
                  <a:cubicBezTo>
                    <a:pt x="1309" y="1039"/>
                    <a:pt x="1307" y="1042"/>
                    <a:pt x="1307" y="1043"/>
                  </a:cubicBezTo>
                  <a:cubicBezTo>
                    <a:pt x="1306" y="1051"/>
                    <a:pt x="1310" y="1059"/>
                    <a:pt x="1310" y="1066"/>
                  </a:cubicBezTo>
                  <a:cubicBezTo>
                    <a:pt x="1310" y="1071"/>
                    <a:pt x="1306" y="1075"/>
                    <a:pt x="1307" y="1080"/>
                  </a:cubicBezTo>
                  <a:cubicBezTo>
                    <a:pt x="1308" y="1085"/>
                    <a:pt x="1315" y="1089"/>
                    <a:pt x="1320" y="1089"/>
                  </a:cubicBezTo>
                  <a:cubicBezTo>
                    <a:pt x="1319" y="1099"/>
                    <a:pt x="1324" y="1104"/>
                    <a:pt x="1325" y="1112"/>
                  </a:cubicBezTo>
                  <a:cubicBezTo>
                    <a:pt x="1333" y="1111"/>
                    <a:pt x="1334" y="1105"/>
                    <a:pt x="1340" y="1103"/>
                  </a:cubicBezTo>
                  <a:cubicBezTo>
                    <a:pt x="1339" y="1107"/>
                    <a:pt x="1340" y="1114"/>
                    <a:pt x="1344" y="1119"/>
                  </a:cubicBezTo>
                  <a:cubicBezTo>
                    <a:pt x="1350" y="1118"/>
                    <a:pt x="1354" y="1117"/>
                    <a:pt x="1357" y="1122"/>
                  </a:cubicBezTo>
                  <a:cubicBezTo>
                    <a:pt x="1362" y="1119"/>
                    <a:pt x="1370" y="1120"/>
                    <a:pt x="1374" y="1116"/>
                  </a:cubicBezTo>
                  <a:cubicBezTo>
                    <a:pt x="1376" y="1113"/>
                    <a:pt x="1374" y="1110"/>
                    <a:pt x="1374" y="1105"/>
                  </a:cubicBezTo>
                  <a:cubicBezTo>
                    <a:pt x="1377" y="1102"/>
                    <a:pt x="1382" y="1100"/>
                    <a:pt x="1383" y="1095"/>
                  </a:cubicBezTo>
                  <a:cubicBezTo>
                    <a:pt x="1385" y="1095"/>
                    <a:pt x="1387" y="1096"/>
                    <a:pt x="1390" y="1096"/>
                  </a:cubicBezTo>
                  <a:cubicBezTo>
                    <a:pt x="1392" y="1092"/>
                    <a:pt x="1388" y="1082"/>
                    <a:pt x="1396" y="1083"/>
                  </a:cubicBezTo>
                  <a:cubicBezTo>
                    <a:pt x="1393" y="1089"/>
                    <a:pt x="1393" y="1098"/>
                    <a:pt x="1400" y="1098"/>
                  </a:cubicBezTo>
                  <a:cubicBezTo>
                    <a:pt x="1398" y="1083"/>
                    <a:pt x="1403" y="1071"/>
                    <a:pt x="1400" y="1061"/>
                  </a:cubicBezTo>
                  <a:cubicBezTo>
                    <a:pt x="1409" y="1068"/>
                    <a:pt x="1402" y="1082"/>
                    <a:pt x="1408" y="1092"/>
                  </a:cubicBezTo>
                  <a:cubicBezTo>
                    <a:pt x="1407" y="1095"/>
                    <a:pt x="1403" y="1097"/>
                    <a:pt x="1405" y="1101"/>
                  </a:cubicBezTo>
                  <a:cubicBezTo>
                    <a:pt x="1410" y="1101"/>
                    <a:pt x="1411" y="1101"/>
                    <a:pt x="1414" y="1099"/>
                  </a:cubicBezTo>
                  <a:cubicBezTo>
                    <a:pt x="1409" y="1091"/>
                    <a:pt x="1420" y="1086"/>
                    <a:pt x="1425" y="1085"/>
                  </a:cubicBezTo>
                  <a:cubicBezTo>
                    <a:pt x="1426" y="1082"/>
                    <a:pt x="1425" y="1079"/>
                    <a:pt x="1427" y="1076"/>
                  </a:cubicBezTo>
                  <a:cubicBezTo>
                    <a:pt x="1435" y="1075"/>
                    <a:pt x="1440" y="1076"/>
                    <a:pt x="1447" y="1075"/>
                  </a:cubicBezTo>
                  <a:cubicBezTo>
                    <a:pt x="1456" y="1082"/>
                    <a:pt x="1462" y="1092"/>
                    <a:pt x="1465" y="1105"/>
                  </a:cubicBezTo>
                  <a:cubicBezTo>
                    <a:pt x="1473" y="1104"/>
                    <a:pt x="1471" y="1113"/>
                    <a:pt x="1473" y="1118"/>
                  </a:cubicBezTo>
                  <a:cubicBezTo>
                    <a:pt x="1475" y="1122"/>
                    <a:pt x="1479" y="1122"/>
                    <a:pt x="1479" y="1126"/>
                  </a:cubicBezTo>
                  <a:cubicBezTo>
                    <a:pt x="1480" y="1132"/>
                    <a:pt x="1473" y="1139"/>
                    <a:pt x="1475" y="1146"/>
                  </a:cubicBezTo>
                  <a:cubicBezTo>
                    <a:pt x="1481" y="1150"/>
                    <a:pt x="1484" y="1156"/>
                    <a:pt x="1486" y="1164"/>
                  </a:cubicBezTo>
                  <a:cubicBezTo>
                    <a:pt x="1486" y="1166"/>
                    <a:pt x="1491" y="1164"/>
                    <a:pt x="1491" y="1167"/>
                  </a:cubicBezTo>
                  <a:cubicBezTo>
                    <a:pt x="1490" y="1178"/>
                    <a:pt x="1489" y="1185"/>
                    <a:pt x="1492" y="1195"/>
                  </a:cubicBezTo>
                  <a:cubicBezTo>
                    <a:pt x="1495" y="1195"/>
                    <a:pt x="1499" y="1197"/>
                    <a:pt x="1506" y="1198"/>
                  </a:cubicBezTo>
                  <a:cubicBezTo>
                    <a:pt x="1510" y="1193"/>
                    <a:pt x="1509" y="1192"/>
                    <a:pt x="1508" y="1185"/>
                  </a:cubicBezTo>
                  <a:cubicBezTo>
                    <a:pt x="1514" y="1178"/>
                    <a:pt x="1514" y="1168"/>
                    <a:pt x="1520" y="1161"/>
                  </a:cubicBezTo>
                  <a:cubicBezTo>
                    <a:pt x="1523" y="1159"/>
                    <a:pt x="1527" y="1158"/>
                    <a:pt x="1530" y="1155"/>
                  </a:cubicBezTo>
                  <a:cubicBezTo>
                    <a:pt x="1531" y="1154"/>
                    <a:pt x="1530" y="1152"/>
                    <a:pt x="1531" y="1150"/>
                  </a:cubicBezTo>
                  <a:cubicBezTo>
                    <a:pt x="1532" y="1148"/>
                    <a:pt x="1536" y="1145"/>
                    <a:pt x="1539" y="1142"/>
                  </a:cubicBezTo>
                  <a:cubicBezTo>
                    <a:pt x="1544" y="1134"/>
                    <a:pt x="1542" y="1131"/>
                    <a:pt x="1550" y="1129"/>
                  </a:cubicBezTo>
                  <a:cubicBezTo>
                    <a:pt x="1552" y="1117"/>
                    <a:pt x="1566" y="1116"/>
                    <a:pt x="1565" y="1102"/>
                  </a:cubicBezTo>
                  <a:cubicBezTo>
                    <a:pt x="1563" y="1101"/>
                    <a:pt x="1561" y="1105"/>
                    <a:pt x="1561" y="1103"/>
                  </a:cubicBezTo>
                  <a:cubicBezTo>
                    <a:pt x="1566" y="1095"/>
                    <a:pt x="1575" y="1091"/>
                    <a:pt x="1574" y="1078"/>
                  </a:cubicBezTo>
                  <a:cubicBezTo>
                    <a:pt x="1581" y="1073"/>
                    <a:pt x="1583" y="1059"/>
                    <a:pt x="1583" y="1051"/>
                  </a:cubicBezTo>
                  <a:cubicBezTo>
                    <a:pt x="1581" y="1051"/>
                    <a:pt x="1583" y="1054"/>
                    <a:pt x="1581" y="1055"/>
                  </a:cubicBezTo>
                  <a:close/>
                  <a:moveTo>
                    <a:pt x="1508" y="774"/>
                  </a:moveTo>
                  <a:cubicBezTo>
                    <a:pt x="1505" y="780"/>
                    <a:pt x="1512" y="784"/>
                    <a:pt x="1516" y="787"/>
                  </a:cubicBezTo>
                  <a:cubicBezTo>
                    <a:pt x="1516" y="780"/>
                    <a:pt x="1513" y="776"/>
                    <a:pt x="1508" y="774"/>
                  </a:cubicBezTo>
                  <a:close/>
                  <a:moveTo>
                    <a:pt x="1706" y="787"/>
                  </a:moveTo>
                  <a:cubicBezTo>
                    <a:pt x="1705" y="795"/>
                    <a:pt x="1703" y="802"/>
                    <a:pt x="1700" y="808"/>
                  </a:cubicBezTo>
                  <a:cubicBezTo>
                    <a:pt x="1697" y="806"/>
                    <a:pt x="1698" y="806"/>
                    <a:pt x="1696" y="803"/>
                  </a:cubicBezTo>
                  <a:cubicBezTo>
                    <a:pt x="1697" y="809"/>
                    <a:pt x="1694" y="820"/>
                    <a:pt x="1690" y="816"/>
                  </a:cubicBezTo>
                  <a:cubicBezTo>
                    <a:pt x="1691" y="824"/>
                    <a:pt x="1689" y="828"/>
                    <a:pt x="1689" y="835"/>
                  </a:cubicBezTo>
                  <a:cubicBezTo>
                    <a:pt x="1687" y="834"/>
                    <a:pt x="1687" y="832"/>
                    <a:pt x="1685" y="832"/>
                  </a:cubicBezTo>
                  <a:cubicBezTo>
                    <a:pt x="1684" y="835"/>
                    <a:pt x="1685" y="839"/>
                    <a:pt x="1683" y="840"/>
                  </a:cubicBezTo>
                  <a:cubicBezTo>
                    <a:pt x="1681" y="837"/>
                    <a:pt x="1683" y="829"/>
                    <a:pt x="1680" y="827"/>
                  </a:cubicBezTo>
                  <a:cubicBezTo>
                    <a:pt x="1677" y="832"/>
                    <a:pt x="1673" y="839"/>
                    <a:pt x="1675" y="845"/>
                  </a:cubicBezTo>
                  <a:cubicBezTo>
                    <a:pt x="1677" y="846"/>
                    <a:pt x="1678" y="842"/>
                    <a:pt x="1679" y="845"/>
                  </a:cubicBezTo>
                  <a:cubicBezTo>
                    <a:pt x="1674" y="855"/>
                    <a:pt x="1676" y="872"/>
                    <a:pt x="1671" y="885"/>
                  </a:cubicBezTo>
                  <a:cubicBezTo>
                    <a:pt x="1670" y="880"/>
                    <a:pt x="1664" y="879"/>
                    <a:pt x="1661" y="875"/>
                  </a:cubicBezTo>
                  <a:cubicBezTo>
                    <a:pt x="1660" y="877"/>
                    <a:pt x="1659" y="879"/>
                    <a:pt x="1657" y="880"/>
                  </a:cubicBezTo>
                  <a:cubicBezTo>
                    <a:pt x="1655" y="876"/>
                    <a:pt x="1652" y="874"/>
                    <a:pt x="1649" y="872"/>
                  </a:cubicBezTo>
                  <a:cubicBezTo>
                    <a:pt x="1649" y="869"/>
                    <a:pt x="1650" y="865"/>
                    <a:pt x="1648" y="863"/>
                  </a:cubicBezTo>
                  <a:cubicBezTo>
                    <a:pt x="1643" y="867"/>
                    <a:pt x="1642" y="863"/>
                    <a:pt x="1637" y="862"/>
                  </a:cubicBezTo>
                  <a:cubicBezTo>
                    <a:pt x="1635" y="865"/>
                    <a:pt x="1638" y="874"/>
                    <a:pt x="1633" y="874"/>
                  </a:cubicBezTo>
                  <a:cubicBezTo>
                    <a:pt x="1633" y="870"/>
                    <a:pt x="1633" y="871"/>
                    <a:pt x="1633" y="866"/>
                  </a:cubicBezTo>
                  <a:cubicBezTo>
                    <a:pt x="1629" y="865"/>
                    <a:pt x="1628" y="864"/>
                    <a:pt x="1625" y="867"/>
                  </a:cubicBezTo>
                  <a:cubicBezTo>
                    <a:pt x="1625" y="864"/>
                    <a:pt x="1623" y="863"/>
                    <a:pt x="1621" y="862"/>
                  </a:cubicBezTo>
                  <a:cubicBezTo>
                    <a:pt x="1620" y="864"/>
                    <a:pt x="1619" y="871"/>
                    <a:pt x="1621" y="873"/>
                  </a:cubicBezTo>
                  <a:cubicBezTo>
                    <a:pt x="1624" y="874"/>
                    <a:pt x="1623" y="871"/>
                    <a:pt x="1625" y="870"/>
                  </a:cubicBezTo>
                  <a:cubicBezTo>
                    <a:pt x="1627" y="874"/>
                    <a:pt x="1623" y="876"/>
                    <a:pt x="1623" y="880"/>
                  </a:cubicBezTo>
                  <a:cubicBezTo>
                    <a:pt x="1623" y="882"/>
                    <a:pt x="1626" y="882"/>
                    <a:pt x="1626" y="885"/>
                  </a:cubicBezTo>
                  <a:cubicBezTo>
                    <a:pt x="1629" y="884"/>
                    <a:pt x="1630" y="882"/>
                    <a:pt x="1634" y="882"/>
                  </a:cubicBezTo>
                  <a:cubicBezTo>
                    <a:pt x="1637" y="885"/>
                    <a:pt x="1639" y="889"/>
                    <a:pt x="1644" y="890"/>
                  </a:cubicBezTo>
                  <a:cubicBezTo>
                    <a:pt x="1648" y="891"/>
                    <a:pt x="1647" y="887"/>
                    <a:pt x="1650" y="887"/>
                  </a:cubicBezTo>
                  <a:cubicBezTo>
                    <a:pt x="1653" y="893"/>
                    <a:pt x="1658" y="898"/>
                    <a:pt x="1664" y="897"/>
                  </a:cubicBezTo>
                  <a:cubicBezTo>
                    <a:pt x="1665" y="899"/>
                    <a:pt x="1665" y="903"/>
                    <a:pt x="1667" y="904"/>
                  </a:cubicBezTo>
                  <a:cubicBezTo>
                    <a:pt x="1667" y="901"/>
                    <a:pt x="1668" y="899"/>
                    <a:pt x="1669" y="898"/>
                  </a:cubicBezTo>
                  <a:cubicBezTo>
                    <a:pt x="1669" y="900"/>
                    <a:pt x="1670" y="901"/>
                    <a:pt x="1671" y="902"/>
                  </a:cubicBezTo>
                  <a:cubicBezTo>
                    <a:pt x="1672" y="899"/>
                    <a:pt x="1669" y="888"/>
                    <a:pt x="1673" y="886"/>
                  </a:cubicBezTo>
                  <a:cubicBezTo>
                    <a:pt x="1673" y="890"/>
                    <a:pt x="1676" y="891"/>
                    <a:pt x="1677" y="894"/>
                  </a:cubicBezTo>
                  <a:cubicBezTo>
                    <a:pt x="1678" y="889"/>
                    <a:pt x="1683" y="887"/>
                    <a:pt x="1686" y="884"/>
                  </a:cubicBezTo>
                  <a:cubicBezTo>
                    <a:pt x="1692" y="874"/>
                    <a:pt x="1693" y="862"/>
                    <a:pt x="1697" y="850"/>
                  </a:cubicBezTo>
                  <a:cubicBezTo>
                    <a:pt x="1703" y="831"/>
                    <a:pt x="1713" y="807"/>
                    <a:pt x="1706" y="787"/>
                  </a:cubicBezTo>
                  <a:close/>
                  <a:moveTo>
                    <a:pt x="1682" y="843"/>
                  </a:moveTo>
                  <a:cubicBezTo>
                    <a:pt x="1680" y="843"/>
                    <a:pt x="1678" y="840"/>
                    <a:pt x="1680" y="839"/>
                  </a:cubicBezTo>
                  <a:cubicBezTo>
                    <a:pt x="1682" y="839"/>
                    <a:pt x="1682" y="841"/>
                    <a:pt x="1682" y="843"/>
                  </a:cubicBezTo>
                  <a:close/>
                  <a:moveTo>
                    <a:pt x="1550" y="804"/>
                  </a:moveTo>
                  <a:cubicBezTo>
                    <a:pt x="1553" y="805"/>
                    <a:pt x="1554" y="808"/>
                    <a:pt x="1557" y="810"/>
                  </a:cubicBezTo>
                  <a:cubicBezTo>
                    <a:pt x="1557" y="807"/>
                    <a:pt x="1557" y="804"/>
                    <a:pt x="1556" y="803"/>
                  </a:cubicBezTo>
                  <a:cubicBezTo>
                    <a:pt x="1554" y="804"/>
                    <a:pt x="1550" y="802"/>
                    <a:pt x="1550" y="804"/>
                  </a:cubicBezTo>
                  <a:close/>
                  <a:moveTo>
                    <a:pt x="1565" y="849"/>
                  </a:moveTo>
                  <a:cubicBezTo>
                    <a:pt x="1570" y="830"/>
                    <a:pt x="1554" y="815"/>
                    <a:pt x="1543" y="805"/>
                  </a:cubicBezTo>
                  <a:cubicBezTo>
                    <a:pt x="1542" y="811"/>
                    <a:pt x="1547" y="818"/>
                    <a:pt x="1548" y="824"/>
                  </a:cubicBezTo>
                  <a:cubicBezTo>
                    <a:pt x="1560" y="827"/>
                    <a:pt x="1556" y="844"/>
                    <a:pt x="1565" y="849"/>
                  </a:cubicBezTo>
                  <a:close/>
                  <a:moveTo>
                    <a:pt x="1596" y="815"/>
                  </a:moveTo>
                  <a:cubicBezTo>
                    <a:pt x="1596" y="812"/>
                    <a:pt x="1597" y="807"/>
                    <a:pt x="1594" y="807"/>
                  </a:cubicBezTo>
                  <a:cubicBezTo>
                    <a:pt x="1595" y="809"/>
                    <a:pt x="1592" y="815"/>
                    <a:pt x="1596" y="815"/>
                  </a:cubicBezTo>
                  <a:close/>
                  <a:moveTo>
                    <a:pt x="1686" y="817"/>
                  </a:moveTo>
                  <a:cubicBezTo>
                    <a:pt x="1687" y="815"/>
                    <a:pt x="1689" y="811"/>
                    <a:pt x="1685" y="811"/>
                  </a:cubicBezTo>
                  <a:cubicBezTo>
                    <a:pt x="1686" y="813"/>
                    <a:pt x="1684" y="817"/>
                    <a:pt x="1686" y="817"/>
                  </a:cubicBezTo>
                  <a:close/>
                  <a:moveTo>
                    <a:pt x="1584" y="835"/>
                  </a:moveTo>
                  <a:cubicBezTo>
                    <a:pt x="1582" y="832"/>
                    <a:pt x="1582" y="829"/>
                    <a:pt x="1577" y="830"/>
                  </a:cubicBezTo>
                  <a:cubicBezTo>
                    <a:pt x="1577" y="826"/>
                    <a:pt x="1575" y="823"/>
                    <a:pt x="1572" y="821"/>
                  </a:cubicBezTo>
                  <a:cubicBezTo>
                    <a:pt x="1571" y="837"/>
                    <a:pt x="1586" y="836"/>
                    <a:pt x="1589" y="848"/>
                  </a:cubicBezTo>
                  <a:cubicBezTo>
                    <a:pt x="1593" y="849"/>
                    <a:pt x="1592" y="849"/>
                    <a:pt x="1596" y="849"/>
                  </a:cubicBezTo>
                  <a:cubicBezTo>
                    <a:pt x="1593" y="844"/>
                    <a:pt x="1591" y="838"/>
                    <a:pt x="1588" y="833"/>
                  </a:cubicBezTo>
                  <a:cubicBezTo>
                    <a:pt x="1585" y="832"/>
                    <a:pt x="1586" y="834"/>
                    <a:pt x="1584" y="835"/>
                  </a:cubicBezTo>
                  <a:close/>
                  <a:moveTo>
                    <a:pt x="1190" y="823"/>
                  </a:moveTo>
                  <a:cubicBezTo>
                    <a:pt x="1178" y="826"/>
                    <a:pt x="1171" y="835"/>
                    <a:pt x="1162" y="841"/>
                  </a:cubicBezTo>
                  <a:cubicBezTo>
                    <a:pt x="1176" y="843"/>
                    <a:pt x="1186" y="834"/>
                    <a:pt x="1190" y="823"/>
                  </a:cubicBezTo>
                  <a:close/>
                  <a:moveTo>
                    <a:pt x="1513" y="836"/>
                  </a:moveTo>
                  <a:cubicBezTo>
                    <a:pt x="1515" y="833"/>
                    <a:pt x="1512" y="828"/>
                    <a:pt x="1510" y="827"/>
                  </a:cubicBezTo>
                  <a:cubicBezTo>
                    <a:pt x="1508" y="829"/>
                    <a:pt x="1509" y="835"/>
                    <a:pt x="1513" y="836"/>
                  </a:cubicBezTo>
                  <a:close/>
                  <a:moveTo>
                    <a:pt x="1669" y="831"/>
                  </a:moveTo>
                  <a:cubicBezTo>
                    <a:pt x="1667" y="834"/>
                    <a:pt x="1665" y="841"/>
                    <a:pt x="1671" y="841"/>
                  </a:cubicBezTo>
                  <a:cubicBezTo>
                    <a:pt x="1672" y="839"/>
                    <a:pt x="1674" y="830"/>
                    <a:pt x="1669" y="831"/>
                  </a:cubicBezTo>
                  <a:close/>
                  <a:moveTo>
                    <a:pt x="1704" y="836"/>
                  </a:moveTo>
                  <a:cubicBezTo>
                    <a:pt x="1705" y="840"/>
                    <a:pt x="1701" y="844"/>
                    <a:pt x="1704" y="847"/>
                  </a:cubicBezTo>
                  <a:cubicBezTo>
                    <a:pt x="1703" y="843"/>
                    <a:pt x="1708" y="837"/>
                    <a:pt x="1704" y="836"/>
                  </a:cubicBezTo>
                  <a:close/>
                  <a:moveTo>
                    <a:pt x="1607" y="846"/>
                  </a:moveTo>
                  <a:cubicBezTo>
                    <a:pt x="1604" y="845"/>
                    <a:pt x="1603" y="843"/>
                    <a:pt x="1600" y="842"/>
                  </a:cubicBezTo>
                  <a:cubicBezTo>
                    <a:pt x="1599" y="845"/>
                    <a:pt x="1598" y="851"/>
                    <a:pt x="1600" y="853"/>
                  </a:cubicBezTo>
                  <a:cubicBezTo>
                    <a:pt x="1604" y="853"/>
                    <a:pt x="1606" y="850"/>
                    <a:pt x="1607" y="846"/>
                  </a:cubicBezTo>
                  <a:close/>
                  <a:moveTo>
                    <a:pt x="1631" y="848"/>
                  </a:moveTo>
                  <a:cubicBezTo>
                    <a:pt x="1632" y="853"/>
                    <a:pt x="1632" y="858"/>
                    <a:pt x="1636" y="861"/>
                  </a:cubicBezTo>
                  <a:cubicBezTo>
                    <a:pt x="1638" y="856"/>
                    <a:pt x="1635" y="849"/>
                    <a:pt x="1631" y="848"/>
                  </a:cubicBezTo>
                  <a:close/>
                  <a:moveTo>
                    <a:pt x="1590" y="854"/>
                  </a:moveTo>
                  <a:cubicBezTo>
                    <a:pt x="1588" y="856"/>
                    <a:pt x="1585" y="858"/>
                    <a:pt x="1585" y="862"/>
                  </a:cubicBezTo>
                  <a:cubicBezTo>
                    <a:pt x="1586" y="863"/>
                    <a:pt x="1587" y="865"/>
                    <a:pt x="1589" y="865"/>
                  </a:cubicBezTo>
                  <a:cubicBezTo>
                    <a:pt x="1591" y="860"/>
                    <a:pt x="1592" y="864"/>
                    <a:pt x="1595" y="865"/>
                  </a:cubicBezTo>
                  <a:cubicBezTo>
                    <a:pt x="1597" y="865"/>
                    <a:pt x="1598" y="863"/>
                    <a:pt x="1598" y="861"/>
                  </a:cubicBezTo>
                  <a:cubicBezTo>
                    <a:pt x="1596" y="858"/>
                    <a:pt x="1593" y="856"/>
                    <a:pt x="1590" y="854"/>
                  </a:cubicBezTo>
                  <a:close/>
                  <a:moveTo>
                    <a:pt x="1604" y="854"/>
                  </a:moveTo>
                  <a:cubicBezTo>
                    <a:pt x="1600" y="860"/>
                    <a:pt x="1606" y="864"/>
                    <a:pt x="1609" y="867"/>
                  </a:cubicBezTo>
                  <a:cubicBezTo>
                    <a:pt x="1610" y="863"/>
                    <a:pt x="1612" y="867"/>
                    <a:pt x="1614" y="867"/>
                  </a:cubicBezTo>
                  <a:cubicBezTo>
                    <a:pt x="1614" y="863"/>
                    <a:pt x="1613" y="859"/>
                    <a:pt x="1612" y="856"/>
                  </a:cubicBezTo>
                  <a:cubicBezTo>
                    <a:pt x="1608" y="857"/>
                    <a:pt x="1608" y="855"/>
                    <a:pt x="1604" y="854"/>
                  </a:cubicBezTo>
                  <a:close/>
                  <a:moveTo>
                    <a:pt x="1616" y="858"/>
                  </a:moveTo>
                  <a:cubicBezTo>
                    <a:pt x="1615" y="860"/>
                    <a:pt x="1616" y="863"/>
                    <a:pt x="1619" y="863"/>
                  </a:cubicBezTo>
                  <a:cubicBezTo>
                    <a:pt x="1621" y="862"/>
                    <a:pt x="1620" y="857"/>
                    <a:pt x="1616" y="858"/>
                  </a:cubicBezTo>
                  <a:close/>
                  <a:moveTo>
                    <a:pt x="1693" y="877"/>
                  </a:moveTo>
                  <a:cubicBezTo>
                    <a:pt x="1694" y="880"/>
                    <a:pt x="1692" y="879"/>
                    <a:pt x="1692" y="882"/>
                  </a:cubicBezTo>
                  <a:cubicBezTo>
                    <a:pt x="1695" y="883"/>
                    <a:pt x="1697" y="876"/>
                    <a:pt x="1693" y="877"/>
                  </a:cubicBezTo>
                  <a:close/>
                  <a:moveTo>
                    <a:pt x="1121" y="1017"/>
                  </a:moveTo>
                  <a:cubicBezTo>
                    <a:pt x="1117" y="1003"/>
                    <a:pt x="1127" y="992"/>
                    <a:pt x="1132" y="979"/>
                  </a:cubicBezTo>
                  <a:cubicBezTo>
                    <a:pt x="1130" y="978"/>
                    <a:pt x="1130" y="977"/>
                    <a:pt x="1129" y="977"/>
                  </a:cubicBezTo>
                  <a:cubicBezTo>
                    <a:pt x="1125" y="984"/>
                    <a:pt x="1108" y="984"/>
                    <a:pt x="1116" y="998"/>
                  </a:cubicBezTo>
                  <a:cubicBezTo>
                    <a:pt x="1114" y="999"/>
                    <a:pt x="1113" y="1002"/>
                    <a:pt x="1111" y="1003"/>
                  </a:cubicBezTo>
                  <a:cubicBezTo>
                    <a:pt x="1111" y="999"/>
                    <a:pt x="1113" y="994"/>
                    <a:pt x="1108" y="995"/>
                  </a:cubicBezTo>
                  <a:cubicBezTo>
                    <a:pt x="1104" y="998"/>
                    <a:pt x="1111" y="1010"/>
                    <a:pt x="1105" y="1012"/>
                  </a:cubicBezTo>
                  <a:cubicBezTo>
                    <a:pt x="1099" y="1012"/>
                    <a:pt x="1095" y="1006"/>
                    <a:pt x="1089" y="1007"/>
                  </a:cubicBezTo>
                  <a:cubicBezTo>
                    <a:pt x="1089" y="1009"/>
                    <a:pt x="1089" y="1010"/>
                    <a:pt x="1088" y="1010"/>
                  </a:cubicBezTo>
                  <a:cubicBezTo>
                    <a:pt x="1089" y="1015"/>
                    <a:pt x="1096" y="1014"/>
                    <a:pt x="1094" y="1021"/>
                  </a:cubicBezTo>
                  <a:cubicBezTo>
                    <a:pt x="1101" y="1020"/>
                    <a:pt x="1097" y="1026"/>
                    <a:pt x="1099" y="1029"/>
                  </a:cubicBezTo>
                  <a:cubicBezTo>
                    <a:pt x="1103" y="1028"/>
                    <a:pt x="1107" y="1028"/>
                    <a:pt x="1108" y="1031"/>
                  </a:cubicBezTo>
                  <a:cubicBezTo>
                    <a:pt x="1109" y="1034"/>
                    <a:pt x="1107" y="1034"/>
                    <a:pt x="1108" y="1036"/>
                  </a:cubicBezTo>
                  <a:cubicBezTo>
                    <a:pt x="1109" y="1041"/>
                    <a:pt x="1115" y="1043"/>
                    <a:pt x="1119" y="1049"/>
                  </a:cubicBezTo>
                  <a:cubicBezTo>
                    <a:pt x="1122" y="1054"/>
                    <a:pt x="1123" y="1064"/>
                    <a:pt x="1132" y="1061"/>
                  </a:cubicBezTo>
                  <a:cubicBezTo>
                    <a:pt x="1134" y="1053"/>
                    <a:pt x="1126" y="1055"/>
                    <a:pt x="1126" y="1050"/>
                  </a:cubicBezTo>
                  <a:cubicBezTo>
                    <a:pt x="1126" y="1047"/>
                    <a:pt x="1126" y="1044"/>
                    <a:pt x="1129" y="1043"/>
                  </a:cubicBezTo>
                  <a:cubicBezTo>
                    <a:pt x="1135" y="1043"/>
                    <a:pt x="1135" y="1043"/>
                    <a:pt x="1135" y="1043"/>
                  </a:cubicBezTo>
                  <a:cubicBezTo>
                    <a:pt x="1137" y="1041"/>
                    <a:pt x="1138" y="1038"/>
                    <a:pt x="1138" y="1035"/>
                  </a:cubicBezTo>
                  <a:cubicBezTo>
                    <a:pt x="1132" y="1030"/>
                    <a:pt x="1127" y="1023"/>
                    <a:pt x="1121" y="1017"/>
                  </a:cubicBezTo>
                  <a:close/>
                  <a:moveTo>
                    <a:pt x="1194" y="1114"/>
                  </a:moveTo>
                  <a:cubicBezTo>
                    <a:pt x="1189" y="1106"/>
                    <a:pt x="1180" y="1101"/>
                    <a:pt x="1175" y="1094"/>
                  </a:cubicBezTo>
                  <a:cubicBezTo>
                    <a:pt x="1174" y="1092"/>
                    <a:pt x="1174" y="1090"/>
                    <a:pt x="1172" y="1087"/>
                  </a:cubicBezTo>
                  <a:cubicBezTo>
                    <a:pt x="1169" y="1083"/>
                    <a:pt x="1164" y="1082"/>
                    <a:pt x="1163" y="1079"/>
                  </a:cubicBezTo>
                  <a:cubicBezTo>
                    <a:pt x="1160" y="1069"/>
                    <a:pt x="1155" y="1062"/>
                    <a:pt x="1149" y="1055"/>
                  </a:cubicBezTo>
                  <a:cubicBezTo>
                    <a:pt x="1147" y="1057"/>
                    <a:pt x="1145" y="1058"/>
                    <a:pt x="1143" y="1060"/>
                  </a:cubicBezTo>
                  <a:cubicBezTo>
                    <a:pt x="1142" y="1059"/>
                    <a:pt x="1143" y="1057"/>
                    <a:pt x="1140" y="1057"/>
                  </a:cubicBezTo>
                  <a:cubicBezTo>
                    <a:pt x="1133" y="1073"/>
                    <a:pt x="1158" y="1081"/>
                    <a:pt x="1152" y="1096"/>
                  </a:cubicBezTo>
                  <a:cubicBezTo>
                    <a:pt x="1155" y="1097"/>
                    <a:pt x="1156" y="1097"/>
                    <a:pt x="1159" y="1097"/>
                  </a:cubicBezTo>
                  <a:cubicBezTo>
                    <a:pt x="1160" y="1103"/>
                    <a:pt x="1166" y="1106"/>
                    <a:pt x="1167" y="1111"/>
                  </a:cubicBezTo>
                  <a:cubicBezTo>
                    <a:pt x="1167" y="1112"/>
                    <a:pt x="1165" y="1113"/>
                    <a:pt x="1166" y="1114"/>
                  </a:cubicBezTo>
                  <a:cubicBezTo>
                    <a:pt x="1168" y="1117"/>
                    <a:pt x="1173" y="1119"/>
                    <a:pt x="1170" y="1125"/>
                  </a:cubicBezTo>
                  <a:cubicBezTo>
                    <a:pt x="1173" y="1127"/>
                    <a:pt x="1176" y="1130"/>
                    <a:pt x="1177" y="1135"/>
                  </a:cubicBezTo>
                  <a:cubicBezTo>
                    <a:pt x="1185" y="1138"/>
                    <a:pt x="1193" y="1135"/>
                    <a:pt x="1201" y="1139"/>
                  </a:cubicBezTo>
                  <a:cubicBezTo>
                    <a:pt x="1202" y="1136"/>
                    <a:pt x="1204" y="1135"/>
                    <a:pt x="1205" y="1133"/>
                  </a:cubicBezTo>
                  <a:cubicBezTo>
                    <a:pt x="1198" y="1129"/>
                    <a:pt x="1198" y="1121"/>
                    <a:pt x="1194" y="1114"/>
                  </a:cubicBezTo>
                  <a:close/>
                  <a:moveTo>
                    <a:pt x="1073" y="1080"/>
                  </a:moveTo>
                  <a:cubicBezTo>
                    <a:pt x="1077" y="1081"/>
                    <a:pt x="1078" y="1078"/>
                    <a:pt x="1079" y="1074"/>
                  </a:cubicBezTo>
                  <a:cubicBezTo>
                    <a:pt x="1077" y="1073"/>
                    <a:pt x="1076" y="1072"/>
                    <a:pt x="1074" y="1072"/>
                  </a:cubicBezTo>
                  <a:cubicBezTo>
                    <a:pt x="1073" y="1074"/>
                    <a:pt x="1071" y="1078"/>
                    <a:pt x="1073" y="1080"/>
                  </a:cubicBezTo>
                  <a:close/>
                  <a:moveTo>
                    <a:pt x="1399" y="1111"/>
                  </a:moveTo>
                  <a:cubicBezTo>
                    <a:pt x="1401" y="1111"/>
                    <a:pt x="1401" y="1110"/>
                    <a:pt x="1402" y="1110"/>
                  </a:cubicBezTo>
                  <a:cubicBezTo>
                    <a:pt x="1402" y="1109"/>
                    <a:pt x="1402" y="1107"/>
                    <a:pt x="1402" y="1105"/>
                  </a:cubicBezTo>
                  <a:cubicBezTo>
                    <a:pt x="1401" y="1103"/>
                    <a:pt x="1396" y="1104"/>
                    <a:pt x="1394" y="1103"/>
                  </a:cubicBezTo>
                  <a:cubicBezTo>
                    <a:pt x="1395" y="1106"/>
                    <a:pt x="1396" y="1110"/>
                    <a:pt x="1399" y="1111"/>
                  </a:cubicBezTo>
                  <a:close/>
                  <a:moveTo>
                    <a:pt x="1321" y="1124"/>
                  </a:moveTo>
                  <a:cubicBezTo>
                    <a:pt x="1324" y="1124"/>
                    <a:pt x="1324" y="1121"/>
                    <a:pt x="1324" y="1118"/>
                  </a:cubicBezTo>
                  <a:cubicBezTo>
                    <a:pt x="1321" y="1118"/>
                    <a:pt x="1319" y="1120"/>
                    <a:pt x="1319" y="1123"/>
                  </a:cubicBezTo>
                  <a:cubicBezTo>
                    <a:pt x="1319" y="1123"/>
                    <a:pt x="1321" y="1123"/>
                    <a:pt x="1321" y="1124"/>
                  </a:cubicBezTo>
                  <a:close/>
                  <a:moveTo>
                    <a:pt x="1318" y="1124"/>
                  </a:moveTo>
                  <a:cubicBezTo>
                    <a:pt x="1315" y="1123"/>
                    <a:pt x="1315" y="1125"/>
                    <a:pt x="1315" y="1127"/>
                  </a:cubicBezTo>
                  <a:cubicBezTo>
                    <a:pt x="1317" y="1128"/>
                    <a:pt x="1318" y="1126"/>
                    <a:pt x="1318" y="1124"/>
                  </a:cubicBezTo>
                  <a:close/>
                  <a:moveTo>
                    <a:pt x="1345" y="1125"/>
                  </a:moveTo>
                  <a:cubicBezTo>
                    <a:pt x="1345" y="1132"/>
                    <a:pt x="1345" y="1132"/>
                    <a:pt x="1345" y="1132"/>
                  </a:cubicBezTo>
                  <a:cubicBezTo>
                    <a:pt x="1349" y="1133"/>
                    <a:pt x="1349" y="1123"/>
                    <a:pt x="1345" y="1125"/>
                  </a:cubicBezTo>
                  <a:close/>
                  <a:moveTo>
                    <a:pt x="1341" y="1137"/>
                  </a:moveTo>
                  <a:cubicBezTo>
                    <a:pt x="1332" y="1139"/>
                    <a:pt x="1321" y="1137"/>
                    <a:pt x="1318" y="1129"/>
                  </a:cubicBezTo>
                  <a:cubicBezTo>
                    <a:pt x="1312" y="1142"/>
                    <a:pt x="1315" y="1151"/>
                    <a:pt x="1311" y="1163"/>
                  </a:cubicBezTo>
                  <a:cubicBezTo>
                    <a:pt x="1317" y="1161"/>
                    <a:pt x="1316" y="1168"/>
                    <a:pt x="1323" y="1170"/>
                  </a:cubicBezTo>
                  <a:cubicBezTo>
                    <a:pt x="1325" y="1164"/>
                    <a:pt x="1332" y="1162"/>
                    <a:pt x="1334" y="1155"/>
                  </a:cubicBezTo>
                  <a:cubicBezTo>
                    <a:pt x="1333" y="1154"/>
                    <a:pt x="1331" y="1155"/>
                    <a:pt x="1331" y="1152"/>
                  </a:cubicBezTo>
                  <a:cubicBezTo>
                    <a:pt x="1335" y="1148"/>
                    <a:pt x="1338" y="1143"/>
                    <a:pt x="1341" y="1137"/>
                  </a:cubicBezTo>
                  <a:close/>
                  <a:moveTo>
                    <a:pt x="1196" y="1143"/>
                  </a:moveTo>
                  <a:cubicBezTo>
                    <a:pt x="1192" y="1143"/>
                    <a:pt x="1192" y="1143"/>
                    <a:pt x="1192" y="1143"/>
                  </a:cubicBezTo>
                  <a:cubicBezTo>
                    <a:pt x="1191" y="1146"/>
                    <a:pt x="1191" y="1151"/>
                    <a:pt x="1195" y="1151"/>
                  </a:cubicBezTo>
                  <a:cubicBezTo>
                    <a:pt x="1194" y="1148"/>
                    <a:pt x="1197" y="1147"/>
                    <a:pt x="1196" y="1143"/>
                  </a:cubicBezTo>
                  <a:close/>
                  <a:moveTo>
                    <a:pt x="284" y="1289"/>
                  </a:moveTo>
                  <a:cubicBezTo>
                    <a:pt x="281" y="1281"/>
                    <a:pt x="276" y="1275"/>
                    <a:pt x="270" y="1271"/>
                  </a:cubicBezTo>
                  <a:cubicBezTo>
                    <a:pt x="272" y="1279"/>
                    <a:pt x="278" y="1284"/>
                    <a:pt x="284" y="1289"/>
                  </a:cubicBezTo>
                  <a:close/>
                  <a:moveTo>
                    <a:pt x="286" y="1293"/>
                  </a:moveTo>
                  <a:cubicBezTo>
                    <a:pt x="286" y="1295"/>
                    <a:pt x="287" y="1296"/>
                    <a:pt x="290" y="1296"/>
                  </a:cubicBezTo>
                  <a:cubicBezTo>
                    <a:pt x="290" y="1293"/>
                    <a:pt x="288" y="1293"/>
                    <a:pt x="286" y="1293"/>
                  </a:cubicBezTo>
                  <a:close/>
                  <a:moveTo>
                    <a:pt x="350" y="1358"/>
                  </a:moveTo>
                  <a:cubicBezTo>
                    <a:pt x="349" y="1355"/>
                    <a:pt x="347" y="1352"/>
                    <a:pt x="343" y="1351"/>
                  </a:cubicBezTo>
                  <a:cubicBezTo>
                    <a:pt x="344" y="1355"/>
                    <a:pt x="348" y="1356"/>
                    <a:pt x="350" y="1358"/>
                  </a:cubicBezTo>
                  <a:close/>
                  <a:moveTo>
                    <a:pt x="359" y="1369"/>
                  </a:moveTo>
                  <a:cubicBezTo>
                    <a:pt x="360" y="1371"/>
                    <a:pt x="361" y="1373"/>
                    <a:pt x="364" y="1374"/>
                  </a:cubicBezTo>
                  <a:cubicBezTo>
                    <a:pt x="363" y="1372"/>
                    <a:pt x="361" y="1367"/>
                    <a:pt x="359" y="1369"/>
                  </a:cubicBezTo>
                  <a:close/>
                  <a:moveTo>
                    <a:pt x="369" y="1383"/>
                  </a:moveTo>
                  <a:cubicBezTo>
                    <a:pt x="373" y="1382"/>
                    <a:pt x="369" y="1389"/>
                    <a:pt x="373" y="1388"/>
                  </a:cubicBezTo>
                  <a:cubicBezTo>
                    <a:pt x="374" y="1384"/>
                    <a:pt x="371" y="1380"/>
                    <a:pt x="369" y="1383"/>
                  </a:cubicBezTo>
                  <a:close/>
                  <a:moveTo>
                    <a:pt x="364" y="1432"/>
                  </a:moveTo>
                  <a:cubicBezTo>
                    <a:pt x="361" y="1431"/>
                    <a:pt x="359" y="1429"/>
                    <a:pt x="356" y="1428"/>
                  </a:cubicBezTo>
                  <a:cubicBezTo>
                    <a:pt x="358" y="1433"/>
                    <a:pt x="356" y="1436"/>
                    <a:pt x="360" y="1439"/>
                  </a:cubicBezTo>
                  <a:cubicBezTo>
                    <a:pt x="363" y="1440"/>
                    <a:pt x="365" y="1440"/>
                    <a:pt x="366" y="1438"/>
                  </a:cubicBezTo>
                  <a:cubicBezTo>
                    <a:pt x="363" y="1436"/>
                    <a:pt x="362" y="1435"/>
                    <a:pt x="364" y="1432"/>
                  </a:cubicBezTo>
                  <a:close/>
                  <a:moveTo>
                    <a:pt x="732" y="67"/>
                  </a:moveTo>
                  <a:cubicBezTo>
                    <a:pt x="718" y="64"/>
                    <a:pt x="703" y="59"/>
                    <a:pt x="689" y="58"/>
                  </a:cubicBezTo>
                  <a:cubicBezTo>
                    <a:pt x="682" y="54"/>
                    <a:pt x="675" y="54"/>
                    <a:pt x="668" y="48"/>
                  </a:cubicBezTo>
                  <a:cubicBezTo>
                    <a:pt x="680" y="51"/>
                    <a:pt x="684" y="46"/>
                    <a:pt x="696" y="47"/>
                  </a:cubicBezTo>
                  <a:cubicBezTo>
                    <a:pt x="697" y="42"/>
                    <a:pt x="691" y="44"/>
                    <a:pt x="691" y="41"/>
                  </a:cubicBezTo>
                  <a:cubicBezTo>
                    <a:pt x="694" y="41"/>
                    <a:pt x="697" y="42"/>
                    <a:pt x="701" y="42"/>
                  </a:cubicBezTo>
                  <a:cubicBezTo>
                    <a:pt x="702" y="40"/>
                    <a:pt x="703" y="39"/>
                    <a:pt x="704" y="37"/>
                  </a:cubicBezTo>
                  <a:cubicBezTo>
                    <a:pt x="702" y="34"/>
                    <a:pt x="698" y="39"/>
                    <a:pt x="697" y="36"/>
                  </a:cubicBezTo>
                  <a:cubicBezTo>
                    <a:pt x="700" y="35"/>
                    <a:pt x="702" y="35"/>
                    <a:pt x="703" y="32"/>
                  </a:cubicBezTo>
                  <a:cubicBezTo>
                    <a:pt x="693" y="28"/>
                    <a:pt x="680" y="24"/>
                    <a:pt x="665" y="25"/>
                  </a:cubicBezTo>
                  <a:cubicBezTo>
                    <a:pt x="664" y="22"/>
                    <a:pt x="665" y="22"/>
                    <a:pt x="661" y="21"/>
                  </a:cubicBezTo>
                  <a:cubicBezTo>
                    <a:pt x="670" y="20"/>
                    <a:pt x="687" y="24"/>
                    <a:pt x="692" y="14"/>
                  </a:cubicBezTo>
                  <a:cubicBezTo>
                    <a:pt x="678" y="11"/>
                    <a:pt x="670" y="15"/>
                    <a:pt x="657" y="14"/>
                  </a:cubicBezTo>
                  <a:cubicBezTo>
                    <a:pt x="662" y="10"/>
                    <a:pt x="670" y="9"/>
                    <a:pt x="675" y="5"/>
                  </a:cubicBezTo>
                  <a:cubicBezTo>
                    <a:pt x="669" y="3"/>
                    <a:pt x="658" y="6"/>
                    <a:pt x="655" y="0"/>
                  </a:cubicBezTo>
                  <a:cubicBezTo>
                    <a:pt x="626" y="0"/>
                    <a:pt x="595" y="8"/>
                    <a:pt x="569" y="17"/>
                  </a:cubicBezTo>
                  <a:cubicBezTo>
                    <a:pt x="555" y="11"/>
                    <a:pt x="540" y="23"/>
                    <a:pt x="526" y="24"/>
                  </a:cubicBezTo>
                  <a:cubicBezTo>
                    <a:pt x="527" y="24"/>
                    <a:pt x="527" y="23"/>
                    <a:pt x="525" y="23"/>
                  </a:cubicBezTo>
                  <a:cubicBezTo>
                    <a:pt x="524" y="25"/>
                    <a:pt x="522" y="24"/>
                    <a:pt x="524" y="26"/>
                  </a:cubicBezTo>
                  <a:cubicBezTo>
                    <a:pt x="515" y="28"/>
                    <a:pt x="507" y="32"/>
                    <a:pt x="499" y="35"/>
                  </a:cubicBezTo>
                  <a:cubicBezTo>
                    <a:pt x="460" y="51"/>
                    <a:pt x="419" y="76"/>
                    <a:pt x="386" y="98"/>
                  </a:cubicBezTo>
                  <a:cubicBezTo>
                    <a:pt x="324" y="140"/>
                    <a:pt x="261" y="193"/>
                    <a:pt x="212" y="249"/>
                  </a:cubicBezTo>
                  <a:cubicBezTo>
                    <a:pt x="191" y="272"/>
                    <a:pt x="179" y="300"/>
                    <a:pt x="165" y="324"/>
                  </a:cubicBezTo>
                  <a:cubicBezTo>
                    <a:pt x="168" y="328"/>
                    <a:pt x="160" y="331"/>
                    <a:pt x="163" y="334"/>
                  </a:cubicBezTo>
                  <a:cubicBezTo>
                    <a:pt x="165" y="330"/>
                    <a:pt x="166" y="337"/>
                    <a:pt x="164" y="337"/>
                  </a:cubicBezTo>
                  <a:cubicBezTo>
                    <a:pt x="166" y="338"/>
                    <a:pt x="167" y="335"/>
                    <a:pt x="168" y="337"/>
                  </a:cubicBezTo>
                  <a:cubicBezTo>
                    <a:pt x="166" y="341"/>
                    <a:pt x="165" y="346"/>
                    <a:pt x="170" y="347"/>
                  </a:cubicBezTo>
                  <a:cubicBezTo>
                    <a:pt x="168" y="379"/>
                    <a:pt x="140" y="395"/>
                    <a:pt x="144" y="426"/>
                  </a:cubicBezTo>
                  <a:cubicBezTo>
                    <a:pt x="152" y="412"/>
                    <a:pt x="160" y="398"/>
                    <a:pt x="167" y="384"/>
                  </a:cubicBezTo>
                  <a:cubicBezTo>
                    <a:pt x="167" y="372"/>
                    <a:pt x="176" y="369"/>
                    <a:pt x="181" y="360"/>
                  </a:cubicBezTo>
                  <a:cubicBezTo>
                    <a:pt x="183" y="361"/>
                    <a:pt x="182" y="364"/>
                    <a:pt x="185" y="363"/>
                  </a:cubicBezTo>
                  <a:cubicBezTo>
                    <a:pt x="191" y="353"/>
                    <a:pt x="203" y="345"/>
                    <a:pt x="215" y="346"/>
                  </a:cubicBezTo>
                  <a:cubicBezTo>
                    <a:pt x="213" y="351"/>
                    <a:pt x="211" y="355"/>
                    <a:pt x="208" y="359"/>
                  </a:cubicBezTo>
                  <a:cubicBezTo>
                    <a:pt x="211" y="358"/>
                    <a:pt x="213" y="355"/>
                    <a:pt x="216" y="354"/>
                  </a:cubicBezTo>
                  <a:cubicBezTo>
                    <a:pt x="216" y="354"/>
                    <a:pt x="214" y="356"/>
                    <a:pt x="215" y="356"/>
                  </a:cubicBezTo>
                  <a:cubicBezTo>
                    <a:pt x="221" y="356"/>
                    <a:pt x="223" y="349"/>
                    <a:pt x="231" y="343"/>
                  </a:cubicBezTo>
                  <a:cubicBezTo>
                    <a:pt x="233" y="343"/>
                    <a:pt x="232" y="346"/>
                    <a:pt x="234" y="345"/>
                  </a:cubicBezTo>
                  <a:cubicBezTo>
                    <a:pt x="237" y="341"/>
                    <a:pt x="241" y="339"/>
                    <a:pt x="245" y="337"/>
                  </a:cubicBezTo>
                  <a:cubicBezTo>
                    <a:pt x="245" y="340"/>
                    <a:pt x="245" y="340"/>
                    <a:pt x="245" y="340"/>
                  </a:cubicBezTo>
                  <a:cubicBezTo>
                    <a:pt x="250" y="342"/>
                    <a:pt x="251" y="335"/>
                    <a:pt x="253" y="337"/>
                  </a:cubicBezTo>
                  <a:cubicBezTo>
                    <a:pt x="252" y="340"/>
                    <a:pt x="251" y="342"/>
                    <a:pt x="252" y="345"/>
                  </a:cubicBezTo>
                  <a:cubicBezTo>
                    <a:pt x="256" y="348"/>
                    <a:pt x="261" y="345"/>
                    <a:pt x="263" y="345"/>
                  </a:cubicBezTo>
                  <a:cubicBezTo>
                    <a:pt x="265" y="350"/>
                    <a:pt x="267" y="353"/>
                    <a:pt x="269" y="356"/>
                  </a:cubicBezTo>
                  <a:cubicBezTo>
                    <a:pt x="267" y="362"/>
                    <a:pt x="262" y="369"/>
                    <a:pt x="263" y="376"/>
                  </a:cubicBezTo>
                  <a:cubicBezTo>
                    <a:pt x="264" y="376"/>
                    <a:pt x="266" y="375"/>
                    <a:pt x="267" y="377"/>
                  </a:cubicBezTo>
                  <a:cubicBezTo>
                    <a:pt x="267" y="409"/>
                    <a:pt x="253" y="443"/>
                    <a:pt x="230" y="460"/>
                  </a:cubicBezTo>
                  <a:cubicBezTo>
                    <a:pt x="223" y="457"/>
                    <a:pt x="211" y="460"/>
                    <a:pt x="206" y="465"/>
                  </a:cubicBezTo>
                  <a:cubicBezTo>
                    <a:pt x="208" y="459"/>
                    <a:pt x="203" y="460"/>
                    <a:pt x="201" y="457"/>
                  </a:cubicBezTo>
                  <a:cubicBezTo>
                    <a:pt x="199" y="450"/>
                    <a:pt x="204" y="445"/>
                    <a:pt x="201" y="438"/>
                  </a:cubicBezTo>
                  <a:cubicBezTo>
                    <a:pt x="190" y="438"/>
                    <a:pt x="182" y="442"/>
                    <a:pt x="174" y="446"/>
                  </a:cubicBezTo>
                  <a:cubicBezTo>
                    <a:pt x="173" y="457"/>
                    <a:pt x="179" y="464"/>
                    <a:pt x="176" y="479"/>
                  </a:cubicBezTo>
                  <a:cubicBezTo>
                    <a:pt x="179" y="479"/>
                    <a:pt x="178" y="476"/>
                    <a:pt x="181" y="477"/>
                  </a:cubicBezTo>
                  <a:cubicBezTo>
                    <a:pt x="176" y="481"/>
                    <a:pt x="181" y="491"/>
                    <a:pt x="178" y="499"/>
                  </a:cubicBezTo>
                  <a:cubicBezTo>
                    <a:pt x="179" y="500"/>
                    <a:pt x="183" y="499"/>
                    <a:pt x="182" y="503"/>
                  </a:cubicBezTo>
                  <a:cubicBezTo>
                    <a:pt x="175" y="505"/>
                    <a:pt x="172" y="508"/>
                    <a:pt x="165" y="512"/>
                  </a:cubicBezTo>
                  <a:cubicBezTo>
                    <a:pt x="153" y="509"/>
                    <a:pt x="145" y="524"/>
                    <a:pt x="138" y="532"/>
                  </a:cubicBezTo>
                  <a:cubicBezTo>
                    <a:pt x="139" y="542"/>
                    <a:pt x="138" y="555"/>
                    <a:pt x="141" y="565"/>
                  </a:cubicBezTo>
                  <a:cubicBezTo>
                    <a:pt x="140" y="581"/>
                    <a:pt x="132" y="593"/>
                    <a:pt x="128" y="608"/>
                  </a:cubicBezTo>
                  <a:cubicBezTo>
                    <a:pt x="123" y="608"/>
                    <a:pt x="123" y="614"/>
                    <a:pt x="119" y="615"/>
                  </a:cubicBezTo>
                  <a:cubicBezTo>
                    <a:pt x="116" y="611"/>
                    <a:pt x="111" y="615"/>
                    <a:pt x="109" y="611"/>
                  </a:cubicBezTo>
                  <a:cubicBezTo>
                    <a:pt x="101" y="617"/>
                    <a:pt x="97" y="627"/>
                    <a:pt x="92" y="636"/>
                  </a:cubicBezTo>
                  <a:cubicBezTo>
                    <a:pt x="89" y="634"/>
                    <a:pt x="87" y="631"/>
                    <a:pt x="84" y="629"/>
                  </a:cubicBezTo>
                  <a:cubicBezTo>
                    <a:pt x="84" y="624"/>
                    <a:pt x="85" y="617"/>
                    <a:pt x="82" y="615"/>
                  </a:cubicBezTo>
                  <a:cubicBezTo>
                    <a:pt x="78" y="614"/>
                    <a:pt x="79" y="617"/>
                    <a:pt x="76" y="617"/>
                  </a:cubicBezTo>
                  <a:cubicBezTo>
                    <a:pt x="76" y="616"/>
                    <a:pt x="77" y="614"/>
                    <a:pt x="76" y="614"/>
                  </a:cubicBezTo>
                  <a:cubicBezTo>
                    <a:pt x="75" y="615"/>
                    <a:pt x="74" y="617"/>
                    <a:pt x="72" y="617"/>
                  </a:cubicBezTo>
                  <a:cubicBezTo>
                    <a:pt x="71" y="614"/>
                    <a:pt x="70" y="614"/>
                    <a:pt x="67" y="615"/>
                  </a:cubicBezTo>
                  <a:cubicBezTo>
                    <a:pt x="67" y="612"/>
                    <a:pt x="67" y="610"/>
                    <a:pt x="65" y="610"/>
                  </a:cubicBezTo>
                  <a:cubicBezTo>
                    <a:pt x="63" y="612"/>
                    <a:pt x="60" y="614"/>
                    <a:pt x="60" y="619"/>
                  </a:cubicBezTo>
                  <a:cubicBezTo>
                    <a:pt x="60" y="621"/>
                    <a:pt x="64" y="620"/>
                    <a:pt x="64" y="623"/>
                  </a:cubicBezTo>
                  <a:cubicBezTo>
                    <a:pt x="61" y="625"/>
                    <a:pt x="63" y="631"/>
                    <a:pt x="60" y="633"/>
                  </a:cubicBezTo>
                  <a:cubicBezTo>
                    <a:pt x="60" y="630"/>
                    <a:pt x="55" y="632"/>
                    <a:pt x="53" y="630"/>
                  </a:cubicBezTo>
                  <a:cubicBezTo>
                    <a:pt x="46" y="635"/>
                    <a:pt x="49" y="645"/>
                    <a:pt x="45" y="651"/>
                  </a:cubicBezTo>
                  <a:cubicBezTo>
                    <a:pt x="43" y="654"/>
                    <a:pt x="39" y="655"/>
                    <a:pt x="37" y="657"/>
                  </a:cubicBezTo>
                  <a:cubicBezTo>
                    <a:pt x="34" y="661"/>
                    <a:pt x="36" y="668"/>
                    <a:pt x="31" y="671"/>
                  </a:cubicBezTo>
                  <a:cubicBezTo>
                    <a:pt x="30" y="671"/>
                    <a:pt x="29" y="670"/>
                    <a:pt x="27" y="671"/>
                  </a:cubicBezTo>
                  <a:cubicBezTo>
                    <a:pt x="21" y="675"/>
                    <a:pt x="25" y="682"/>
                    <a:pt x="22" y="689"/>
                  </a:cubicBezTo>
                  <a:cubicBezTo>
                    <a:pt x="20" y="687"/>
                    <a:pt x="23" y="681"/>
                    <a:pt x="19" y="681"/>
                  </a:cubicBezTo>
                  <a:cubicBezTo>
                    <a:pt x="21" y="694"/>
                    <a:pt x="15" y="700"/>
                    <a:pt x="19" y="711"/>
                  </a:cubicBezTo>
                  <a:cubicBezTo>
                    <a:pt x="16" y="710"/>
                    <a:pt x="18" y="714"/>
                    <a:pt x="15" y="714"/>
                  </a:cubicBezTo>
                  <a:cubicBezTo>
                    <a:pt x="8" y="753"/>
                    <a:pt x="0" y="800"/>
                    <a:pt x="3" y="845"/>
                  </a:cubicBezTo>
                  <a:cubicBezTo>
                    <a:pt x="4" y="874"/>
                    <a:pt x="7" y="900"/>
                    <a:pt x="10" y="925"/>
                  </a:cubicBezTo>
                  <a:cubicBezTo>
                    <a:pt x="22" y="1004"/>
                    <a:pt x="40" y="1074"/>
                    <a:pt x="66" y="1136"/>
                  </a:cubicBezTo>
                  <a:cubicBezTo>
                    <a:pt x="81" y="1172"/>
                    <a:pt x="97" y="1206"/>
                    <a:pt x="116" y="1234"/>
                  </a:cubicBezTo>
                  <a:cubicBezTo>
                    <a:pt x="115" y="1232"/>
                    <a:pt x="115" y="1229"/>
                    <a:pt x="117" y="1227"/>
                  </a:cubicBezTo>
                  <a:cubicBezTo>
                    <a:pt x="134" y="1241"/>
                    <a:pt x="145" y="1273"/>
                    <a:pt x="172" y="1283"/>
                  </a:cubicBezTo>
                  <a:cubicBezTo>
                    <a:pt x="177" y="1290"/>
                    <a:pt x="184" y="1296"/>
                    <a:pt x="193" y="1299"/>
                  </a:cubicBezTo>
                  <a:cubicBezTo>
                    <a:pt x="195" y="1290"/>
                    <a:pt x="188" y="1276"/>
                    <a:pt x="187" y="1270"/>
                  </a:cubicBezTo>
                  <a:cubicBezTo>
                    <a:pt x="197" y="1287"/>
                    <a:pt x="206" y="1311"/>
                    <a:pt x="224" y="1317"/>
                  </a:cubicBezTo>
                  <a:cubicBezTo>
                    <a:pt x="228" y="1313"/>
                    <a:pt x="231" y="1308"/>
                    <a:pt x="231" y="1303"/>
                  </a:cubicBezTo>
                  <a:cubicBezTo>
                    <a:pt x="238" y="1307"/>
                    <a:pt x="241" y="1316"/>
                    <a:pt x="248" y="1319"/>
                  </a:cubicBezTo>
                  <a:cubicBezTo>
                    <a:pt x="249" y="1319"/>
                    <a:pt x="249" y="1318"/>
                    <a:pt x="250" y="1319"/>
                  </a:cubicBezTo>
                  <a:cubicBezTo>
                    <a:pt x="251" y="1313"/>
                    <a:pt x="247" y="1308"/>
                    <a:pt x="248" y="1306"/>
                  </a:cubicBezTo>
                  <a:cubicBezTo>
                    <a:pt x="254" y="1312"/>
                    <a:pt x="261" y="1316"/>
                    <a:pt x="263" y="1325"/>
                  </a:cubicBezTo>
                  <a:cubicBezTo>
                    <a:pt x="261" y="1325"/>
                    <a:pt x="260" y="1324"/>
                    <a:pt x="259" y="1323"/>
                  </a:cubicBezTo>
                  <a:cubicBezTo>
                    <a:pt x="259" y="1328"/>
                    <a:pt x="262" y="1331"/>
                    <a:pt x="267" y="1332"/>
                  </a:cubicBezTo>
                  <a:cubicBezTo>
                    <a:pt x="266" y="1329"/>
                    <a:pt x="270" y="1330"/>
                    <a:pt x="271" y="1330"/>
                  </a:cubicBezTo>
                  <a:cubicBezTo>
                    <a:pt x="278" y="1334"/>
                    <a:pt x="279" y="1342"/>
                    <a:pt x="288" y="1343"/>
                  </a:cubicBezTo>
                  <a:cubicBezTo>
                    <a:pt x="307" y="1338"/>
                    <a:pt x="305" y="1369"/>
                    <a:pt x="319" y="1374"/>
                  </a:cubicBezTo>
                  <a:cubicBezTo>
                    <a:pt x="329" y="1373"/>
                    <a:pt x="332" y="1378"/>
                    <a:pt x="337" y="1382"/>
                  </a:cubicBezTo>
                  <a:cubicBezTo>
                    <a:pt x="352" y="1381"/>
                    <a:pt x="352" y="1394"/>
                    <a:pt x="361" y="1399"/>
                  </a:cubicBezTo>
                  <a:cubicBezTo>
                    <a:pt x="362" y="1395"/>
                    <a:pt x="375" y="1396"/>
                    <a:pt x="372" y="1400"/>
                  </a:cubicBezTo>
                  <a:cubicBezTo>
                    <a:pt x="371" y="1399"/>
                    <a:pt x="368" y="1399"/>
                    <a:pt x="365" y="1399"/>
                  </a:cubicBezTo>
                  <a:cubicBezTo>
                    <a:pt x="365" y="1407"/>
                    <a:pt x="373" y="1411"/>
                    <a:pt x="378" y="1416"/>
                  </a:cubicBezTo>
                  <a:cubicBezTo>
                    <a:pt x="383" y="1422"/>
                    <a:pt x="384" y="1431"/>
                    <a:pt x="391" y="1435"/>
                  </a:cubicBezTo>
                  <a:cubicBezTo>
                    <a:pt x="392" y="1431"/>
                    <a:pt x="391" y="1431"/>
                    <a:pt x="392" y="1429"/>
                  </a:cubicBezTo>
                  <a:cubicBezTo>
                    <a:pt x="393" y="1432"/>
                    <a:pt x="396" y="1428"/>
                    <a:pt x="397" y="1429"/>
                  </a:cubicBezTo>
                  <a:cubicBezTo>
                    <a:pt x="396" y="1422"/>
                    <a:pt x="390" y="1420"/>
                    <a:pt x="388" y="1414"/>
                  </a:cubicBezTo>
                  <a:cubicBezTo>
                    <a:pt x="390" y="1414"/>
                    <a:pt x="390" y="1416"/>
                    <a:pt x="392" y="1416"/>
                  </a:cubicBezTo>
                  <a:cubicBezTo>
                    <a:pt x="390" y="1411"/>
                    <a:pt x="387" y="1407"/>
                    <a:pt x="383" y="1404"/>
                  </a:cubicBezTo>
                  <a:cubicBezTo>
                    <a:pt x="383" y="1399"/>
                    <a:pt x="381" y="1394"/>
                    <a:pt x="375" y="1392"/>
                  </a:cubicBezTo>
                  <a:cubicBezTo>
                    <a:pt x="373" y="1393"/>
                    <a:pt x="370" y="1398"/>
                    <a:pt x="368" y="1393"/>
                  </a:cubicBezTo>
                  <a:cubicBezTo>
                    <a:pt x="370" y="1393"/>
                    <a:pt x="372" y="1393"/>
                    <a:pt x="373" y="1391"/>
                  </a:cubicBezTo>
                  <a:cubicBezTo>
                    <a:pt x="367" y="1388"/>
                    <a:pt x="368" y="1373"/>
                    <a:pt x="359" y="1376"/>
                  </a:cubicBezTo>
                  <a:cubicBezTo>
                    <a:pt x="362" y="1377"/>
                    <a:pt x="363" y="1378"/>
                    <a:pt x="362" y="1382"/>
                  </a:cubicBezTo>
                  <a:cubicBezTo>
                    <a:pt x="358" y="1381"/>
                    <a:pt x="356" y="1378"/>
                    <a:pt x="356" y="1374"/>
                  </a:cubicBezTo>
                  <a:cubicBezTo>
                    <a:pt x="357" y="1374"/>
                    <a:pt x="358" y="1376"/>
                    <a:pt x="358" y="1373"/>
                  </a:cubicBezTo>
                  <a:cubicBezTo>
                    <a:pt x="356" y="1370"/>
                    <a:pt x="351" y="1364"/>
                    <a:pt x="350" y="1363"/>
                  </a:cubicBezTo>
                  <a:cubicBezTo>
                    <a:pt x="352" y="1364"/>
                    <a:pt x="356" y="1368"/>
                    <a:pt x="359" y="1366"/>
                  </a:cubicBezTo>
                  <a:cubicBezTo>
                    <a:pt x="354" y="1361"/>
                    <a:pt x="347" y="1360"/>
                    <a:pt x="342" y="1354"/>
                  </a:cubicBezTo>
                  <a:cubicBezTo>
                    <a:pt x="342" y="1353"/>
                    <a:pt x="343" y="1350"/>
                    <a:pt x="342" y="1349"/>
                  </a:cubicBezTo>
                  <a:cubicBezTo>
                    <a:pt x="340" y="1344"/>
                    <a:pt x="329" y="1331"/>
                    <a:pt x="325" y="1332"/>
                  </a:cubicBezTo>
                  <a:cubicBezTo>
                    <a:pt x="324" y="1338"/>
                    <a:pt x="333" y="1340"/>
                    <a:pt x="332" y="1343"/>
                  </a:cubicBezTo>
                  <a:cubicBezTo>
                    <a:pt x="326" y="1344"/>
                    <a:pt x="328" y="1336"/>
                    <a:pt x="323" y="1336"/>
                  </a:cubicBezTo>
                  <a:cubicBezTo>
                    <a:pt x="322" y="1338"/>
                    <a:pt x="326" y="1339"/>
                    <a:pt x="323" y="1340"/>
                  </a:cubicBezTo>
                  <a:cubicBezTo>
                    <a:pt x="320" y="1338"/>
                    <a:pt x="321" y="1332"/>
                    <a:pt x="320" y="1329"/>
                  </a:cubicBezTo>
                  <a:cubicBezTo>
                    <a:pt x="314" y="1329"/>
                    <a:pt x="311" y="1319"/>
                    <a:pt x="316" y="1317"/>
                  </a:cubicBezTo>
                  <a:cubicBezTo>
                    <a:pt x="314" y="1313"/>
                    <a:pt x="309" y="1312"/>
                    <a:pt x="305" y="1310"/>
                  </a:cubicBezTo>
                  <a:cubicBezTo>
                    <a:pt x="303" y="1313"/>
                    <a:pt x="308" y="1317"/>
                    <a:pt x="309" y="1320"/>
                  </a:cubicBezTo>
                  <a:cubicBezTo>
                    <a:pt x="303" y="1316"/>
                    <a:pt x="299" y="1309"/>
                    <a:pt x="292" y="1307"/>
                  </a:cubicBezTo>
                  <a:cubicBezTo>
                    <a:pt x="297" y="1308"/>
                    <a:pt x="291" y="1304"/>
                    <a:pt x="295" y="1303"/>
                  </a:cubicBezTo>
                  <a:cubicBezTo>
                    <a:pt x="297" y="1306"/>
                    <a:pt x="299" y="1313"/>
                    <a:pt x="302" y="1310"/>
                  </a:cubicBezTo>
                  <a:cubicBezTo>
                    <a:pt x="299" y="1307"/>
                    <a:pt x="297" y="1303"/>
                    <a:pt x="293" y="1300"/>
                  </a:cubicBezTo>
                  <a:cubicBezTo>
                    <a:pt x="292" y="1301"/>
                    <a:pt x="293" y="1304"/>
                    <a:pt x="291" y="1303"/>
                  </a:cubicBezTo>
                  <a:cubicBezTo>
                    <a:pt x="285" y="1295"/>
                    <a:pt x="279" y="1286"/>
                    <a:pt x="269" y="1281"/>
                  </a:cubicBezTo>
                  <a:cubicBezTo>
                    <a:pt x="271" y="1275"/>
                    <a:pt x="265" y="1278"/>
                    <a:pt x="266" y="1272"/>
                  </a:cubicBezTo>
                  <a:cubicBezTo>
                    <a:pt x="268" y="1272"/>
                    <a:pt x="269" y="1275"/>
                    <a:pt x="268" y="1271"/>
                  </a:cubicBezTo>
                  <a:cubicBezTo>
                    <a:pt x="266" y="1260"/>
                    <a:pt x="254" y="1254"/>
                    <a:pt x="248" y="1245"/>
                  </a:cubicBezTo>
                  <a:cubicBezTo>
                    <a:pt x="244" y="1238"/>
                    <a:pt x="242" y="1230"/>
                    <a:pt x="237" y="1223"/>
                  </a:cubicBezTo>
                  <a:cubicBezTo>
                    <a:pt x="231" y="1216"/>
                    <a:pt x="220" y="1208"/>
                    <a:pt x="214" y="1202"/>
                  </a:cubicBezTo>
                  <a:cubicBezTo>
                    <a:pt x="209" y="1198"/>
                    <a:pt x="204" y="1191"/>
                    <a:pt x="201" y="1187"/>
                  </a:cubicBezTo>
                  <a:cubicBezTo>
                    <a:pt x="193" y="1176"/>
                    <a:pt x="191" y="1162"/>
                    <a:pt x="182" y="1150"/>
                  </a:cubicBezTo>
                  <a:cubicBezTo>
                    <a:pt x="180" y="1147"/>
                    <a:pt x="177" y="1146"/>
                    <a:pt x="175" y="1144"/>
                  </a:cubicBezTo>
                  <a:cubicBezTo>
                    <a:pt x="171" y="1137"/>
                    <a:pt x="170" y="1129"/>
                    <a:pt x="165" y="1122"/>
                  </a:cubicBezTo>
                  <a:cubicBezTo>
                    <a:pt x="155" y="1116"/>
                    <a:pt x="153" y="1102"/>
                    <a:pt x="146" y="1094"/>
                  </a:cubicBezTo>
                  <a:cubicBezTo>
                    <a:pt x="145" y="1085"/>
                    <a:pt x="139" y="1081"/>
                    <a:pt x="136" y="1075"/>
                  </a:cubicBezTo>
                  <a:cubicBezTo>
                    <a:pt x="137" y="1068"/>
                    <a:pt x="133" y="1067"/>
                    <a:pt x="130" y="1064"/>
                  </a:cubicBezTo>
                  <a:cubicBezTo>
                    <a:pt x="122" y="1042"/>
                    <a:pt x="108" y="1020"/>
                    <a:pt x="110" y="990"/>
                  </a:cubicBezTo>
                  <a:cubicBezTo>
                    <a:pt x="111" y="968"/>
                    <a:pt x="125" y="947"/>
                    <a:pt x="123" y="923"/>
                  </a:cubicBezTo>
                  <a:cubicBezTo>
                    <a:pt x="122" y="920"/>
                    <a:pt x="120" y="917"/>
                    <a:pt x="120" y="913"/>
                  </a:cubicBezTo>
                  <a:cubicBezTo>
                    <a:pt x="119" y="905"/>
                    <a:pt x="120" y="896"/>
                    <a:pt x="120" y="887"/>
                  </a:cubicBezTo>
                  <a:cubicBezTo>
                    <a:pt x="120" y="855"/>
                    <a:pt x="122" y="823"/>
                    <a:pt x="133" y="797"/>
                  </a:cubicBezTo>
                  <a:cubicBezTo>
                    <a:pt x="133" y="795"/>
                    <a:pt x="129" y="796"/>
                    <a:pt x="129" y="792"/>
                  </a:cubicBezTo>
                  <a:cubicBezTo>
                    <a:pt x="132" y="789"/>
                    <a:pt x="131" y="781"/>
                    <a:pt x="131" y="775"/>
                  </a:cubicBezTo>
                  <a:cubicBezTo>
                    <a:pt x="127" y="771"/>
                    <a:pt x="123" y="769"/>
                    <a:pt x="119" y="767"/>
                  </a:cubicBezTo>
                  <a:cubicBezTo>
                    <a:pt x="119" y="766"/>
                    <a:pt x="118" y="765"/>
                    <a:pt x="118" y="764"/>
                  </a:cubicBezTo>
                  <a:cubicBezTo>
                    <a:pt x="120" y="763"/>
                    <a:pt x="120" y="765"/>
                    <a:pt x="122" y="765"/>
                  </a:cubicBezTo>
                  <a:cubicBezTo>
                    <a:pt x="120" y="760"/>
                    <a:pt x="125" y="758"/>
                    <a:pt x="125" y="752"/>
                  </a:cubicBezTo>
                  <a:cubicBezTo>
                    <a:pt x="126" y="748"/>
                    <a:pt x="121" y="742"/>
                    <a:pt x="124" y="737"/>
                  </a:cubicBezTo>
                  <a:cubicBezTo>
                    <a:pt x="116" y="733"/>
                    <a:pt x="117" y="722"/>
                    <a:pt x="115" y="716"/>
                  </a:cubicBezTo>
                  <a:cubicBezTo>
                    <a:pt x="111" y="715"/>
                    <a:pt x="112" y="718"/>
                    <a:pt x="109" y="719"/>
                  </a:cubicBezTo>
                  <a:cubicBezTo>
                    <a:pt x="106" y="716"/>
                    <a:pt x="108" y="715"/>
                    <a:pt x="108" y="711"/>
                  </a:cubicBezTo>
                  <a:cubicBezTo>
                    <a:pt x="104" y="711"/>
                    <a:pt x="104" y="707"/>
                    <a:pt x="103" y="704"/>
                  </a:cubicBezTo>
                  <a:cubicBezTo>
                    <a:pt x="98" y="704"/>
                    <a:pt x="98" y="704"/>
                    <a:pt x="98" y="704"/>
                  </a:cubicBezTo>
                  <a:cubicBezTo>
                    <a:pt x="93" y="698"/>
                    <a:pt x="96" y="692"/>
                    <a:pt x="96" y="686"/>
                  </a:cubicBezTo>
                  <a:cubicBezTo>
                    <a:pt x="96" y="684"/>
                    <a:pt x="94" y="683"/>
                    <a:pt x="94" y="681"/>
                  </a:cubicBezTo>
                  <a:cubicBezTo>
                    <a:pt x="91" y="660"/>
                    <a:pt x="98" y="633"/>
                    <a:pt x="108" y="621"/>
                  </a:cubicBezTo>
                  <a:cubicBezTo>
                    <a:pt x="110" y="623"/>
                    <a:pt x="114" y="624"/>
                    <a:pt x="116" y="626"/>
                  </a:cubicBezTo>
                  <a:cubicBezTo>
                    <a:pt x="115" y="630"/>
                    <a:pt x="112" y="632"/>
                    <a:pt x="112" y="637"/>
                  </a:cubicBezTo>
                  <a:cubicBezTo>
                    <a:pt x="117" y="639"/>
                    <a:pt x="119" y="633"/>
                    <a:pt x="118" y="627"/>
                  </a:cubicBezTo>
                  <a:cubicBezTo>
                    <a:pt x="119" y="626"/>
                    <a:pt x="122" y="629"/>
                    <a:pt x="124" y="626"/>
                  </a:cubicBezTo>
                  <a:cubicBezTo>
                    <a:pt x="123" y="616"/>
                    <a:pt x="135" y="614"/>
                    <a:pt x="139" y="607"/>
                  </a:cubicBezTo>
                  <a:cubicBezTo>
                    <a:pt x="142" y="600"/>
                    <a:pt x="142" y="593"/>
                    <a:pt x="148" y="587"/>
                  </a:cubicBezTo>
                  <a:cubicBezTo>
                    <a:pt x="149" y="594"/>
                    <a:pt x="155" y="582"/>
                    <a:pt x="157" y="579"/>
                  </a:cubicBezTo>
                  <a:cubicBezTo>
                    <a:pt x="153" y="565"/>
                    <a:pt x="166" y="554"/>
                    <a:pt x="171" y="543"/>
                  </a:cubicBezTo>
                  <a:cubicBezTo>
                    <a:pt x="169" y="540"/>
                    <a:pt x="168" y="538"/>
                    <a:pt x="172" y="536"/>
                  </a:cubicBezTo>
                  <a:cubicBezTo>
                    <a:pt x="180" y="539"/>
                    <a:pt x="191" y="525"/>
                    <a:pt x="196" y="521"/>
                  </a:cubicBezTo>
                  <a:cubicBezTo>
                    <a:pt x="197" y="519"/>
                    <a:pt x="200" y="519"/>
                    <a:pt x="202" y="518"/>
                  </a:cubicBezTo>
                  <a:cubicBezTo>
                    <a:pt x="213" y="509"/>
                    <a:pt x="220" y="483"/>
                    <a:pt x="233" y="480"/>
                  </a:cubicBezTo>
                  <a:cubicBezTo>
                    <a:pt x="239" y="479"/>
                    <a:pt x="243" y="485"/>
                    <a:pt x="249" y="482"/>
                  </a:cubicBezTo>
                  <a:cubicBezTo>
                    <a:pt x="251" y="477"/>
                    <a:pt x="258" y="477"/>
                    <a:pt x="262" y="475"/>
                  </a:cubicBezTo>
                  <a:cubicBezTo>
                    <a:pt x="266" y="472"/>
                    <a:pt x="268" y="466"/>
                    <a:pt x="272" y="463"/>
                  </a:cubicBezTo>
                  <a:cubicBezTo>
                    <a:pt x="277" y="459"/>
                    <a:pt x="285" y="458"/>
                    <a:pt x="290" y="455"/>
                  </a:cubicBezTo>
                  <a:cubicBezTo>
                    <a:pt x="294" y="451"/>
                    <a:pt x="296" y="444"/>
                    <a:pt x="300" y="441"/>
                  </a:cubicBezTo>
                  <a:cubicBezTo>
                    <a:pt x="304" y="438"/>
                    <a:pt x="308" y="440"/>
                    <a:pt x="312" y="437"/>
                  </a:cubicBezTo>
                  <a:cubicBezTo>
                    <a:pt x="314" y="435"/>
                    <a:pt x="314" y="431"/>
                    <a:pt x="317" y="428"/>
                  </a:cubicBezTo>
                  <a:cubicBezTo>
                    <a:pt x="325" y="419"/>
                    <a:pt x="338" y="420"/>
                    <a:pt x="338" y="407"/>
                  </a:cubicBezTo>
                  <a:cubicBezTo>
                    <a:pt x="334" y="405"/>
                    <a:pt x="335" y="399"/>
                    <a:pt x="332" y="397"/>
                  </a:cubicBezTo>
                  <a:cubicBezTo>
                    <a:pt x="339" y="382"/>
                    <a:pt x="347" y="367"/>
                    <a:pt x="361" y="359"/>
                  </a:cubicBezTo>
                  <a:cubicBezTo>
                    <a:pt x="361" y="356"/>
                    <a:pt x="359" y="356"/>
                    <a:pt x="360" y="354"/>
                  </a:cubicBezTo>
                  <a:cubicBezTo>
                    <a:pt x="365" y="351"/>
                    <a:pt x="370" y="348"/>
                    <a:pt x="374" y="344"/>
                  </a:cubicBezTo>
                  <a:cubicBezTo>
                    <a:pt x="374" y="341"/>
                    <a:pt x="370" y="342"/>
                    <a:pt x="371" y="337"/>
                  </a:cubicBezTo>
                  <a:cubicBezTo>
                    <a:pt x="388" y="325"/>
                    <a:pt x="401" y="308"/>
                    <a:pt x="408" y="286"/>
                  </a:cubicBezTo>
                  <a:cubicBezTo>
                    <a:pt x="413" y="284"/>
                    <a:pt x="417" y="281"/>
                    <a:pt x="422" y="279"/>
                  </a:cubicBezTo>
                  <a:cubicBezTo>
                    <a:pt x="424" y="297"/>
                    <a:pt x="412" y="301"/>
                    <a:pt x="406" y="311"/>
                  </a:cubicBezTo>
                  <a:cubicBezTo>
                    <a:pt x="403" y="317"/>
                    <a:pt x="402" y="325"/>
                    <a:pt x="398" y="329"/>
                  </a:cubicBezTo>
                  <a:cubicBezTo>
                    <a:pt x="396" y="331"/>
                    <a:pt x="393" y="331"/>
                    <a:pt x="391" y="334"/>
                  </a:cubicBezTo>
                  <a:cubicBezTo>
                    <a:pt x="391" y="343"/>
                    <a:pt x="386" y="348"/>
                    <a:pt x="384" y="357"/>
                  </a:cubicBezTo>
                  <a:cubicBezTo>
                    <a:pt x="376" y="358"/>
                    <a:pt x="374" y="364"/>
                    <a:pt x="373" y="372"/>
                  </a:cubicBezTo>
                  <a:cubicBezTo>
                    <a:pt x="375" y="372"/>
                    <a:pt x="375" y="374"/>
                    <a:pt x="378" y="373"/>
                  </a:cubicBezTo>
                  <a:cubicBezTo>
                    <a:pt x="383" y="372"/>
                    <a:pt x="380" y="368"/>
                    <a:pt x="382" y="365"/>
                  </a:cubicBezTo>
                  <a:cubicBezTo>
                    <a:pt x="388" y="356"/>
                    <a:pt x="405" y="350"/>
                    <a:pt x="400" y="338"/>
                  </a:cubicBezTo>
                  <a:cubicBezTo>
                    <a:pt x="403" y="335"/>
                    <a:pt x="407" y="331"/>
                    <a:pt x="410" y="327"/>
                  </a:cubicBezTo>
                  <a:cubicBezTo>
                    <a:pt x="416" y="327"/>
                    <a:pt x="423" y="320"/>
                    <a:pt x="427" y="314"/>
                  </a:cubicBezTo>
                  <a:cubicBezTo>
                    <a:pt x="423" y="314"/>
                    <a:pt x="422" y="316"/>
                    <a:pt x="419" y="316"/>
                  </a:cubicBezTo>
                  <a:cubicBezTo>
                    <a:pt x="414" y="306"/>
                    <a:pt x="425" y="301"/>
                    <a:pt x="432" y="296"/>
                  </a:cubicBezTo>
                  <a:cubicBezTo>
                    <a:pt x="440" y="280"/>
                    <a:pt x="440" y="261"/>
                    <a:pt x="455" y="252"/>
                  </a:cubicBezTo>
                  <a:cubicBezTo>
                    <a:pt x="463" y="252"/>
                    <a:pt x="465" y="246"/>
                    <a:pt x="472" y="245"/>
                  </a:cubicBezTo>
                  <a:cubicBezTo>
                    <a:pt x="470" y="233"/>
                    <a:pt x="485" y="234"/>
                    <a:pt x="481" y="223"/>
                  </a:cubicBezTo>
                  <a:cubicBezTo>
                    <a:pt x="483" y="221"/>
                    <a:pt x="486" y="221"/>
                    <a:pt x="486" y="216"/>
                  </a:cubicBezTo>
                  <a:cubicBezTo>
                    <a:pt x="487" y="213"/>
                    <a:pt x="482" y="216"/>
                    <a:pt x="483" y="213"/>
                  </a:cubicBezTo>
                  <a:cubicBezTo>
                    <a:pt x="491" y="213"/>
                    <a:pt x="494" y="204"/>
                    <a:pt x="492" y="196"/>
                  </a:cubicBezTo>
                  <a:cubicBezTo>
                    <a:pt x="493" y="194"/>
                    <a:pt x="497" y="194"/>
                    <a:pt x="497" y="191"/>
                  </a:cubicBezTo>
                  <a:cubicBezTo>
                    <a:pt x="497" y="186"/>
                    <a:pt x="492" y="186"/>
                    <a:pt x="492" y="182"/>
                  </a:cubicBezTo>
                  <a:cubicBezTo>
                    <a:pt x="495" y="167"/>
                    <a:pt x="487" y="159"/>
                    <a:pt x="484" y="146"/>
                  </a:cubicBezTo>
                  <a:cubicBezTo>
                    <a:pt x="484" y="141"/>
                    <a:pt x="491" y="134"/>
                    <a:pt x="487" y="130"/>
                  </a:cubicBezTo>
                  <a:cubicBezTo>
                    <a:pt x="498" y="125"/>
                    <a:pt x="507" y="118"/>
                    <a:pt x="512" y="111"/>
                  </a:cubicBezTo>
                  <a:cubicBezTo>
                    <a:pt x="507" y="109"/>
                    <a:pt x="503" y="115"/>
                    <a:pt x="498" y="116"/>
                  </a:cubicBezTo>
                  <a:cubicBezTo>
                    <a:pt x="498" y="114"/>
                    <a:pt x="498" y="114"/>
                    <a:pt x="499" y="113"/>
                  </a:cubicBezTo>
                  <a:cubicBezTo>
                    <a:pt x="492" y="118"/>
                    <a:pt x="487" y="126"/>
                    <a:pt x="479" y="130"/>
                  </a:cubicBezTo>
                  <a:cubicBezTo>
                    <a:pt x="478" y="133"/>
                    <a:pt x="481" y="132"/>
                    <a:pt x="482" y="134"/>
                  </a:cubicBezTo>
                  <a:cubicBezTo>
                    <a:pt x="479" y="133"/>
                    <a:pt x="478" y="135"/>
                    <a:pt x="476" y="135"/>
                  </a:cubicBezTo>
                  <a:cubicBezTo>
                    <a:pt x="477" y="137"/>
                    <a:pt x="478" y="141"/>
                    <a:pt x="474" y="141"/>
                  </a:cubicBezTo>
                  <a:cubicBezTo>
                    <a:pt x="472" y="135"/>
                    <a:pt x="473" y="130"/>
                    <a:pt x="478" y="125"/>
                  </a:cubicBezTo>
                  <a:cubicBezTo>
                    <a:pt x="480" y="123"/>
                    <a:pt x="484" y="123"/>
                    <a:pt x="487" y="121"/>
                  </a:cubicBezTo>
                  <a:cubicBezTo>
                    <a:pt x="489" y="120"/>
                    <a:pt x="489" y="118"/>
                    <a:pt x="490" y="117"/>
                  </a:cubicBezTo>
                  <a:cubicBezTo>
                    <a:pt x="496" y="112"/>
                    <a:pt x="503" y="113"/>
                    <a:pt x="508" y="108"/>
                  </a:cubicBezTo>
                  <a:cubicBezTo>
                    <a:pt x="503" y="106"/>
                    <a:pt x="506" y="101"/>
                    <a:pt x="510" y="99"/>
                  </a:cubicBezTo>
                  <a:cubicBezTo>
                    <a:pt x="509" y="100"/>
                    <a:pt x="519" y="101"/>
                    <a:pt x="516" y="97"/>
                  </a:cubicBezTo>
                  <a:cubicBezTo>
                    <a:pt x="514" y="96"/>
                    <a:pt x="512" y="100"/>
                    <a:pt x="511" y="97"/>
                  </a:cubicBezTo>
                  <a:cubicBezTo>
                    <a:pt x="511" y="95"/>
                    <a:pt x="510" y="95"/>
                    <a:pt x="511" y="94"/>
                  </a:cubicBezTo>
                  <a:cubicBezTo>
                    <a:pt x="515" y="96"/>
                    <a:pt x="520" y="97"/>
                    <a:pt x="523" y="93"/>
                  </a:cubicBezTo>
                  <a:cubicBezTo>
                    <a:pt x="521" y="91"/>
                    <a:pt x="519" y="95"/>
                    <a:pt x="519" y="93"/>
                  </a:cubicBezTo>
                  <a:cubicBezTo>
                    <a:pt x="517" y="87"/>
                    <a:pt x="525" y="87"/>
                    <a:pt x="529" y="82"/>
                  </a:cubicBezTo>
                  <a:cubicBezTo>
                    <a:pt x="531" y="78"/>
                    <a:pt x="530" y="72"/>
                    <a:pt x="534" y="71"/>
                  </a:cubicBezTo>
                  <a:cubicBezTo>
                    <a:pt x="535" y="71"/>
                    <a:pt x="538" y="78"/>
                    <a:pt x="539" y="73"/>
                  </a:cubicBezTo>
                  <a:cubicBezTo>
                    <a:pt x="539" y="69"/>
                    <a:pt x="537" y="71"/>
                    <a:pt x="537" y="66"/>
                  </a:cubicBezTo>
                  <a:cubicBezTo>
                    <a:pt x="540" y="66"/>
                    <a:pt x="539" y="64"/>
                    <a:pt x="541" y="64"/>
                  </a:cubicBezTo>
                  <a:cubicBezTo>
                    <a:pt x="541" y="67"/>
                    <a:pt x="538" y="68"/>
                    <a:pt x="540" y="70"/>
                  </a:cubicBezTo>
                  <a:cubicBezTo>
                    <a:pt x="543" y="70"/>
                    <a:pt x="542" y="67"/>
                    <a:pt x="545" y="68"/>
                  </a:cubicBezTo>
                  <a:cubicBezTo>
                    <a:pt x="543" y="69"/>
                    <a:pt x="541" y="74"/>
                    <a:pt x="545" y="74"/>
                  </a:cubicBezTo>
                  <a:cubicBezTo>
                    <a:pt x="549" y="70"/>
                    <a:pt x="548" y="67"/>
                    <a:pt x="551" y="63"/>
                  </a:cubicBezTo>
                  <a:cubicBezTo>
                    <a:pt x="547" y="63"/>
                    <a:pt x="544" y="67"/>
                    <a:pt x="542" y="63"/>
                  </a:cubicBezTo>
                  <a:cubicBezTo>
                    <a:pt x="547" y="61"/>
                    <a:pt x="548" y="62"/>
                    <a:pt x="554" y="59"/>
                  </a:cubicBezTo>
                  <a:cubicBezTo>
                    <a:pt x="553" y="60"/>
                    <a:pt x="552" y="61"/>
                    <a:pt x="554" y="62"/>
                  </a:cubicBezTo>
                  <a:cubicBezTo>
                    <a:pt x="568" y="51"/>
                    <a:pt x="591" y="49"/>
                    <a:pt x="609" y="42"/>
                  </a:cubicBezTo>
                  <a:cubicBezTo>
                    <a:pt x="609" y="43"/>
                    <a:pt x="611" y="43"/>
                    <a:pt x="612" y="43"/>
                  </a:cubicBezTo>
                  <a:cubicBezTo>
                    <a:pt x="611" y="44"/>
                    <a:pt x="611" y="45"/>
                    <a:pt x="612" y="47"/>
                  </a:cubicBezTo>
                  <a:cubicBezTo>
                    <a:pt x="622" y="44"/>
                    <a:pt x="628" y="50"/>
                    <a:pt x="635" y="48"/>
                  </a:cubicBezTo>
                  <a:cubicBezTo>
                    <a:pt x="635" y="45"/>
                    <a:pt x="631" y="48"/>
                    <a:pt x="633" y="44"/>
                  </a:cubicBezTo>
                  <a:cubicBezTo>
                    <a:pt x="637" y="45"/>
                    <a:pt x="640" y="47"/>
                    <a:pt x="645" y="47"/>
                  </a:cubicBezTo>
                  <a:cubicBezTo>
                    <a:pt x="646" y="48"/>
                    <a:pt x="646" y="49"/>
                    <a:pt x="645" y="50"/>
                  </a:cubicBezTo>
                  <a:cubicBezTo>
                    <a:pt x="649" y="50"/>
                    <a:pt x="651" y="52"/>
                    <a:pt x="653" y="54"/>
                  </a:cubicBezTo>
                  <a:cubicBezTo>
                    <a:pt x="648" y="58"/>
                    <a:pt x="643" y="48"/>
                    <a:pt x="639" y="54"/>
                  </a:cubicBezTo>
                  <a:cubicBezTo>
                    <a:pt x="646" y="57"/>
                    <a:pt x="652" y="62"/>
                    <a:pt x="661" y="59"/>
                  </a:cubicBezTo>
                  <a:cubicBezTo>
                    <a:pt x="661" y="52"/>
                    <a:pt x="653" y="59"/>
                    <a:pt x="652" y="55"/>
                  </a:cubicBezTo>
                  <a:cubicBezTo>
                    <a:pt x="672" y="52"/>
                    <a:pt x="695" y="70"/>
                    <a:pt x="717" y="64"/>
                  </a:cubicBezTo>
                  <a:cubicBezTo>
                    <a:pt x="725" y="68"/>
                    <a:pt x="736" y="69"/>
                    <a:pt x="747" y="71"/>
                  </a:cubicBezTo>
                  <a:cubicBezTo>
                    <a:pt x="744" y="64"/>
                    <a:pt x="738" y="68"/>
                    <a:pt x="732" y="67"/>
                  </a:cubicBezTo>
                  <a:close/>
                  <a:moveTo>
                    <a:pt x="60" y="652"/>
                  </a:moveTo>
                  <a:cubicBezTo>
                    <a:pt x="56" y="649"/>
                    <a:pt x="61" y="641"/>
                    <a:pt x="61" y="636"/>
                  </a:cubicBezTo>
                  <a:cubicBezTo>
                    <a:pt x="66" y="642"/>
                    <a:pt x="62" y="646"/>
                    <a:pt x="60" y="652"/>
                  </a:cubicBezTo>
                  <a:close/>
                  <a:moveTo>
                    <a:pt x="380" y="1401"/>
                  </a:moveTo>
                  <a:cubicBezTo>
                    <a:pt x="381" y="1407"/>
                    <a:pt x="388" y="1407"/>
                    <a:pt x="384" y="1414"/>
                  </a:cubicBezTo>
                  <a:cubicBezTo>
                    <a:pt x="381" y="1414"/>
                    <a:pt x="383" y="1410"/>
                    <a:pt x="381" y="1410"/>
                  </a:cubicBezTo>
                  <a:cubicBezTo>
                    <a:pt x="381" y="1409"/>
                    <a:pt x="383" y="1409"/>
                    <a:pt x="384" y="1409"/>
                  </a:cubicBezTo>
                  <a:cubicBezTo>
                    <a:pt x="382" y="1407"/>
                    <a:pt x="382" y="1405"/>
                    <a:pt x="379" y="1405"/>
                  </a:cubicBezTo>
                  <a:cubicBezTo>
                    <a:pt x="380" y="1407"/>
                    <a:pt x="373" y="1409"/>
                    <a:pt x="373" y="1404"/>
                  </a:cubicBezTo>
                  <a:cubicBezTo>
                    <a:pt x="377" y="1403"/>
                    <a:pt x="375" y="1402"/>
                    <a:pt x="380" y="1401"/>
                  </a:cubicBezTo>
                  <a:close/>
                  <a:moveTo>
                    <a:pt x="119" y="1239"/>
                  </a:moveTo>
                  <a:cubicBezTo>
                    <a:pt x="118" y="1237"/>
                    <a:pt x="117" y="1236"/>
                    <a:pt x="116" y="1234"/>
                  </a:cubicBezTo>
                  <a:cubicBezTo>
                    <a:pt x="116" y="1236"/>
                    <a:pt x="117" y="1238"/>
                    <a:pt x="119" y="1239"/>
                  </a:cubicBezTo>
                  <a:close/>
                  <a:moveTo>
                    <a:pt x="1279" y="110"/>
                  </a:moveTo>
                  <a:cubicBezTo>
                    <a:pt x="1291" y="112"/>
                    <a:pt x="1291" y="124"/>
                    <a:pt x="1301" y="127"/>
                  </a:cubicBezTo>
                  <a:cubicBezTo>
                    <a:pt x="1304" y="123"/>
                    <a:pt x="1297" y="119"/>
                    <a:pt x="1301" y="115"/>
                  </a:cubicBezTo>
                  <a:cubicBezTo>
                    <a:pt x="1292" y="82"/>
                    <a:pt x="1253" y="76"/>
                    <a:pt x="1235" y="55"/>
                  </a:cubicBezTo>
                  <a:cubicBezTo>
                    <a:pt x="1241" y="60"/>
                    <a:pt x="1248" y="64"/>
                    <a:pt x="1255" y="68"/>
                  </a:cubicBezTo>
                  <a:cubicBezTo>
                    <a:pt x="1256" y="65"/>
                    <a:pt x="1251" y="64"/>
                    <a:pt x="1254" y="63"/>
                  </a:cubicBezTo>
                  <a:cubicBezTo>
                    <a:pt x="1269" y="69"/>
                    <a:pt x="1280" y="82"/>
                    <a:pt x="1295" y="85"/>
                  </a:cubicBezTo>
                  <a:cubicBezTo>
                    <a:pt x="1294" y="85"/>
                    <a:pt x="1292" y="83"/>
                    <a:pt x="1294" y="83"/>
                  </a:cubicBezTo>
                  <a:cubicBezTo>
                    <a:pt x="1321" y="93"/>
                    <a:pt x="1341" y="109"/>
                    <a:pt x="1361" y="126"/>
                  </a:cubicBezTo>
                  <a:cubicBezTo>
                    <a:pt x="1363" y="128"/>
                    <a:pt x="1364" y="125"/>
                    <a:pt x="1366" y="127"/>
                  </a:cubicBezTo>
                  <a:cubicBezTo>
                    <a:pt x="1365" y="131"/>
                    <a:pt x="1368" y="130"/>
                    <a:pt x="1368" y="133"/>
                  </a:cubicBezTo>
                  <a:cubicBezTo>
                    <a:pt x="1365" y="131"/>
                    <a:pt x="1363" y="128"/>
                    <a:pt x="1359" y="127"/>
                  </a:cubicBezTo>
                  <a:cubicBezTo>
                    <a:pt x="1359" y="129"/>
                    <a:pt x="1359" y="131"/>
                    <a:pt x="1358" y="131"/>
                  </a:cubicBezTo>
                  <a:cubicBezTo>
                    <a:pt x="1355" y="128"/>
                    <a:pt x="1352" y="125"/>
                    <a:pt x="1348" y="122"/>
                  </a:cubicBezTo>
                  <a:cubicBezTo>
                    <a:pt x="1357" y="133"/>
                    <a:pt x="1366" y="147"/>
                    <a:pt x="1370" y="159"/>
                  </a:cubicBezTo>
                  <a:cubicBezTo>
                    <a:pt x="1370" y="158"/>
                    <a:pt x="1372" y="157"/>
                    <a:pt x="1373" y="157"/>
                  </a:cubicBezTo>
                  <a:cubicBezTo>
                    <a:pt x="1376" y="162"/>
                    <a:pt x="1381" y="165"/>
                    <a:pt x="1383" y="170"/>
                  </a:cubicBezTo>
                  <a:cubicBezTo>
                    <a:pt x="1383" y="175"/>
                    <a:pt x="1380" y="175"/>
                    <a:pt x="1383" y="179"/>
                  </a:cubicBezTo>
                  <a:cubicBezTo>
                    <a:pt x="1386" y="177"/>
                    <a:pt x="1390" y="179"/>
                    <a:pt x="1393" y="183"/>
                  </a:cubicBezTo>
                  <a:cubicBezTo>
                    <a:pt x="1386" y="167"/>
                    <a:pt x="1375" y="155"/>
                    <a:pt x="1367" y="141"/>
                  </a:cubicBezTo>
                  <a:cubicBezTo>
                    <a:pt x="1395" y="168"/>
                    <a:pt x="1421" y="203"/>
                    <a:pt x="1450" y="226"/>
                  </a:cubicBezTo>
                  <a:cubicBezTo>
                    <a:pt x="1454" y="228"/>
                    <a:pt x="1451" y="223"/>
                    <a:pt x="1453" y="223"/>
                  </a:cubicBezTo>
                  <a:cubicBezTo>
                    <a:pt x="1457" y="230"/>
                    <a:pt x="1464" y="234"/>
                    <a:pt x="1469" y="241"/>
                  </a:cubicBezTo>
                  <a:cubicBezTo>
                    <a:pt x="1476" y="250"/>
                    <a:pt x="1489" y="260"/>
                    <a:pt x="1492" y="268"/>
                  </a:cubicBezTo>
                  <a:cubicBezTo>
                    <a:pt x="1492" y="271"/>
                    <a:pt x="1493" y="277"/>
                    <a:pt x="1493" y="280"/>
                  </a:cubicBezTo>
                  <a:cubicBezTo>
                    <a:pt x="1495" y="288"/>
                    <a:pt x="1495" y="297"/>
                    <a:pt x="1499" y="303"/>
                  </a:cubicBezTo>
                  <a:cubicBezTo>
                    <a:pt x="1502" y="307"/>
                    <a:pt x="1509" y="308"/>
                    <a:pt x="1513" y="311"/>
                  </a:cubicBezTo>
                  <a:cubicBezTo>
                    <a:pt x="1515" y="313"/>
                    <a:pt x="1514" y="318"/>
                    <a:pt x="1518" y="316"/>
                  </a:cubicBezTo>
                  <a:cubicBezTo>
                    <a:pt x="1513" y="306"/>
                    <a:pt x="1511" y="297"/>
                    <a:pt x="1505" y="287"/>
                  </a:cubicBezTo>
                  <a:cubicBezTo>
                    <a:pt x="1508" y="285"/>
                    <a:pt x="1510" y="289"/>
                    <a:pt x="1511" y="287"/>
                  </a:cubicBezTo>
                  <a:cubicBezTo>
                    <a:pt x="1508" y="282"/>
                    <a:pt x="1502" y="276"/>
                    <a:pt x="1502" y="271"/>
                  </a:cubicBezTo>
                  <a:cubicBezTo>
                    <a:pt x="1509" y="270"/>
                    <a:pt x="1514" y="284"/>
                    <a:pt x="1519" y="285"/>
                  </a:cubicBezTo>
                  <a:cubicBezTo>
                    <a:pt x="1515" y="279"/>
                    <a:pt x="1511" y="273"/>
                    <a:pt x="1507" y="267"/>
                  </a:cubicBezTo>
                  <a:cubicBezTo>
                    <a:pt x="1517" y="278"/>
                    <a:pt x="1527" y="289"/>
                    <a:pt x="1536" y="301"/>
                  </a:cubicBezTo>
                  <a:cubicBezTo>
                    <a:pt x="1534" y="301"/>
                    <a:pt x="1533" y="299"/>
                    <a:pt x="1533" y="301"/>
                  </a:cubicBezTo>
                  <a:cubicBezTo>
                    <a:pt x="1534" y="303"/>
                    <a:pt x="1536" y="304"/>
                    <a:pt x="1537" y="308"/>
                  </a:cubicBezTo>
                  <a:cubicBezTo>
                    <a:pt x="1532" y="303"/>
                    <a:pt x="1529" y="298"/>
                    <a:pt x="1523" y="297"/>
                  </a:cubicBezTo>
                  <a:cubicBezTo>
                    <a:pt x="1532" y="309"/>
                    <a:pt x="1543" y="319"/>
                    <a:pt x="1550" y="333"/>
                  </a:cubicBezTo>
                  <a:cubicBezTo>
                    <a:pt x="1545" y="340"/>
                    <a:pt x="1555" y="346"/>
                    <a:pt x="1552" y="356"/>
                  </a:cubicBezTo>
                  <a:cubicBezTo>
                    <a:pt x="1553" y="358"/>
                    <a:pt x="1556" y="358"/>
                    <a:pt x="1558" y="359"/>
                  </a:cubicBezTo>
                  <a:cubicBezTo>
                    <a:pt x="1557" y="362"/>
                    <a:pt x="1554" y="361"/>
                    <a:pt x="1555" y="364"/>
                  </a:cubicBezTo>
                  <a:cubicBezTo>
                    <a:pt x="1557" y="367"/>
                    <a:pt x="1563" y="371"/>
                    <a:pt x="1562" y="374"/>
                  </a:cubicBezTo>
                  <a:cubicBezTo>
                    <a:pt x="1559" y="373"/>
                    <a:pt x="1558" y="369"/>
                    <a:pt x="1554" y="369"/>
                  </a:cubicBezTo>
                  <a:cubicBezTo>
                    <a:pt x="1555" y="375"/>
                    <a:pt x="1560" y="377"/>
                    <a:pt x="1561" y="383"/>
                  </a:cubicBezTo>
                  <a:cubicBezTo>
                    <a:pt x="1586" y="415"/>
                    <a:pt x="1596" y="460"/>
                    <a:pt x="1625" y="487"/>
                  </a:cubicBezTo>
                  <a:cubicBezTo>
                    <a:pt x="1625" y="486"/>
                    <a:pt x="1625" y="484"/>
                    <a:pt x="1626" y="484"/>
                  </a:cubicBezTo>
                  <a:cubicBezTo>
                    <a:pt x="1632" y="501"/>
                    <a:pt x="1644" y="510"/>
                    <a:pt x="1648" y="528"/>
                  </a:cubicBezTo>
                  <a:cubicBezTo>
                    <a:pt x="1651" y="524"/>
                    <a:pt x="1644" y="518"/>
                    <a:pt x="1647" y="514"/>
                  </a:cubicBezTo>
                  <a:cubicBezTo>
                    <a:pt x="1656" y="534"/>
                    <a:pt x="1671" y="555"/>
                    <a:pt x="1668" y="580"/>
                  </a:cubicBezTo>
                  <a:cubicBezTo>
                    <a:pt x="1668" y="585"/>
                    <a:pt x="1664" y="588"/>
                    <a:pt x="1663" y="592"/>
                  </a:cubicBezTo>
                  <a:cubicBezTo>
                    <a:pt x="1663" y="595"/>
                    <a:pt x="1665" y="598"/>
                    <a:pt x="1665" y="600"/>
                  </a:cubicBezTo>
                  <a:cubicBezTo>
                    <a:pt x="1668" y="621"/>
                    <a:pt x="1667" y="635"/>
                    <a:pt x="1672" y="650"/>
                  </a:cubicBezTo>
                  <a:cubicBezTo>
                    <a:pt x="1674" y="657"/>
                    <a:pt x="1679" y="663"/>
                    <a:pt x="1682" y="671"/>
                  </a:cubicBezTo>
                  <a:cubicBezTo>
                    <a:pt x="1684" y="682"/>
                    <a:pt x="1682" y="693"/>
                    <a:pt x="1689" y="701"/>
                  </a:cubicBezTo>
                  <a:cubicBezTo>
                    <a:pt x="1689" y="678"/>
                    <a:pt x="1689" y="678"/>
                    <a:pt x="1689" y="678"/>
                  </a:cubicBezTo>
                  <a:cubicBezTo>
                    <a:pt x="1695" y="680"/>
                    <a:pt x="1688" y="666"/>
                    <a:pt x="1693" y="663"/>
                  </a:cubicBezTo>
                  <a:cubicBezTo>
                    <a:pt x="1698" y="672"/>
                    <a:pt x="1697" y="688"/>
                    <a:pt x="1701" y="699"/>
                  </a:cubicBezTo>
                  <a:cubicBezTo>
                    <a:pt x="1696" y="644"/>
                    <a:pt x="1684" y="595"/>
                    <a:pt x="1668" y="548"/>
                  </a:cubicBezTo>
                  <a:cubicBezTo>
                    <a:pt x="1631" y="438"/>
                    <a:pt x="1580" y="350"/>
                    <a:pt x="1516" y="270"/>
                  </a:cubicBezTo>
                  <a:cubicBezTo>
                    <a:pt x="1452" y="190"/>
                    <a:pt x="1375" y="128"/>
                    <a:pt x="1285" y="73"/>
                  </a:cubicBezTo>
                  <a:cubicBezTo>
                    <a:pt x="1257" y="57"/>
                    <a:pt x="1214" y="32"/>
                    <a:pt x="1183" y="25"/>
                  </a:cubicBezTo>
                  <a:cubicBezTo>
                    <a:pt x="1172" y="14"/>
                    <a:pt x="1152" y="22"/>
                    <a:pt x="1135" y="23"/>
                  </a:cubicBezTo>
                  <a:cubicBezTo>
                    <a:pt x="1140" y="27"/>
                    <a:pt x="1147" y="29"/>
                    <a:pt x="1150" y="34"/>
                  </a:cubicBezTo>
                  <a:cubicBezTo>
                    <a:pt x="1155" y="30"/>
                    <a:pt x="1165" y="32"/>
                    <a:pt x="1168" y="29"/>
                  </a:cubicBezTo>
                  <a:cubicBezTo>
                    <a:pt x="1169" y="36"/>
                    <a:pt x="1178" y="35"/>
                    <a:pt x="1182" y="38"/>
                  </a:cubicBezTo>
                  <a:cubicBezTo>
                    <a:pt x="1178" y="38"/>
                    <a:pt x="1181" y="41"/>
                    <a:pt x="1178" y="44"/>
                  </a:cubicBezTo>
                  <a:cubicBezTo>
                    <a:pt x="1195" y="45"/>
                    <a:pt x="1207" y="59"/>
                    <a:pt x="1222" y="63"/>
                  </a:cubicBezTo>
                  <a:cubicBezTo>
                    <a:pt x="1223" y="63"/>
                    <a:pt x="1226" y="62"/>
                    <a:pt x="1227" y="62"/>
                  </a:cubicBezTo>
                  <a:cubicBezTo>
                    <a:pt x="1230" y="62"/>
                    <a:pt x="1233" y="65"/>
                    <a:pt x="1237" y="67"/>
                  </a:cubicBezTo>
                  <a:cubicBezTo>
                    <a:pt x="1237" y="67"/>
                    <a:pt x="1237" y="64"/>
                    <a:pt x="1238" y="65"/>
                  </a:cubicBezTo>
                  <a:cubicBezTo>
                    <a:pt x="1246" y="68"/>
                    <a:pt x="1253" y="73"/>
                    <a:pt x="1259" y="80"/>
                  </a:cubicBezTo>
                  <a:cubicBezTo>
                    <a:pt x="1257" y="81"/>
                    <a:pt x="1255" y="77"/>
                    <a:pt x="1254" y="80"/>
                  </a:cubicBezTo>
                  <a:cubicBezTo>
                    <a:pt x="1259" y="82"/>
                    <a:pt x="1257" y="86"/>
                    <a:pt x="1258" y="89"/>
                  </a:cubicBezTo>
                  <a:cubicBezTo>
                    <a:pt x="1264" y="90"/>
                    <a:pt x="1267" y="93"/>
                    <a:pt x="1268" y="99"/>
                  </a:cubicBezTo>
                  <a:cubicBezTo>
                    <a:pt x="1272" y="101"/>
                    <a:pt x="1276" y="102"/>
                    <a:pt x="1278" y="104"/>
                  </a:cubicBezTo>
                  <a:cubicBezTo>
                    <a:pt x="1278" y="107"/>
                    <a:pt x="1279" y="108"/>
                    <a:pt x="1279" y="110"/>
                  </a:cubicBezTo>
                  <a:close/>
                  <a:moveTo>
                    <a:pt x="1357" y="178"/>
                  </a:moveTo>
                  <a:cubicBezTo>
                    <a:pt x="1361" y="180"/>
                    <a:pt x="1366" y="187"/>
                    <a:pt x="1370" y="186"/>
                  </a:cubicBezTo>
                  <a:cubicBezTo>
                    <a:pt x="1366" y="183"/>
                    <a:pt x="1362" y="176"/>
                    <a:pt x="1357" y="178"/>
                  </a:cubicBezTo>
                  <a:close/>
                  <a:moveTo>
                    <a:pt x="1406" y="207"/>
                  </a:moveTo>
                  <a:cubicBezTo>
                    <a:pt x="1400" y="202"/>
                    <a:pt x="1401" y="190"/>
                    <a:pt x="1393" y="188"/>
                  </a:cubicBezTo>
                  <a:cubicBezTo>
                    <a:pt x="1392" y="190"/>
                    <a:pt x="1392" y="193"/>
                    <a:pt x="1391" y="194"/>
                  </a:cubicBezTo>
                  <a:cubicBezTo>
                    <a:pt x="1382" y="196"/>
                    <a:pt x="1379" y="193"/>
                    <a:pt x="1373" y="189"/>
                  </a:cubicBezTo>
                  <a:cubicBezTo>
                    <a:pt x="1375" y="193"/>
                    <a:pt x="1380" y="193"/>
                    <a:pt x="1382" y="195"/>
                  </a:cubicBezTo>
                  <a:cubicBezTo>
                    <a:pt x="1383" y="198"/>
                    <a:pt x="1381" y="198"/>
                    <a:pt x="1381" y="200"/>
                  </a:cubicBezTo>
                  <a:cubicBezTo>
                    <a:pt x="1389" y="204"/>
                    <a:pt x="1394" y="209"/>
                    <a:pt x="1400" y="215"/>
                  </a:cubicBezTo>
                  <a:cubicBezTo>
                    <a:pt x="1404" y="211"/>
                    <a:pt x="1409" y="213"/>
                    <a:pt x="1413" y="215"/>
                  </a:cubicBezTo>
                  <a:cubicBezTo>
                    <a:pt x="1413" y="217"/>
                    <a:pt x="1411" y="217"/>
                    <a:pt x="1410" y="216"/>
                  </a:cubicBezTo>
                  <a:cubicBezTo>
                    <a:pt x="1411" y="221"/>
                    <a:pt x="1415" y="222"/>
                    <a:pt x="1419" y="224"/>
                  </a:cubicBezTo>
                  <a:cubicBezTo>
                    <a:pt x="1416" y="217"/>
                    <a:pt x="1415" y="208"/>
                    <a:pt x="1406" y="207"/>
                  </a:cubicBezTo>
                  <a:close/>
                  <a:moveTo>
                    <a:pt x="1504" y="338"/>
                  </a:moveTo>
                  <a:cubicBezTo>
                    <a:pt x="1504" y="338"/>
                    <a:pt x="1503" y="338"/>
                    <a:pt x="1503" y="337"/>
                  </a:cubicBezTo>
                  <a:cubicBezTo>
                    <a:pt x="1503" y="338"/>
                    <a:pt x="1503" y="339"/>
                    <a:pt x="1504" y="338"/>
                  </a:cubicBezTo>
                  <a:close/>
                  <a:moveTo>
                    <a:pt x="1506" y="326"/>
                  </a:moveTo>
                  <a:cubicBezTo>
                    <a:pt x="1504" y="318"/>
                    <a:pt x="1500" y="311"/>
                    <a:pt x="1492" y="313"/>
                  </a:cubicBezTo>
                  <a:cubicBezTo>
                    <a:pt x="1493" y="323"/>
                    <a:pt x="1498" y="333"/>
                    <a:pt x="1503" y="337"/>
                  </a:cubicBezTo>
                  <a:cubicBezTo>
                    <a:pt x="1503" y="336"/>
                    <a:pt x="1503" y="334"/>
                    <a:pt x="1504" y="335"/>
                  </a:cubicBezTo>
                  <a:cubicBezTo>
                    <a:pt x="1506" y="336"/>
                    <a:pt x="1505" y="340"/>
                    <a:pt x="1509" y="340"/>
                  </a:cubicBezTo>
                  <a:cubicBezTo>
                    <a:pt x="1508" y="331"/>
                    <a:pt x="1504" y="330"/>
                    <a:pt x="1502" y="323"/>
                  </a:cubicBezTo>
                  <a:cubicBezTo>
                    <a:pt x="1504" y="323"/>
                    <a:pt x="1504" y="326"/>
                    <a:pt x="1506" y="326"/>
                  </a:cubicBezTo>
                  <a:close/>
                  <a:moveTo>
                    <a:pt x="1696" y="874"/>
                  </a:moveTo>
                  <a:cubicBezTo>
                    <a:pt x="1696" y="872"/>
                    <a:pt x="1697" y="872"/>
                    <a:pt x="1698" y="873"/>
                  </a:cubicBezTo>
                  <a:cubicBezTo>
                    <a:pt x="1698" y="869"/>
                    <a:pt x="1702" y="864"/>
                    <a:pt x="1699" y="861"/>
                  </a:cubicBezTo>
                  <a:cubicBezTo>
                    <a:pt x="1699" y="866"/>
                    <a:pt x="1695" y="872"/>
                    <a:pt x="1696" y="874"/>
                  </a:cubicBezTo>
                  <a:close/>
                  <a:moveTo>
                    <a:pt x="824" y="1523"/>
                  </a:moveTo>
                  <a:cubicBezTo>
                    <a:pt x="826" y="1525"/>
                    <a:pt x="831" y="1524"/>
                    <a:pt x="833" y="1523"/>
                  </a:cubicBezTo>
                  <a:cubicBezTo>
                    <a:pt x="833" y="1525"/>
                    <a:pt x="833" y="1526"/>
                    <a:pt x="834" y="1527"/>
                  </a:cubicBezTo>
                  <a:cubicBezTo>
                    <a:pt x="832" y="1527"/>
                    <a:pt x="830" y="1528"/>
                    <a:pt x="829" y="1530"/>
                  </a:cubicBezTo>
                  <a:cubicBezTo>
                    <a:pt x="836" y="1537"/>
                    <a:pt x="841" y="1523"/>
                    <a:pt x="845" y="1528"/>
                  </a:cubicBezTo>
                  <a:cubicBezTo>
                    <a:pt x="847" y="1522"/>
                    <a:pt x="852" y="1519"/>
                    <a:pt x="855" y="1515"/>
                  </a:cubicBezTo>
                  <a:cubicBezTo>
                    <a:pt x="846" y="1516"/>
                    <a:pt x="829" y="1515"/>
                    <a:pt x="824" y="1523"/>
                  </a:cubicBezTo>
                  <a:close/>
                </a:path>
              </a:pathLst>
            </a:custGeom>
            <a:grpFill/>
            <a:ln w="9525">
              <a:noFill/>
              <a:round/>
            </a:ln>
          </p:spPr>
          <p:txBody>
            <a:bodyPr/>
            <a:lstStyle/>
            <a:p>
              <a:endParaRPr lang="de-DE"/>
            </a:p>
          </p:txBody>
        </p:sp>
        <p:sp>
          <p:nvSpPr>
            <p:cNvPr id="13" name="_color1"/>
            <p:cNvSpPr>
              <a:spLocks noEditPoints="1"/>
            </p:cNvSpPr>
            <p:nvPr/>
          </p:nvSpPr>
          <p:spPr bwMode="gray">
            <a:xfrm>
              <a:off x="2804400" y="1911431"/>
              <a:ext cx="3533540" cy="3535200"/>
            </a:xfrm>
            <a:custGeom>
              <a:avLst/>
              <a:gdLst/>
              <a:ahLst/>
              <a:cxnLst>
                <a:cxn ang="0">
                  <a:pos x="43" y="519"/>
                </a:cxn>
                <a:cxn ang="0">
                  <a:pos x="688" y="16"/>
                </a:cxn>
                <a:cxn ang="0">
                  <a:pos x="710" y="20"/>
                </a:cxn>
                <a:cxn ang="0">
                  <a:pos x="799" y="22"/>
                </a:cxn>
                <a:cxn ang="0">
                  <a:pos x="581" y="42"/>
                </a:cxn>
                <a:cxn ang="0">
                  <a:pos x="530" y="61"/>
                </a:cxn>
                <a:cxn ang="0">
                  <a:pos x="991" y="49"/>
                </a:cxn>
                <a:cxn ang="0">
                  <a:pos x="372" y="115"/>
                </a:cxn>
                <a:cxn ang="0">
                  <a:pos x="428" y="107"/>
                </a:cxn>
                <a:cxn ang="0">
                  <a:pos x="818" y="92"/>
                </a:cxn>
                <a:cxn ang="0">
                  <a:pos x="1055" y="192"/>
                </a:cxn>
                <a:cxn ang="0">
                  <a:pos x="825" y="120"/>
                </a:cxn>
                <a:cxn ang="0">
                  <a:pos x="386" y="131"/>
                </a:cxn>
                <a:cxn ang="0">
                  <a:pos x="360" y="122"/>
                </a:cxn>
                <a:cxn ang="0">
                  <a:pos x="307" y="157"/>
                </a:cxn>
                <a:cxn ang="0">
                  <a:pos x="1281" y="215"/>
                </a:cxn>
                <a:cxn ang="0">
                  <a:pos x="262" y="197"/>
                </a:cxn>
                <a:cxn ang="0">
                  <a:pos x="342" y="207"/>
                </a:cxn>
                <a:cxn ang="0">
                  <a:pos x="515" y="222"/>
                </a:cxn>
                <a:cxn ang="0">
                  <a:pos x="1092" y="232"/>
                </a:cxn>
                <a:cxn ang="0">
                  <a:pos x="1054" y="395"/>
                </a:cxn>
                <a:cxn ang="0">
                  <a:pos x="286" y="259"/>
                </a:cxn>
                <a:cxn ang="0">
                  <a:pos x="422" y="400"/>
                </a:cxn>
                <a:cxn ang="0">
                  <a:pos x="139" y="360"/>
                </a:cxn>
                <a:cxn ang="0">
                  <a:pos x="735" y="383"/>
                </a:cxn>
                <a:cxn ang="0">
                  <a:pos x="401" y="453"/>
                </a:cxn>
                <a:cxn ang="0">
                  <a:pos x="1275" y="515"/>
                </a:cxn>
                <a:cxn ang="0">
                  <a:pos x="965" y="472"/>
                </a:cxn>
                <a:cxn ang="0">
                  <a:pos x="1457" y="507"/>
                </a:cxn>
                <a:cxn ang="0">
                  <a:pos x="1123" y="716"/>
                </a:cxn>
                <a:cxn ang="0">
                  <a:pos x="1284" y="635"/>
                </a:cxn>
                <a:cxn ang="0">
                  <a:pos x="109" y="683"/>
                </a:cxn>
                <a:cxn ang="0">
                  <a:pos x="320" y="836"/>
                </a:cxn>
                <a:cxn ang="0">
                  <a:pos x="942" y="737"/>
                </a:cxn>
                <a:cxn ang="0">
                  <a:pos x="1520" y="791"/>
                </a:cxn>
                <a:cxn ang="0">
                  <a:pos x="1506" y="837"/>
                </a:cxn>
                <a:cxn ang="0">
                  <a:pos x="1392" y="910"/>
                </a:cxn>
                <a:cxn ang="0">
                  <a:pos x="1322" y="936"/>
                </a:cxn>
                <a:cxn ang="0">
                  <a:pos x="497" y="992"/>
                </a:cxn>
                <a:cxn ang="0">
                  <a:pos x="637" y="1004"/>
                </a:cxn>
                <a:cxn ang="0">
                  <a:pos x="75" y="1026"/>
                </a:cxn>
                <a:cxn ang="0">
                  <a:pos x="155" y="1216"/>
                </a:cxn>
                <a:cxn ang="0">
                  <a:pos x="1376" y="1175"/>
                </a:cxn>
                <a:cxn ang="0">
                  <a:pos x="187" y="1148"/>
                </a:cxn>
                <a:cxn ang="0">
                  <a:pos x="163" y="1223"/>
                </a:cxn>
                <a:cxn ang="0">
                  <a:pos x="363" y="1201"/>
                </a:cxn>
                <a:cxn ang="0">
                  <a:pos x="535" y="1295"/>
                </a:cxn>
                <a:cxn ang="0">
                  <a:pos x="170" y="1239"/>
                </a:cxn>
                <a:cxn ang="0">
                  <a:pos x="195" y="1266"/>
                </a:cxn>
                <a:cxn ang="0">
                  <a:pos x="224" y="1300"/>
                </a:cxn>
                <a:cxn ang="0">
                  <a:pos x="309" y="1356"/>
                </a:cxn>
                <a:cxn ang="0">
                  <a:pos x="1151" y="1402"/>
                </a:cxn>
                <a:cxn ang="0">
                  <a:pos x="618" y="1375"/>
                </a:cxn>
                <a:cxn ang="0">
                  <a:pos x="956" y="1397"/>
                </a:cxn>
                <a:cxn ang="0">
                  <a:pos x="1038" y="1391"/>
                </a:cxn>
                <a:cxn ang="0">
                  <a:pos x="697" y="1413"/>
                </a:cxn>
                <a:cxn ang="0">
                  <a:pos x="987" y="1439"/>
                </a:cxn>
                <a:cxn ang="0">
                  <a:pos x="513" y="1480"/>
                </a:cxn>
                <a:cxn ang="0">
                  <a:pos x="749" y="1462"/>
                </a:cxn>
                <a:cxn ang="0">
                  <a:pos x="975" y="1464"/>
                </a:cxn>
                <a:cxn ang="0">
                  <a:pos x="782" y="1475"/>
                </a:cxn>
                <a:cxn ang="0">
                  <a:pos x="738" y="1484"/>
                </a:cxn>
                <a:cxn ang="0">
                  <a:pos x="845" y="1510"/>
                </a:cxn>
              </a:cxnLst>
              <a:rect l="0" t="0" r="r" b="b"/>
              <a:pathLst>
                <a:path w="1525" h="1529">
                  <a:moveTo>
                    <a:pt x="760" y="11"/>
                  </a:moveTo>
                  <a:cubicBezTo>
                    <a:pt x="764" y="10"/>
                    <a:pt x="762" y="3"/>
                    <a:pt x="767" y="3"/>
                  </a:cubicBezTo>
                  <a:cubicBezTo>
                    <a:pt x="772" y="2"/>
                    <a:pt x="769" y="11"/>
                    <a:pt x="774" y="8"/>
                  </a:cubicBezTo>
                  <a:cubicBezTo>
                    <a:pt x="798" y="0"/>
                    <a:pt x="832" y="6"/>
                    <a:pt x="860" y="10"/>
                  </a:cubicBezTo>
                  <a:cubicBezTo>
                    <a:pt x="920" y="18"/>
                    <a:pt x="979" y="31"/>
                    <a:pt x="1027" y="50"/>
                  </a:cubicBezTo>
                  <a:cubicBezTo>
                    <a:pt x="1077" y="70"/>
                    <a:pt x="1124" y="92"/>
                    <a:pt x="1166" y="119"/>
                  </a:cubicBezTo>
                  <a:cubicBezTo>
                    <a:pt x="1181" y="129"/>
                    <a:pt x="1197" y="136"/>
                    <a:pt x="1209" y="145"/>
                  </a:cubicBezTo>
                  <a:cubicBezTo>
                    <a:pt x="1217" y="151"/>
                    <a:pt x="1224" y="160"/>
                    <a:pt x="1232" y="167"/>
                  </a:cubicBezTo>
                  <a:cubicBezTo>
                    <a:pt x="1281" y="205"/>
                    <a:pt x="1322" y="252"/>
                    <a:pt x="1362" y="301"/>
                  </a:cubicBezTo>
                  <a:cubicBezTo>
                    <a:pt x="1369" y="310"/>
                    <a:pt x="1378" y="316"/>
                    <a:pt x="1383" y="323"/>
                  </a:cubicBezTo>
                  <a:cubicBezTo>
                    <a:pt x="1388" y="331"/>
                    <a:pt x="1392" y="340"/>
                    <a:pt x="1398" y="348"/>
                  </a:cubicBezTo>
                  <a:cubicBezTo>
                    <a:pt x="1468" y="449"/>
                    <a:pt x="1525" y="587"/>
                    <a:pt x="1522" y="761"/>
                  </a:cubicBezTo>
                  <a:cubicBezTo>
                    <a:pt x="1522" y="773"/>
                    <a:pt x="1525" y="784"/>
                    <a:pt x="1524" y="795"/>
                  </a:cubicBezTo>
                  <a:cubicBezTo>
                    <a:pt x="1524" y="805"/>
                    <a:pt x="1520" y="815"/>
                    <a:pt x="1518" y="826"/>
                  </a:cubicBezTo>
                  <a:cubicBezTo>
                    <a:pt x="1515" y="857"/>
                    <a:pt x="1508" y="890"/>
                    <a:pt x="1502" y="919"/>
                  </a:cubicBezTo>
                  <a:cubicBezTo>
                    <a:pt x="1495" y="950"/>
                    <a:pt x="1489" y="979"/>
                    <a:pt x="1481" y="1007"/>
                  </a:cubicBezTo>
                  <a:cubicBezTo>
                    <a:pt x="1478" y="1017"/>
                    <a:pt x="1477" y="1028"/>
                    <a:pt x="1474" y="1037"/>
                  </a:cubicBezTo>
                  <a:cubicBezTo>
                    <a:pt x="1472" y="1045"/>
                    <a:pt x="1468" y="1051"/>
                    <a:pt x="1465" y="1058"/>
                  </a:cubicBezTo>
                  <a:cubicBezTo>
                    <a:pt x="1455" y="1079"/>
                    <a:pt x="1446" y="1102"/>
                    <a:pt x="1436" y="1122"/>
                  </a:cubicBezTo>
                  <a:cubicBezTo>
                    <a:pt x="1414" y="1164"/>
                    <a:pt x="1392" y="1199"/>
                    <a:pt x="1364" y="1233"/>
                  </a:cubicBezTo>
                  <a:cubicBezTo>
                    <a:pt x="1355" y="1245"/>
                    <a:pt x="1347" y="1257"/>
                    <a:pt x="1337" y="1268"/>
                  </a:cubicBezTo>
                  <a:cubicBezTo>
                    <a:pt x="1318" y="1289"/>
                    <a:pt x="1295" y="1305"/>
                    <a:pt x="1274" y="1326"/>
                  </a:cubicBezTo>
                  <a:cubicBezTo>
                    <a:pt x="1232" y="1368"/>
                    <a:pt x="1185" y="1404"/>
                    <a:pt x="1136" y="1434"/>
                  </a:cubicBezTo>
                  <a:cubicBezTo>
                    <a:pt x="1110" y="1450"/>
                    <a:pt x="1082" y="1460"/>
                    <a:pt x="1052" y="1471"/>
                  </a:cubicBezTo>
                  <a:cubicBezTo>
                    <a:pt x="1037" y="1477"/>
                    <a:pt x="1023" y="1484"/>
                    <a:pt x="1008" y="1488"/>
                  </a:cubicBezTo>
                  <a:cubicBezTo>
                    <a:pt x="992" y="1493"/>
                    <a:pt x="976" y="1494"/>
                    <a:pt x="958" y="1499"/>
                  </a:cubicBezTo>
                  <a:cubicBezTo>
                    <a:pt x="948" y="1502"/>
                    <a:pt x="940" y="1508"/>
                    <a:pt x="930" y="1511"/>
                  </a:cubicBezTo>
                  <a:cubicBezTo>
                    <a:pt x="904" y="1518"/>
                    <a:pt x="872" y="1514"/>
                    <a:pt x="846" y="1522"/>
                  </a:cubicBezTo>
                  <a:cubicBezTo>
                    <a:pt x="840" y="1524"/>
                    <a:pt x="835" y="1527"/>
                    <a:pt x="828" y="1528"/>
                  </a:cubicBezTo>
                  <a:cubicBezTo>
                    <a:pt x="823" y="1528"/>
                    <a:pt x="818" y="1526"/>
                    <a:pt x="813" y="1526"/>
                  </a:cubicBezTo>
                  <a:cubicBezTo>
                    <a:pt x="796" y="1525"/>
                    <a:pt x="777" y="1527"/>
                    <a:pt x="758" y="1528"/>
                  </a:cubicBezTo>
                  <a:cubicBezTo>
                    <a:pt x="735" y="1529"/>
                    <a:pt x="713" y="1524"/>
                    <a:pt x="691" y="1523"/>
                  </a:cubicBezTo>
                  <a:cubicBezTo>
                    <a:pt x="683" y="1523"/>
                    <a:pt x="676" y="1525"/>
                    <a:pt x="669" y="1524"/>
                  </a:cubicBezTo>
                  <a:cubicBezTo>
                    <a:pt x="656" y="1523"/>
                    <a:pt x="646" y="1514"/>
                    <a:pt x="635" y="1512"/>
                  </a:cubicBezTo>
                  <a:cubicBezTo>
                    <a:pt x="620" y="1510"/>
                    <a:pt x="607" y="1512"/>
                    <a:pt x="594" y="1511"/>
                  </a:cubicBezTo>
                  <a:cubicBezTo>
                    <a:pt x="571" y="1507"/>
                    <a:pt x="551" y="1496"/>
                    <a:pt x="531" y="1489"/>
                  </a:cubicBezTo>
                  <a:cubicBezTo>
                    <a:pt x="520" y="1486"/>
                    <a:pt x="508" y="1484"/>
                    <a:pt x="497" y="1481"/>
                  </a:cubicBezTo>
                  <a:cubicBezTo>
                    <a:pt x="454" y="1468"/>
                    <a:pt x="414" y="1451"/>
                    <a:pt x="380" y="1429"/>
                  </a:cubicBezTo>
                  <a:cubicBezTo>
                    <a:pt x="363" y="1418"/>
                    <a:pt x="347" y="1404"/>
                    <a:pt x="330" y="1393"/>
                  </a:cubicBezTo>
                  <a:cubicBezTo>
                    <a:pt x="287" y="1366"/>
                    <a:pt x="251" y="1334"/>
                    <a:pt x="216" y="1296"/>
                  </a:cubicBezTo>
                  <a:cubicBezTo>
                    <a:pt x="202" y="1282"/>
                    <a:pt x="187" y="1270"/>
                    <a:pt x="174" y="1252"/>
                  </a:cubicBezTo>
                  <a:cubicBezTo>
                    <a:pt x="169" y="1244"/>
                    <a:pt x="165" y="1234"/>
                    <a:pt x="159" y="1225"/>
                  </a:cubicBezTo>
                  <a:cubicBezTo>
                    <a:pt x="147" y="1209"/>
                    <a:pt x="133" y="1193"/>
                    <a:pt x="123" y="1177"/>
                  </a:cubicBezTo>
                  <a:cubicBezTo>
                    <a:pt x="60" y="1083"/>
                    <a:pt x="16" y="977"/>
                    <a:pt x="6" y="830"/>
                  </a:cubicBezTo>
                  <a:cubicBezTo>
                    <a:pt x="5" y="816"/>
                    <a:pt x="0" y="804"/>
                    <a:pt x="0" y="791"/>
                  </a:cubicBezTo>
                  <a:cubicBezTo>
                    <a:pt x="0" y="782"/>
                    <a:pt x="4" y="772"/>
                    <a:pt x="5" y="762"/>
                  </a:cubicBezTo>
                  <a:cubicBezTo>
                    <a:pt x="11" y="698"/>
                    <a:pt x="14" y="634"/>
                    <a:pt x="27" y="577"/>
                  </a:cubicBezTo>
                  <a:cubicBezTo>
                    <a:pt x="29" y="567"/>
                    <a:pt x="29" y="558"/>
                    <a:pt x="31" y="549"/>
                  </a:cubicBezTo>
                  <a:cubicBezTo>
                    <a:pt x="34" y="539"/>
                    <a:pt x="40" y="529"/>
                    <a:pt x="43" y="519"/>
                  </a:cubicBezTo>
                  <a:cubicBezTo>
                    <a:pt x="65" y="448"/>
                    <a:pt x="100" y="386"/>
                    <a:pt x="137" y="330"/>
                  </a:cubicBezTo>
                  <a:cubicBezTo>
                    <a:pt x="170" y="280"/>
                    <a:pt x="209" y="240"/>
                    <a:pt x="252" y="202"/>
                  </a:cubicBezTo>
                  <a:cubicBezTo>
                    <a:pt x="266" y="190"/>
                    <a:pt x="282" y="179"/>
                    <a:pt x="296" y="166"/>
                  </a:cubicBezTo>
                  <a:cubicBezTo>
                    <a:pt x="303" y="159"/>
                    <a:pt x="307" y="151"/>
                    <a:pt x="315" y="145"/>
                  </a:cubicBezTo>
                  <a:cubicBezTo>
                    <a:pt x="323" y="139"/>
                    <a:pt x="332" y="137"/>
                    <a:pt x="341" y="132"/>
                  </a:cubicBezTo>
                  <a:cubicBezTo>
                    <a:pt x="354" y="124"/>
                    <a:pt x="367" y="114"/>
                    <a:pt x="380" y="106"/>
                  </a:cubicBezTo>
                  <a:cubicBezTo>
                    <a:pt x="419" y="82"/>
                    <a:pt x="466" y="61"/>
                    <a:pt x="514" y="46"/>
                  </a:cubicBezTo>
                  <a:cubicBezTo>
                    <a:pt x="531" y="40"/>
                    <a:pt x="546" y="33"/>
                    <a:pt x="563" y="29"/>
                  </a:cubicBezTo>
                  <a:cubicBezTo>
                    <a:pt x="605" y="19"/>
                    <a:pt x="652" y="8"/>
                    <a:pt x="702" y="5"/>
                  </a:cubicBezTo>
                  <a:cubicBezTo>
                    <a:pt x="711" y="5"/>
                    <a:pt x="721" y="5"/>
                    <a:pt x="731" y="3"/>
                  </a:cubicBezTo>
                  <a:cubicBezTo>
                    <a:pt x="741" y="1"/>
                    <a:pt x="752" y="5"/>
                    <a:pt x="760" y="11"/>
                  </a:cubicBezTo>
                  <a:close/>
                  <a:moveTo>
                    <a:pt x="765" y="11"/>
                  </a:moveTo>
                  <a:cubicBezTo>
                    <a:pt x="767" y="11"/>
                    <a:pt x="769" y="11"/>
                    <a:pt x="770" y="9"/>
                  </a:cubicBezTo>
                  <a:cubicBezTo>
                    <a:pt x="768" y="9"/>
                    <a:pt x="769" y="6"/>
                    <a:pt x="767" y="5"/>
                  </a:cubicBezTo>
                  <a:cubicBezTo>
                    <a:pt x="766" y="7"/>
                    <a:pt x="764" y="8"/>
                    <a:pt x="765" y="11"/>
                  </a:cubicBezTo>
                  <a:close/>
                  <a:moveTo>
                    <a:pt x="737" y="6"/>
                  </a:moveTo>
                  <a:cubicBezTo>
                    <a:pt x="736" y="6"/>
                    <a:pt x="735" y="6"/>
                    <a:pt x="735" y="7"/>
                  </a:cubicBezTo>
                  <a:cubicBezTo>
                    <a:pt x="736" y="7"/>
                    <a:pt x="737" y="7"/>
                    <a:pt x="737" y="6"/>
                  </a:cubicBezTo>
                  <a:close/>
                  <a:moveTo>
                    <a:pt x="800" y="6"/>
                  </a:moveTo>
                  <a:cubicBezTo>
                    <a:pt x="790" y="5"/>
                    <a:pt x="794" y="9"/>
                    <a:pt x="800" y="6"/>
                  </a:cubicBezTo>
                  <a:close/>
                  <a:moveTo>
                    <a:pt x="744" y="7"/>
                  </a:moveTo>
                  <a:cubicBezTo>
                    <a:pt x="742" y="8"/>
                    <a:pt x="738" y="6"/>
                    <a:pt x="738" y="8"/>
                  </a:cubicBezTo>
                  <a:cubicBezTo>
                    <a:pt x="740" y="8"/>
                    <a:pt x="744" y="9"/>
                    <a:pt x="744" y="7"/>
                  </a:cubicBezTo>
                  <a:close/>
                  <a:moveTo>
                    <a:pt x="792" y="7"/>
                  </a:moveTo>
                  <a:cubicBezTo>
                    <a:pt x="790" y="8"/>
                    <a:pt x="785" y="6"/>
                    <a:pt x="785" y="8"/>
                  </a:cubicBezTo>
                  <a:cubicBezTo>
                    <a:pt x="787" y="8"/>
                    <a:pt x="791" y="9"/>
                    <a:pt x="792" y="7"/>
                  </a:cubicBezTo>
                  <a:close/>
                  <a:moveTo>
                    <a:pt x="727" y="8"/>
                  </a:moveTo>
                  <a:cubicBezTo>
                    <a:pt x="726" y="8"/>
                    <a:pt x="725" y="8"/>
                    <a:pt x="725" y="9"/>
                  </a:cubicBezTo>
                  <a:cubicBezTo>
                    <a:pt x="726" y="9"/>
                    <a:pt x="727" y="9"/>
                    <a:pt x="727" y="8"/>
                  </a:cubicBezTo>
                  <a:close/>
                  <a:moveTo>
                    <a:pt x="747" y="8"/>
                  </a:moveTo>
                  <a:cubicBezTo>
                    <a:pt x="746" y="8"/>
                    <a:pt x="745" y="8"/>
                    <a:pt x="745" y="9"/>
                  </a:cubicBezTo>
                  <a:cubicBezTo>
                    <a:pt x="745" y="9"/>
                    <a:pt x="747" y="9"/>
                    <a:pt x="747" y="8"/>
                  </a:cubicBezTo>
                  <a:close/>
                  <a:moveTo>
                    <a:pt x="784" y="8"/>
                  </a:moveTo>
                  <a:cubicBezTo>
                    <a:pt x="783" y="8"/>
                    <a:pt x="781" y="8"/>
                    <a:pt x="781" y="9"/>
                  </a:cubicBezTo>
                  <a:cubicBezTo>
                    <a:pt x="782" y="9"/>
                    <a:pt x="784" y="9"/>
                    <a:pt x="784" y="8"/>
                  </a:cubicBezTo>
                  <a:close/>
                  <a:moveTo>
                    <a:pt x="748" y="10"/>
                  </a:moveTo>
                  <a:cubicBezTo>
                    <a:pt x="747" y="10"/>
                    <a:pt x="748" y="11"/>
                    <a:pt x="748" y="10"/>
                  </a:cubicBezTo>
                  <a:close/>
                  <a:moveTo>
                    <a:pt x="778" y="10"/>
                  </a:moveTo>
                  <a:cubicBezTo>
                    <a:pt x="778" y="10"/>
                    <a:pt x="779" y="11"/>
                    <a:pt x="778" y="10"/>
                  </a:cubicBezTo>
                  <a:close/>
                  <a:moveTo>
                    <a:pt x="688" y="10"/>
                  </a:moveTo>
                  <a:cubicBezTo>
                    <a:pt x="686" y="11"/>
                    <a:pt x="682" y="9"/>
                    <a:pt x="682" y="11"/>
                  </a:cubicBezTo>
                  <a:cubicBezTo>
                    <a:pt x="684" y="10"/>
                    <a:pt x="688" y="12"/>
                    <a:pt x="688" y="10"/>
                  </a:cubicBezTo>
                  <a:close/>
                  <a:moveTo>
                    <a:pt x="841" y="11"/>
                  </a:moveTo>
                  <a:cubicBezTo>
                    <a:pt x="836" y="10"/>
                    <a:pt x="840" y="14"/>
                    <a:pt x="841" y="11"/>
                  </a:cubicBezTo>
                  <a:close/>
                  <a:moveTo>
                    <a:pt x="857" y="12"/>
                  </a:moveTo>
                  <a:cubicBezTo>
                    <a:pt x="856" y="12"/>
                    <a:pt x="854" y="12"/>
                    <a:pt x="854" y="13"/>
                  </a:cubicBezTo>
                  <a:cubicBezTo>
                    <a:pt x="855" y="13"/>
                    <a:pt x="857" y="13"/>
                    <a:pt x="857" y="12"/>
                  </a:cubicBezTo>
                  <a:close/>
                  <a:moveTo>
                    <a:pt x="688" y="16"/>
                  </a:moveTo>
                  <a:cubicBezTo>
                    <a:pt x="680" y="15"/>
                    <a:pt x="684" y="19"/>
                    <a:pt x="688" y="16"/>
                  </a:cubicBezTo>
                  <a:close/>
                  <a:moveTo>
                    <a:pt x="678" y="17"/>
                  </a:moveTo>
                  <a:cubicBezTo>
                    <a:pt x="676" y="17"/>
                    <a:pt x="671" y="16"/>
                    <a:pt x="671" y="18"/>
                  </a:cubicBezTo>
                  <a:cubicBezTo>
                    <a:pt x="673" y="17"/>
                    <a:pt x="677" y="19"/>
                    <a:pt x="678" y="17"/>
                  </a:cubicBezTo>
                  <a:close/>
                  <a:moveTo>
                    <a:pt x="842" y="17"/>
                  </a:moveTo>
                  <a:cubicBezTo>
                    <a:pt x="836" y="16"/>
                    <a:pt x="840" y="20"/>
                    <a:pt x="842" y="17"/>
                  </a:cubicBezTo>
                  <a:close/>
                  <a:moveTo>
                    <a:pt x="664" y="19"/>
                  </a:moveTo>
                  <a:cubicBezTo>
                    <a:pt x="674" y="17"/>
                    <a:pt x="664" y="18"/>
                    <a:pt x="658" y="19"/>
                  </a:cubicBezTo>
                  <a:cubicBezTo>
                    <a:pt x="655" y="19"/>
                    <a:pt x="652" y="18"/>
                    <a:pt x="651" y="21"/>
                  </a:cubicBezTo>
                  <a:cubicBezTo>
                    <a:pt x="656" y="20"/>
                    <a:pt x="660" y="19"/>
                    <a:pt x="664" y="19"/>
                  </a:cubicBezTo>
                  <a:close/>
                  <a:moveTo>
                    <a:pt x="700" y="19"/>
                  </a:moveTo>
                  <a:cubicBezTo>
                    <a:pt x="699" y="18"/>
                    <a:pt x="700" y="19"/>
                    <a:pt x="700" y="19"/>
                  </a:cubicBezTo>
                  <a:close/>
                  <a:moveTo>
                    <a:pt x="698" y="81"/>
                  </a:moveTo>
                  <a:cubicBezTo>
                    <a:pt x="716" y="81"/>
                    <a:pt x="734" y="81"/>
                    <a:pt x="751" y="81"/>
                  </a:cubicBezTo>
                  <a:cubicBezTo>
                    <a:pt x="753" y="60"/>
                    <a:pt x="757" y="36"/>
                    <a:pt x="759" y="18"/>
                  </a:cubicBezTo>
                  <a:cubicBezTo>
                    <a:pt x="733" y="34"/>
                    <a:pt x="714" y="56"/>
                    <a:pt x="698" y="81"/>
                  </a:cubicBezTo>
                  <a:close/>
                  <a:moveTo>
                    <a:pt x="852" y="19"/>
                  </a:moveTo>
                  <a:cubicBezTo>
                    <a:pt x="852" y="19"/>
                    <a:pt x="852" y="19"/>
                    <a:pt x="852" y="20"/>
                  </a:cubicBezTo>
                  <a:cubicBezTo>
                    <a:pt x="870" y="21"/>
                    <a:pt x="885" y="24"/>
                    <a:pt x="901" y="26"/>
                  </a:cubicBezTo>
                  <a:moveTo>
                    <a:pt x="901" y="26"/>
                  </a:moveTo>
                  <a:cubicBezTo>
                    <a:pt x="902" y="29"/>
                    <a:pt x="906" y="25"/>
                    <a:pt x="901" y="26"/>
                  </a:cubicBezTo>
                  <a:moveTo>
                    <a:pt x="901" y="26"/>
                  </a:moveTo>
                  <a:cubicBezTo>
                    <a:pt x="901" y="26"/>
                    <a:pt x="901" y="26"/>
                    <a:pt x="901" y="25"/>
                  </a:cubicBezTo>
                  <a:cubicBezTo>
                    <a:pt x="887" y="21"/>
                    <a:pt x="870" y="20"/>
                    <a:pt x="852" y="19"/>
                  </a:cubicBezTo>
                  <a:moveTo>
                    <a:pt x="852" y="19"/>
                  </a:moveTo>
                  <a:cubicBezTo>
                    <a:pt x="846" y="16"/>
                    <a:pt x="842" y="20"/>
                    <a:pt x="852" y="19"/>
                  </a:cubicBezTo>
                  <a:moveTo>
                    <a:pt x="693" y="19"/>
                  </a:moveTo>
                  <a:cubicBezTo>
                    <a:pt x="683" y="17"/>
                    <a:pt x="687" y="22"/>
                    <a:pt x="693" y="19"/>
                  </a:cubicBezTo>
                  <a:close/>
                  <a:moveTo>
                    <a:pt x="751" y="20"/>
                  </a:moveTo>
                  <a:cubicBezTo>
                    <a:pt x="751" y="19"/>
                    <a:pt x="752" y="20"/>
                    <a:pt x="751" y="20"/>
                  </a:cubicBezTo>
                  <a:close/>
                  <a:moveTo>
                    <a:pt x="754" y="81"/>
                  </a:moveTo>
                  <a:cubicBezTo>
                    <a:pt x="762" y="81"/>
                    <a:pt x="770" y="81"/>
                    <a:pt x="778" y="81"/>
                  </a:cubicBezTo>
                  <a:cubicBezTo>
                    <a:pt x="774" y="59"/>
                    <a:pt x="781" y="26"/>
                    <a:pt x="762" y="19"/>
                  </a:cubicBezTo>
                  <a:cubicBezTo>
                    <a:pt x="759" y="39"/>
                    <a:pt x="756" y="59"/>
                    <a:pt x="754" y="81"/>
                  </a:cubicBezTo>
                  <a:close/>
                  <a:moveTo>
                    <a:pt x="826" y="19"/>
                  </a:moveTo>
                  <a:cubicBezTo>
                    <a:pt x="820" y="18"/>
                    <a:pt x="824" y="22"/>
                    <a:pt x="826" y="19"/>
                  </a:cubicBezTo>
                  <a:close/>
                  <a:moveTo>
                    <a:pt x="641" y="21"/>
                  </a:moveTo>
                  <a:cubicBezTo>
                    <a:pt x="619" y="23"/>
                    <a:pt x="596" y="25"/>
                    <a:pt x="580" y="33"/>
                  </a:cubicBezTo>
                  <a:moveTo>
                    <a:pt x="580" y="33"/>
                  </a:moveTo>
                  <a:cubicBezTo>
                    <a:pt x="576" y="32"/>
                    <a:pt x="579" y="36"/>
                    <a:pt x="580" y="33"/>
                  </a:cubicBezTo>
                  <a:moveTo>
                    <a:pt x="580" y="33"/>
                  </a:moveTo>
                  <a:cubicBezTo>
                    <a:pt x="600" y="29"/>
                    <a:pt x="622" y="26"/>
                    <a:pt x="641" y="21"/>
                  </a:cubicBezTo>
                  <a:moveTo>
                    <a:pt x="641" y="21"/>
                  </a:moveTo>
                  <a:cubicBezTo>
                    <a:pt x="646" y="22"/>
                    <a:pt x="642" y="18"/>
                    <a:pt x="641" y="21"/>
                  </a:cubicBezTo>
                  <a:moveTo>
                    <a:pt x="632" y="29"/>
                  </a:moveTo>
                  <a:cubicBezTo>
                    <a:pt x="649" y="25"/>
                    <a:pt x="668" y="24"/>
                    <a:pt x="684" y="20"/>
                  </a:cubicBezTo>
                  <a:cubicBezTo>
                    <a:pt x="666" y="22"/>
                    <a:pt x="644" y="21"/>
                    <a:pt x="632" y="29"/>
                  </a:cubicBezTo>
                  <a:close/>
                  <a:moveTo>
                    <a:pt x="710" y="20"/>
                  </a:moveTo>
                  <a:cubicBezTo>
                    <a:pt x="709" y="20"/>
                    <a:pt x="707" y="19"/>
                    <a:pt x="707" y="21"/>
                  </a:cubicBezTo>
                  <a:cubicBezTo>
                    <a:pt x="708" y="20"/>
                    <a:pt x="710" y="21"/>
                    <a:pt x="710" y="20"/>
                  </a:cubicBezTo>
                  <a:close/>
                  <a:moveTo>
                    <a:pt x="726" y="21"/>
                  </a:moveTo>
                  <a:cubicBezTo>
                    <a:pt x="725" y="20"/>
                    <a:pt x="726" y="21"/>
                    <a:pt x="726" y="21"/>
                  </a:cubicBezTo>
                  <a:close/>
                  <a:moveTo>
                    <a:pt x="739" y="21"/>
                  </a:moveTo>
                  <a:cubicBezTo>
                    <a:pt x="739" y="20"/>
                    <a:pt x="740" y="21"/>
                    <a:pt x="739" y="21"/>
                  </a:cubicBezTo>
                  <a:close/>
                  <a:moveTo>
                    <a:pt x="749" y="21"/>
                  </a:moveTo>
                  <a:cubicBezTo>
                    <a:pt x="725" y="27"/>
                    <a:pt x="705" y="37"/>
                    <a:pt x="686" y="48"/>
                  </a:cubicBezTo>
                  <a:cubicBezTo>
                    <a:pt x="681" y="59"/>
                    <a:pt x="675" y="70"/>
                    <a:pt x="672" y="82"/>
                  </a:cubicBezTo>
                  <a:cubicBezTo>
                    <a:pt x="679" y="82"/>
                    <a:pt x="686" y="82"/>
                    <a:pt x="693" y="82"/>
                  </a:cubicBezTo>
                  <a:cubicBezTo>
                    <a:pt x="709" y="59"/>
                    <a:pt x="727" y="38"/>
                    <a:pt x="749" y="21"/>
                  </a:cubicBezTo>
                  <a:moveTo>
                    <a:pt x="749" y="21"/>
                  </a:moveTo>
                  <a:cubicBezTo>
                    <a:pt x="753" y="22"/>
                    <a:pt x="749" y="18"/>
                    <a:pt x="749" y="21"/>
                  </a:cubicBezTo>
                  <a:moveTo>
                    <a:pt x="793" y="21"/>
                  </a:moveTo>
                  <a:cubicBezTo>
                    <a:pt x="792" y="20"/>
                    <a:pt x="793" y="21"/>
                    <a:pt x="793" y="21"/>
                  </a:cubicBezTo>
                  <a:close/>
                  <a:moveTo>
                    <a:pt x="810" y="20"/>
                  </a:moveTo>
                  <a:cubicBezTo>
                    <a:pt x="809" y="20"/>
                    <a:pt x="808" y="20"/>
                    <a:pt x="808" y="21"/>
                  </a:cubicBezTo>
                  <a:cubicBezTo>
                    <a:pt x="809" y="20"/>
                    <a:pt x="810" y="21"/>
                    <a:pt x="810" y="20"/>
                  </a:cubicBezTo>
                  <a:close/>
                  <a:moveTo>
                    <a:pt x="837" y="21"/>
                  </a:moveTo>
                  <a:cubicBezTo>
                    <a:pt x="837" y="22"/>
                    <a:pt x="839" y="22"/>
                    <a:pt x="839" y="21"/>
                  </a:cubicBezTo>
                  <a:cubicBezTo>
                    <a:pt x="834" y="18"/>
                    <a:pt x="826" y="21"/>
                    <a:pt x="837" y="21"/>
                  </a:cubicBezTo>
                  <a:close/>
                  <a:moveTo>
                    <a:pt x="699" y="22"/>
                  </a:moveTo>
                  <a:cubicBezTo>
                    <a:pt x="667" y="27"/>
                    <a:pt x="629" y="26"/>
                    <a:pt x="610" y="45"/>
                  </a:cubicBezTo>
                  <a:moveTo>
                    <a:pt x="610" y="45"/>
                  </a:moveTo>
                  <a:cubicBezTo>
                    <a:pt x="606" y="44"/>
                    <a:pt x="610" y="47"/>
                    <a:pt x="610" y="45"/>
                  </a:cubicBezTo>
                  <a:moveTo>
                    <a:pt x="699" y="22"/>
                  </a:moveTo>
                  <a:cubicBezTo>
                    <a:pt x="668" y="28"/>
                    <a:pt x="639" y="36"/>
                    <a:pt x="610" y="45"/>
                  </a:cubicBezTo>
                  <a:moveTo>
                    <a:pt x="699" y="22"/>
                  </a:moveTo>
                  <a:cubicBezTo>
                    <a:pt x="703" y="22"/>
                    <a:pt x="699" y="19"/>
                    <a:pt x="699" y="22"/>
                  </a:cubicBezTo>
                  <a:moveTo>
                    <a:pt x="720" y="22"/>
                  </a:moveTo>
                  <a:cubicBezTo>
                    <a:pt x="713" y="23"/>
                    <a:pt x="705" y="22"/>
                    <a:pt x="702" y="26"/>
                  </a:cubicBezTo>
                  <a:cubicBezTo>
                    <a:pt x="708" y="25"/>
                    <a:pt x="714" y="24"/>
                    <a:pt x="720" y="22"/>
                  </a:cubicBezTo>
                  <a:moveTo>
                    <a:pt x="720" y="22"/>
                  </a:moveTo>
                  <a:cubicBezTo>
                    <a:pt x="725" y="23"/>
                    <a:pt x="721" y="19"/>
                    <a:pt x="720" y="22"/>
                  </a:cubicBezTo>
                  <a:moveTo>
                    <a:pt x="690" y="43"/>
                  </a:moveTo>
                  <a:cubicBezTo>
                    <a:pt x="689" y="43"/>
                    <a:pt x="690" y="44"/>
                    <a:pt x="690" y="43"/>
                  </a:cubicBezTo>
                  <a:moveTo>
                    <a:pt x="690" y="43"/>
                  </a:moveTo>
                  <a:cubicBezTo>
                    <a:pt x="705" y="35"/>
                    <a:pt x="721" y="28"/>
                    <a:pt x="737" y="21"/>
                  </a:cubicBezTo>
                  <a:cubicBezTo>
                    <a:pt x="720" y="26"/>
                    <a:pt x="695" y="25"/>
                    <a:pt x="690" y="43"/>
                  </a:cubicBezTo>
                  <a:moveTo>
                    <a:pt x="812" y="81"/>
                  </a:moveTo>
                  <a:cubicBezTo>
                    <a:pt x="830" y="82"/>
                    <a:pt x="849" y="82"/>
                    <a:pt x="867" y="83"/>
                  </a:cubicBezTo>
                  <a:cubicBezTo>
                    <a:pt x="844" y="58"/>
                    <a:pt x="811" y="35"/>
                    <a:pt x="774" y="21"/>
                  </a:cubicBezTo>
                  <a:cubicBezTo>
                    <a:pt x="788" y="40"/>
                    <a:pt x="803" y="58"/>
                    <a:pt x="812" y="81"/>
                  </a:cubicBezTo>
                  <a:close/>
                  <a:moveTo>
                    <a:pt x="852" y="66"/>
                  </a:moveTo>
                  <a:cubicBezTo>
                    <a:pt x="863" y="75"/>
                    <a:pt x="870" y="86"/>
                    <a:pt x="887" y="84"/>
                  </a:cubicBezTo>
                  <a:cubicBezTo>
                    <a:pt x="882" y="71"/>
                    <a:pt x="874" y="61"/>
                    <a:pt x="867" y="49"/>
                  </a:cubicBezTo>
                  <a:cubicBezTo>
                    <a:pt x="840" y="39"/>
                    <a:pt x="812" y="26"/>
                    <a:pt x="783" y="22"/>
                  </a:cubicBezTo>
                  <a:cubicBezTo>
                    <a:pt x="810" y="32"/>
                    <a:pt x="831" y="48"/>
                    <a:pt x="852" y="66"/>
                  </a:cubicBezTo>
                  <a:close/>
                  <a:moveTo>
                    <a:pt x="799" y="22"/>
                  </a:moveTo>
                  <a:cubicBezTo>
                    <a:pt x="821" y="29"/>
                    <a:pt x="844" y="36"/>
                    <a:pt x="863" y="46"/>
                  </a:cubicBezTo>
                  <a:cubicBezTo>
                    <a:pt x="854" y="26"/>
                    <a:pt x="823" y="27"/>
                    <a:pt x="799" y="22"/>
                  </a:cubicBezTo>
                  <a:moveTo>
                    <a:pt x="799" y="22"/>
                  </a:moveTo>
                  <a:cubicBezTo>
                    <a:pt x="797" y="19"/>
                    <a:pt x="793" y="23"/>
                    <a:pt x="799" y="22"/>
                  </a:cubicBezTo>
                  <a:moveTo>
                    <a:pt x="817" y="21"/>
                  </a:moveTo>
                  <a:cubicBezTo>
                    <a:pt x="811" y="19"/>
                    <a:pt x="815" y="24"/>
                    <a:pt x="817" y="21"/>
                  </a:cubicBezTo>
                  <a:close/>
                  <a:moveTo>
                    <a:pt x="928" y="41"/>
                  </a:moveTo>
                  <a:cubicBezTo>
                    <a:pt x="928" y="44"/>
                    <a:pt x="932" y="40"/>
                    <a:pt x="928" y="41"/>
                  </a:cubicBezTo>
                  <a:moveTo>
                    <a:pt x="928" y="41"/>
                  </a:moveTo>
                  <a:cubicBezTo>
                    <a:pt x="909" y="25"/>
                    <a:pt x="871" y="25"/>
                    <a:pt x="844" y="22"/>
                  </a:cubicBezTo>
                  <a:cubicBezTo>
                    <a:pt x="872" y="28"/>
                    <a:pt x="901" y="33"/>
                    <a:pt x="928" y="41"/>
                  </a:cubicBezTo>
                  <a:moveTo>
                    <a:pt x="901" y="21"/>
                  </a:moveTo>
                  <a:cubicBezTo>
                    <a:pt x="900" y="21"/>
                    <a:pt x="899" y="21"/>
                    <a:pt x="899" y="22"/>
                  </a:cubicBezTo>
                  <a:cubicBezTo>
                    <a:pt x="900" y="21"/>
                    <a:pt x="901" y="22"/>
                    <a:pt x="901" y="21"/>
                  </a:cubicBezTo>
                  <a:close/>
                  <a:moveTo>
                    <a:pt x="847" y="28"/>
                  </a:moveTo>
                  <a:cubicBezTo>
                    <a:pt x="848" y="30"/>
                    <a:pt x="849" y="28"/>
                    <a:pt x="847" y="28"/>
                  </a:cubicBezTo>
                  <a:moveTo>
                    <a:pt x="847" y="28"/>
                  </a:moveTo>
                  <a:cubicBezTo>
                    <a:pt x="842" y="22"/>
                    <a:pt x="827" y="22"/>
                    <a:pt x="818" y="23"/>
                  </a:cubicBezTo>
                  <a:cubicBezTo>
                    <a:pt x="829" y="23"/>
                    <a:pt x="837" y="27"/>
                    <a:pt x="847" y="28"/>
                  </a:cubicBezTo>
                  <a:moveTo>
                    <a:pt x="909" y="22"/>
                  </a:moveTo>
                  <a:cubicBezTo>
                    <a:pt x="904" y="21"/>
                    <a:pt x="908" y="24"/>
                    <a:pt x="909" y="22"/>
                  </a:cubicBezTo>
                  <a:close/>
                  <a:moveTo>
                    <a:pt x="916" y="23"/>
                  </a:moveTo>
                  <a:cubicBezTo>
                    <a:pt x="914" y="23"/>
                    <a:pt x="913" y="22"/>
                    <a:pt x="913" y="23"/>
                  </a:cubicBezTo>
                  <a:cubicBezTo>
                    <a:pt x="914" y="23"/>
                    <a:pt x="915" y="24"/>
                    <a:pt x="916" y="23"/>
                  </a:cubicBezTo>
                  <a:close/>
                  <a:moveTo>
                    <a:pt x="922" y="24"/>
                  </a:moveTo>
                  <a:cubicBezTo>
                    <a:pt x="922" y="25"/>
                    <a:pt x="922" y="25"/>
                    <a:pt x="922" y="25"/>
                  </a:cubicBezTo>
                  <a:cubicBezTo>
                    <a:pt x="927" y="25"/>
                    <a:pt x="928" y="27"/>
                    <a:pt x="932" y="26"/>
                  </a:cubicBezTo>
                  <a:moveTo>
                    <a:pt x="932" y="26"/>
                  </a:moveTo>
                  <a:cubicBezTo>
                    <a:pt x="934" y="29"/>
                    <a:pt x="938" y="25"/>
                    <a:pt x="932" y="26"/>
                  </a:cubicBezTo>
                  <a:moveTo>
                    <a:pt x="932" y="26"/>
                  </a:moveTo>
                  <a:cubicBezTo>
                    <a:pt x="932" y="26"/>
                    <a:pt x="932" y="26"/>
                    <a:pt x="932" y="25"/>
                  </a:cubicBezTo>
                  <a:cubicBezTo>
                    <a:pt x="928" y="26"/>
                    <a:pt x="927" y="24"/>
                    <a:pt x="922" y="24"/>
                  </a:cubicBezTo>
                  <a:moveTo>
                    <a:pt x="922" y="24"/>
                  </a:moveTo>
                  <a:cubicBezTo>
                    <a:pt x="919" y="22"/>
                    <a:pt x="915" y="26"/>
                    <a:pt x="922" y="24"/>
                  </a:cubicBezTo>
                  <a:moveTo>
                    <a:pt x="907" y="25"/>
                  </a:moveTo>
                  <a:cubicBezTo>
                    <a:pt x="907" y="26"/>
                    <a:pt x="907" y="26"/>
                    <a:pt x="907" y="26"/>
                  </a:cubicBezTo>
                  <a:cubicBezTo>
                    <a:pt x="934" y="34"/>
                    <a:pt x="965" y="42"/>
                    <a:pt x="990" y="47"/>
                  </a:cubicBezTo>
                  <a:cubicBezTo>
                    <a:pt x="967" y="36"/>
                    <a:pt x="938" y="29"/>
                    <a:pt x="907" y="25"/>
                  </a:cubicBezTo>
                  <a:moveTo>
                    <a:pt x="907" y="25"/>
                  </a:moveTo>
                  <a:cubicBezTo>
                    <a:pt x="907" y="23"/>
                    <a:pt x="903" y="26"/>
                    <a:pt x="907" y="25"/>
                  </a:cubicBezTo>
                  <a:moveTo>
                    <a:pt x="602" y="50"/>
                  </a:moveTo>
                  <a:cubicBezTo>
                    <a:pt x="598" y="55"/>
                    <a:pt x="592" y="59"/>
                    <a:pt x="587" y="64"/>
                  </a:cubicBezTo>
                  <a:cubicBezTo>
                    <a:pt x="583" y="68"/>
                    <a:pt x="576" y="75"/>
                    <a:pt x="577" y="78"/>
                  </a:cubicBezTo>
                  <a:cubicBezTo>
                    <a:pt x="587" y="77"/>
                    <a:pt x="597" y="71"/>
                    <a:pt x="606" y="66"/>
                  </a:cubicBezTo>
                  <a:cubicBezTo>
                    <a:pt x="631" y="53"/>
                    <a:pt x="656" y="41"/>
                    <a:pt x="683" y="32"/>
                  </a:cubicBezTo>
                  <a:cubicBezTo>
                    <a:pt x="687" y="31"/>
                    <a:pt x="696" y="31"/>
                    <a:pt x="695" y="25"/>
                  </a:cubicBezTo>
                  <a:cubicBezTo>
                    <a:pt x="662" y="32"/>
                    <a:pt x="632" y="41"/>
                    <a:pt x="602" y="50"/>
                  </a:cubicBezTo>
                  <a:close/>
                  <a:moveTo>
                    <a:pt x="530" y="58"/>
                  </a:moveTo>
                  <a:cubicBezTo>
                    <a:pt x="526" y="57"/>
                    <a:pt x="529" y="61"/>
                    <a:pt x="530" y="58"/>
                  </a:cubicBezTo>
                  <a:moveTo>
                    <a:pt x="530" y="58"/>
                  </a:moveTo>
                  <a:cubicBezTo>
                    <a:pt x="546" y="53"/>
                    <a:pt x="563" y="47"/>
                    <a:pt x="581" y="42"/>
                  </a:cubicBezTo>
                  <a:cubicBezTo>
                    <a:pt x="598" y="37"/>
                    <a:pt x="617" y="35"/>
                    <a:pt x="631" y="26"/>
                  </a:cubicBezTo>
                  <a:cubicBezTo>
                    <a:pt x="593" y="33"/>
                    <a:pt x="554" y="38"/>
                    <a:pt x="530" y="58"/>
                  </a:cubicBezTo>
                  <a:moveTo>
                    <a:pt x="969" y="73"/>
                  </a:moveTo>
                  <a:cubicBezTo>
                    <a:pt x="947" y="41"/>
                    <a:pt x="895" y="34"/>
                    <a:pt x="850" y="27"/>
                  </a:cubicBezTo>
                  <a:cubicBezTo>
                    <a:pt x="890" y="42"/>
                    <a:pt x="933" y="54"/>
                    <a:pt x="969" y="73"/>
                  </a:cubicBezTo>
                  <a:close/>
                  <a:moveTo>
                    <a:pt x="939" y="27"/>
                  </a:moveTo>
                  <a:cubicBezTo>
                    <a:pt x="938" y="28"/>
                    <a:pt x="937" y="27"/>
                    <a:pt x="937" y="28"/>
                  </a:cubicBezTo>
                  <a:cubicBezTo>
                    <a:pt x="937" y="28"/>
                    <a:pt x="939" y="28"/>
                    <a:pt x="939" y="27"/>
                  </a:cubicBezTo>
                  <a:close/>
                  <a:moveTo>
                    <a:pt x="574" y="32"/>
                  </a:moveTo>
                  <a:cubicBezTo>
                    <a:pt x="574" y="33"/>
                    <a:pt x="573" y="32"/>
                    <a:pt x="574" y="32"/>
                  </a:cubicBezTo>
                  <a:close/>
                  <a:moveTo>
                    <a:pt x="781" y="81"/>
                  </a:moveTo>
                  <a:cubicBezTo>
                    <a:pt x="790" y="80"/>
                    <a:pt x="801" y="82"/>
                    <a:pt x="808" y="80"/>
                  </a:cubicBezTo>
                  <a:cubicBezTo>
                    <a:pt x="798" y="63"/>
                    <a:pt x="789" y="45"/>
                    <a:pt x="776" y="31"/>
                  </a:cubicBezTo>
                  <a:cubicBezTo>
                    <a:pt x="778" y="48"/>
                    <a:pt x="779" y="65"/>
                    <a:pt x="781" y="81"/>
                  </a:cubicBezTo>
                  <a:close/>
                  <a:moveTo>
                    <a:pt x="526" y="47"/>
                  </a:moveTo>
                  <a:cubicBezTo>
                    <a:pt x="524" y="48"/>
                    <a:pt x="526" y="49"/>
                    <a:pt x="526" y="47"/>
                  </a:cubicBezTo>
                  <a:moveTo>
                    <a:pt x="526" y="47"/>
                  </a:moveTo>
                  <a:cubicBezTo>
                    <a:pt x="543" y="43"/>
                    <a:pt x="560" y="40"/>
                    <a:pt x="573" y="32"/>
                  </a:cubicBezTo>
                  <a:cubicBezTo>
                    <a:pt x="557" y="37"/>
                    <a:pt x="537" y="38"/>
                    <a:pt x="526" y="47"/>
                  </a:cubicBezTo>
                  <a:moveTo>
                    <a:pt x="963" y="32"/>
                  </a:moveTo>
                  <a:cubicBezTo>
                    <a:pt x="962" y="32"/>
                    <a:pt x="961" y="32"/>
                    <a:pt x="961" y="33"/>
                  </a:cubicBezTo>
                  <a:cubicBezTo>
                    <a:pt x="961" y="33"/>
                    <a:pt x="963" y="33"/>
                    <a:pt x="963" y="32"/>
                  </a:cubicBezTo>
                  <a:close/>
                  <a:moveTo>
                    <a:pt x="585" y="80"/>
                  </a:moveTo>
                  <a:cubicBezTo>
                    <a:pt x="601" y="82"/>
                    <a:pt x="616" y="87"/>
                    <a:pt x="632" y="84"/>
                  </a:cubicBezTo>
                  <a:cubicBezTo>
                    <a:pt x="648" y="70"/>
                    <a:pt x="665" y="58"/>
                    <a:pt x="683" y="47"/>
                  </a:cubicBezTo>
                  <a:cubicBezTo>
                    <a:pt x="683" y="42"/>
                    <a:pt x="693" y="36"/>
                    <a:pt x="689" y="33"/>
                  </a:cubicBezTo>
                  <a:cubicBezTo>
                    <a:pt x="652" y="46"/>
                    <a:pt x="617" y="61"/>
                    <a:pt x="585" y="80"/>
                  </a:cubicBezTo>
                  <a:close/>
                  <a:moveTo>
                    <a:pt x="966" y="34"/>
                  </a:moveTo>
                  <a:cubicBezTo>
                    <a:pt x="968" y="37"/>
                    <a:pt x="972" y="33"/>
                    <a:pt x="966" y="34"/>
                  </a:cubicBezTo>
                  <a:moveTo>
                    <a:pt x="966" y="34"/>
                  </a:moveTo>
                  <a:cubicBezTo>
                    <a:pt x="965" y="31"/>
                    <a:pt x="961" y="35"/>
                    <a:pt x="966" y="34"/>
                  </a:cubicBezTo>
                  <a:moveTo>
                    <a:pt x="575" y="35"/>
                  </a:moveTo>
                  <a:cubicBezTo>
                    <a:pt x="574" y="35"/>
                    <a:pt x="575" y="36"/>
                    <a:pt x="575" y="35"/>
                  </a:cubicBezTo>
                  <a:close/>
                  <a:moveTo>
                    <a:pt x="859" y="35"/>
                  </a:moveTo>
                  <a:cubicBezTo>
                    <a:pt x="861" y="40"/>
                    <a:pt x="866" y="43"/>
                    <a:pt x="869" y="48"/>
                  </a:cubicBezTo>
                  <a:cubicBezTo>
                    <a:pt x="878" y="53"/>
                    <a:pt x="889" y="57"/>
                    <a:pt x="900" y="64"/>
                  </a:cubicBezTo>
                  <a:cubicBezTo>
                    <a:pt x="909" y="69"/>
                    <a:pt x="921" y="80"/>
                    <a:pt x="930" y="81"/>
                  </a:cubicBezTo>
                  <a:cubicBezTo>
                    <a:pt x="940" y="82"/>
                    <a:pt x="953" y="76"/>
                    <a:pt x="965" y="73"/>
                  </a:cubicBezTo>
                  <a:cubicBezTo>
                    <a:pt x="931" y="59"/>
                    <a:pt x="898" y="44"/>
                    <a:pt x="859" y="35"/>
                  </a:cubicBezTo>
                  <a:moveTo>
                    <a:pt x="859" y="35"/>
                  </a:moveTo>
                  <a:cubicBezTo>
                    <a:pt x="858" y="34"/>
                    <a:pt x="858" y="35"/>
                    <a:pt x="859" y="35"/>
                  </a:cubicBezTo>
                  <a:moveTo>
                    <a:pt x="993" y="63"/>
                  </a:moveTo>
                  <a:cubicBezTo>
                    <a:pt x="997" y="61"/>
                    <a:pt x="1000" y="59"/>
                    <a:pt x="1001" y="55"/>
                  </a:cubicBezTo>
                  <a:cubicBezTo>
                    <a:pt x="977" y="47"/>
                    <a:pt x="949" y="38"/>
                    <a:pt x="924" y="35"/>
                  </a:cubicBezTo>
                  <a:cubicBezTo>
                    <a:pt x="943" y="48"/>
                    <a:pt x="970" y="54"/>
                    <a:pt x="993" y="63"/>
                  </a:cubicBezTo>
                  <a:close/>
                  <a:moveTo>
                    <a:pt x="973" y="35"/>
                  </a:moveTo>
                  <a:cubicBezTo>
                    <a:pt x="972" y="35"/>
                    <a:pt x="970" y="35"/>
                    <a:pt x="970" y="36"/>
                  </a:cubicBezTo>
                  <a:cubicBezTo>
                    <a:pt x="971" y="36"/>
                    <a:pt x="973" y="36"/>
                    <a:pt x="973" y="35"/>
                  </a:cubicBezTo>
                  <a:close/>
                  <a:moveTo>
                    <a:pt x="530" y="61"/>
                  </a:moveTo>
                  <a:cubicBezTo>
                    <a:pt x="542" y="76"/>
                    <a:pt x="556" y="66"/>
                    <a:pt x="573" y="59"/>
                  </a:cubicBezTo>
                  <a:cubicBezTo>
                    <a:pt x="588" y="53"/>
                    <a:pt x="599" y="49"/>
                    <a:pt x="608" y="42"/>
                  </a:cubicBezTo>
                  <a:cubicBezTo>
                    <a:pt x="611" y="39"/>
                    <a:pt x="617" y="37"/>
                    <a:pt x="614" y="36"/>
                  </a:cubicBezTo>
                  <a:cubicBezTo>
                    <a:pt x="585" y="43"/>
                    <a:pt x="557" y="52"/>
                    <a:pt x="530" y="61"/>
                  </a:cubicBezTo>
                  <a:close/>
                  <a:moveTo>
                    <a:pt x="976" y="36"/>
                  </a:moveTo>
                  <a:cubicBezTo>
                    <a:pt x="975" y="36"/>
                    <a:pt x="974" y="36"/>
                    <a:pt x="974" y="37"/>
                  </a:cubicBezTo>
                  <a:cubicBezTo>
                    <a:pt x="975" y="37"/>
                    <a:pt x="976" y="37"/>
                    <a:pt x="976" y="36"/>
                  </a:cubicBezTo>
                  <a:close/>
                  <a:moveTo>
                    <a:pt x="978" y="38"/>
                  </a:moveTo>
                  <a:cubicBezTo>
                    <a:pt x="978" y="37"/>
                    <a:pt x="979" y="39"/>
                    <a:pt x="978" y="38"/>
                  </a:cubicBezTo>
                  <a:close/>
                  <a:moveTo>
                    <a:pt x="982" y="39"/>
                  </a:moveTo>
                  <a:cubicBezTo>
                    <a:pt x="981" y="38"/>
                    <a:pt x="982" y="39"/>
                    <a:pt x="982" y="39"/>
                  </a:cubicBezTo>
                  <a:close/>
                  <a:moveTo>
                    <a:pt x="931" y="43"/>
                  </a:moveTo>
                  <a:cubicBezTo>
                    <a:pt x="931" y="42"/>
                    <a:pt x="932" y="43"/>
                    <a:pt x="931" y="43"/>
                  </a:cubicBezTo>
                  <a:close/>
                  <a:moveTo>
                    <a:pt x="985" y="43"/>
                  </a:moveTo>
                  <a:cubicBezTo>
                    <a:pt x="984" y="42"/>
                    <a:pt x="985" y="43"/>
                    <a:pt x="985" y="43"/>
                  </a:cubicBezTo>
                  <a:close/>
                  <a:moveTo>
                    <a:pt x="1000" y="48"/>
                  </a:moveTo>
                  <a:cubicBezTo>
                    <a:pt x="997" y="46"/>
                    <a:pt x="991" y="42"/>
                    <a:pt x="987" y="44"/>
                  </a:cubicBezTo>
                  <a:cubicBezTo>
                    <a:pt x="992" y="44"/>
                    <a:pt x="996" y="50"/>
                    <a:pt x="1000" y="48"/>
                  </a:cubicBezTo>
                  <a:close/>
                  <a:moveTo>
                    <a:pt x="489" y="60"/>
                  </a:moveTo>
                  <a:cubicBezTo>
                    <a:pt x="488" y="60"/>
                    <a:pt x="487" y="60"/>
                    <a:pt x="486" y="61"/>
                  </a:cubicBezTo>
                  <a:moveTo>
                    <a:pt x="486" y="61"/>
                  </a:moveTo>
                  <a:cubicBezTo>
                    <a:pt x="485" y="61"/>
                    <a:pt x="485" y="61"/>
                    <a:pt x="485" y="62"/>
                  </a:cubicBezTo>
                  <a:moveTo>
                    <a:pt x="485" y="62"/>
                  </a:moveTo>
                  <a:cubicBezTo>
                    <a:pt x="481" y="61"/>
                    <a:pt x="484" y="65"/>
                    <a:pt x="485" y="62"/>
                  </a:cubicBezTo>
                  <a:moveTo>
                    <a:pt x="485" y="62"/>
                  </a:moveTo>
                  <a:cubicBezTo>
                    <a:pt x="486" y="62"/>
                    <a:pt x="486" y="62"/>
                    <a:pt x="486" y="61"/>
                  </a:cubicBezTo>
                  <a:moveTo>
                    <a:pt x="486" y="61"/>
                  </a:moveTo>
                  <a:cubicBezTo>
                    <a:pt x="488" y="61"/>
                    <a:pt x="489" y="61"/>
                    <a:pt x="489" y="60"/>
                  </a:cubicBezTo>
                  <a:moveTo>
                    <a:pt x="489" y="60"/>
                  </a:moveTo>
                  <a:cubicBezTo>
                    <a:pt x="500" y="55"/>
                    <a:pt x="516" y="55"/>
                    <a:pt x="523" y="46"/>
                  </a:cubicBezTo>
                  <a:cubicBezTo>
                    <a:pt x="511" y="50"/>
                    <a:pt x="500" y="54"/>
                    <a:pt x="489" y="60"/>
                  </a:cubicBezTo>
                  <a:moveTo>
                    <a:pt x="542" y="47"/>
                  </a:moveTo>
                  <a:cubicBezTo>
                    <a:pt x="535" y="47"/>
                    <a:pt x="530" y="50"/>
                    <a:pt x="523" y="51"/>
                  </a:cubicBezTo>
                  <a:cubicBezTo>
                    <a:pt x="523" y="54"/>
                    <a:pt x="523" y="56"/>
                    <a:pt x="524" y="57"/>
                  </a:cubicBezTo>
                  <a:cubicBezTo>
                    <a:pt x="531" y="55"/>
                    <a:pt x="537" y="50"/>
                    <a:pt x="542" y="47"/>
                  </a:cubicBezTo>
                  <a:moveTo>
                    <a:pt x="542" y="47"/>
                  </a:moveTo>
                  <a:cubicBezTo>
                    <a:pt x="546" y="47"/>
                    <a:pt x="542" y="44"/>
                    <a:pt x="542" y="47"/>
                  </a:cubicBezTo>
                  <a:moveTo>
                    <a:pt x="1113" y="98"/>
                  </a:moveTo>
                  <a:cubicBezTo>
                    <a:pt x="1113" y="99"/>
                    <a:pt x="1115" y="99"/>
                    <a:pt x="1115" y="99"/>
                  </a:cubicBezTo>
                  <a:moveTo>
                    <a:pt x="1115" y="99"/>
                  </a:moveTo>
                  <a:cubicBezTo>
                    <a:pt x="1116" y="101"/>
                    <a:pt x="1116" y="99"/>
                    <a:pt x="1115" y="99"/>
                  </a:cubicBezTo>
                  <a:moveTo>
                    <a:pt x="1115" y="99"/>
                  </a:moveTo>
                  <a:cubicBezTo>
                    <a:pt x="1115" y="98"/>
                    <a:pt x="1114" y="99"/>
                    <a:pt x="1113" y="98"/>
                  </a:cubicBezTo>
                  <a:moveTo>
                    <a:pt x="1113" y="98"/>
                  </a:moveTo>
                  <a:cubicBezTo>
                    <a:pt x="1081" y="77"/>
                    <a:pt x="1043" y="57"/>
                    <a:pt x="1002" y="48"/>
                  </a:cubicBezTo>
                  <a:cubicBezTo>
                    <a:pt x="1008" y="57"/>
                    <a:pt x="1020" y="58"/>
                    <a:pt x="1029" y="62"/>
                  </a:cubicBezTo>
                  <a:cubicBezTo>
                    <a:pt x="1057" y="72"/>
                    <a:pt x="1086" y="86"/>
                    <a:pt x="1113" y="98"/>
                  </a:cubicBezTo>
                  <a:moveTo>
                    <a:pt x="991" y="49"/>
                  </a:moveTo>
                  <a:cubicBezTo>
                    <a:pt x="991" y="49"/>
                    <a:pt x="992" y="50"/>
                    <a:pt x="991" y="49"/>
                  </a:cubicBezTo>
                  <a:close/>
                  <a:moveTo>
                    <a:pt x="948" y="50"/>
                  </a:moveTo>
                  <a:cubicBezTo>
                    <a:pt x="957" y="57"/>
                    <a:pt x="965" y="65"/>
                    <a:pt x="974" y="71"/>
                  </a:cubicBezTo>
                  <a:cubicBezTo>
                    <a:pt x="979" y="69"/>
                    <a:pt x="987" y="69"/>
                    <a:pt x="990" y="64"/>
                  </a:cubicBezTo>
                  <a:cubicBezTo>
                    <a:pt x="975" y="60"/>
                    <a:pt x="963" y="54"/>
                    <a:pt x="948" y="50"/>
                  </a:cubicBezTo>
                  <a:moveTo>
                    <a:pt x="948" y="50"/>
                  </a:moveTo>
                  <a:cubicBezTo>
                    <a:pt x="948" y="49"/>
                    <a:pt x="947" y="50"/>
                    <a:pt x="948" y="50"/>
                  </a:cubicBezTo>
                  <a:moveTo>
                    <a:pt x="399" y="114"/>
                  </a:moveTo>
                  <a:cubicBezTo>
                    <a:pt x="405" y="112"/>
                    <a:pt x="411" y="111"/>
                    <a:pt x="416" y="110"/>
                  </a:cubicBezTo>
                  <a:cubicBezTo>
                    <a:pt x="433" y="101"/>
                    <a:pt x="450" y="91"/>
                    <a:pt x="468" y="83"/>
                  </a:cubicBezTo>
                  <a:cubicBezTo>
                    <a:pt x="486" y="75"/>
                    <a:pt x="506" y="70"/>
                    <a:pt x="522" y="58"/>
                  </a:cubicBezTo>
                  <a:cubicBezTo>
                    <a:pt x="520" y="58"/>
                    <a:pt x="520" y="56"/>
                    <a:pt x="520" y="53"/>
                  </a:cubicBezTo>
                  <a:cubicBezTo>
                    <a:pt x="473" y="66"/>
                    <a:pt x="432" y="86"/>
                    <a:pt x="399" y="114"/>
                  </a:cubicBezTo>
                  <a:close/>
                  <a:moveTo>
                    <a:pt x="593" y="54"/>
                  </a:moveTo>
                  <a:cubicBezTo>
                    <a:pt x="578" y="59"/>
                    <a:pt x="564" y="65"/>
                    <a:pt x="550" y="71"/>
                  </a:cubicBezTo>
                  <a:cubicBezTo>
                    <a:pt x="556" y="74"/>
                    <a:pt x="564" y="75"/>
                    <a:pt x="570" y="77"/>
                  </a:cubicBezTo>
                  <a:cubicBezTo>
                    <a:pt x="579" y="71"/>
                    <a:pt x="585" y="62"/>
                    <a:pt x="593" y="54"/>
                  </a:cubicBezTo>
                  <a:moveTo>
                    <a:pt x="593" y="54"/>
                  </a:moveTo>
                  <a:cubicBezTo>
                    <a:pt x="594" y="54"/>
                    <a:pt x="593" y="53"/>
                    <a:pt x="593" y="54"/>
                  </a:cubicBezTo>
                  <a:moveTo>
                    <a:pt x="637" y="84"/>
                  </a:moveTo>
                  <a:cubicBezTo>
                    <a:pt x="647" y="83"/>
                    <a:pt x="659" y="84"/>
                    <a:pt x="668" y="82"/>
                  </a:cubicBezTo>
                  <a:cubicBezTo>
                    <a:pt x="669" y="72"/>
                    <a:pt x="679" y="60"/>
                    <a:pt x="678" y="53"/>
                  </a:cubicBezTo>
                  <a:cubicBezTo>
                    <a:pt x="664" y="64"/>
                    <a:pt x="649" y="72"/>
                    <a:pt x="637" y="84"/>
                  </a:cubicBezTo>
                  <a:close/>
                  <a:moveTo>
                    <a:pt x="890" y="84"/>
                  </a:moveTo>
                  <a:cubicBezTo>
                    <a:pt x="901" y="85"/>
                    <a:pt x="916" y="86"/>
                    <a:pt x="924" y="81"/>
                  </a:cubicBezTo>
                  <a:cubicBezTo>
                    <a:pt x="907" y="73"/>
                    <a:pt x="890" y="59"/>
                    <a:pt x="872" y="54"/>
                  </a:cubicBezTo>
                  <a:cubicBezTo>
                    <a:pt x="879" y="63"/>
                    <a:pt x="885" y="73"/>
                    <a:pt x="890" y="84"/>
                  </a:cubicBezTo>
                  <a:close/>
                  <a:moveTo>
                    <a:pt x="1063" y="94"/>
                  </a:moveTo>
                  <a:cubicBezTo>
                    <a:pt x="1063" y="94"/>
                    <a:pt x="1063" y="94"/>
                    <a:pt x="1063" y="95"/>
                  </a:cubicBezTo>
                  <a:cubicBezTo>
                    <a:pt x="1064" y="95"/>
                    <a:pt x="1065" y="96"/>
                    <a:pt x="1066" y="95"/>
                  </a:cubicBezTo>
                  <a:moveTo>
                    <a:pt x="1066" y="95"/>
                  </a:moveTo>
                  <a:cubicBezTo>
                    <a:pt x="1067" y="97"/>
                    <a:pt x="1067" y="95"/>
                    <a:pt x="1066" y="95"/>
                  </a:cubicBezTo>
                  <a:moveTo>
                    <a:pt x="1066" y="95"/>
                  </a:moveTo>
                  <a:cubicBezTo>
                    <a:pt x="1066" y="94"/>
                    <a:pt x="1065" y="94"/>
                    <a:pt x="1063" y="94"/>
                  </a:cubicBezTo>
                  <a:moveTo>
                    <a:pt x="1063" y="94"/>
                  </a:moveTo>
                  <a:cubicBezTo>
                    <a:pt x="1046" y="79"/>
                    <a:pt x="1027" y="67"/>
                    <a:pt x="1006" y="56"/>
                  </a:cubicBezTo>
                  <a:cubicBezTo>
                    <a:pt x="1001" y="58"/>
                    <a:pt x="1000" y="63"/>
                    <a:pt x="996" y="65"/>
                  </a:cubicBezTo>
                  <a:cubicBezTo>
                    <a:pt x="1020" y="73"/>
                    <a:pt x="1041" y="84"/>
                    <a:pt x="1063" y="94"/>
                  </a:cubicBezTo>
                  <a:moveTo>
                    <a:pt x="482" y="60"/>
                  </a:moveTo>
                  <a:cubicBezTo>
                    <a:pt x="482" y="61"/>
                    <a:pt x="481" y="60"/>
                    <a:pt x="482" y="60"/>
                  </a:cubicBezTo>
                  <a:close/>
                  <a:moveTo>
                    <a:pt x="526" y="60"/>
                  </a:moveTo>
                  <a:cubicBezTo>
                    <a:pt x="526" y="61"/>
                    <a:pt x="525" y="60"/>
                    <a:pt x="526" y="60"/>
                  </a:cubicBezTo>
                  <a:close/>
                  <a:moveTo>
                    <a:pt x="479" y="61"/>
                  </a:moveTo>
                  <a:cubicBezTo>
                    <a:pt x="478" y="61"/>
                    <a:pt x="477" y="61"/>
                    <a:pt x="477" y="62"/>
                  </a:cubicBezTo>
                  <a:moveTo>
                    <a:pt x="477" y="62"/>
                  </a:moveTo>
                  <a:cubicBezTo>
                    <a:pt x="441" y="76"/>
                    <a:pt x="407" y="92"/>
                    <a:pt x="377" y="112"/>
                  </a:cubicBezTo>
                  <a:moveTo>
                    <a:pt x="377" y="112"/>
                  </a:moveTo>
                  <a:cubicBezTo>
                    <a:pt x="375" y="112"/>
                    <a:pt x="375" y="113"/>
                    <a:pt x="374" y="114"/>
                  </a:cubicBezTo>
                  <a:moveTo>
                    <a:pt x="374" y="114"/>
                  </a:moveTo>
                  <a:cubicBezTo>
                    <a:pt x="373" y="114"/>
                    <a:pt x="372" y="114"/>
                    <a:pt x="372" y="115"/>
                  </a:cubicBezTo>
                  <a:moveTo>
                    <a:pt x="372" y="115"/>
                  </a:moveTo>
                  <a:cubicBezTo>
                    <a:pt x="371" y="115"/>
                    <a:pt x="371" y="115"/>
                    <a:pt x="370" y="116"/>
                  </a:cubicBezTo>
                  <a:moveTo>
                    <a:pt x="370" y="116"/>
                  </a:moveTo>
                  <a:cubicBezTo>
                    <a:pt x="370" y="115"/>
                    <a:pt x="369" y="116"/>
                    <a:pt x="369" y="117"/>
                  </a:cubicBezTo>
                  <a:moveTo>
                    <a:pt x="369" y="117"/>
                  </a:moveTo>
                  <a:cubicBezTo>
                    <a:pt x="368" y="116"/>
                    <a:pt x="368" y="117"/>
                    <a:pt x="367" y="118"/>
                  </a:cubicBezTo>
                  <a:moveTo>
                    <a:pt x="367" y="118"/>
                  </a:moveTo>
                  <a:cubicBezTo>
                    <a:pt x="366" y="118"/>
                    <a:pt x="368" y="119"/>
                    <a:pt x="367" y="118"/>
                  </a:cubicBezTo>
                  <a:moveTo>
                    <a:pt x="367" y="118"/>
                  </a:moveTo>
                  <a:cubicBezTo>
                    <a:pt x="369" y="118"/>
                    <a:pt x="369" y="117"/>
                    <a:pt x="369" y="117"/>
                  </a:cubicBezTo>
                  <a:moveTo>
                    <a:pt x="369" y="117"/>
                  </a:moveTo>
                  <a:cubicBezTo>
                    <a:pt x="370" y="117"/>
                    <a:pt x="370" y="116"/>
                    <a:pt x="370" y="116"/>
                  </a:cubicBezTo>
                  <a:moveTo>
                    <a:pt x="370" y="116"/>
                  </a:moveTo>
                  <a:cubicBezTo>
                    <a:pt x="371" y="116"/>
                    <a:pt x="372" y="115"/>
                    <a:pt x="372" y="115"/>
                  </a:cubicBezTo>
                  <a:moveTo>
                    <a:pt x="372" y="115"/>
                  </a:moveTo>
                  <a:cubicBezTo>
                    <a:pt x="373" y="115"/>
                    <a:pt x="374" y="114"/>
                    <a:pt x="374" y="114"/>
                  </a:cubicBezTo>
                  <a:moveTo>
                    <a:pt x="374" y="114"/>
                  </a:moveTo>
                  <a:cubicBezTo>
                    <a:pt x="376" y="114"/>
                    <a:pt x="377" y="113"/>
                    <a:pt x="377" y="112"/>
                  </a:cubicBezTo>
                  <a:moveTo>
                    <a:pt x="377" y="112"/>
                  </a:moveTo>
                  <a:cubicBezTo>
                    <a:pt x="409" y="94"/>
                    <a:pt x="445" y="80"/>
                    <a:pt x="477" y="62"/>
                  </a:cubicBezTo>
                  <a:moveTo>
                    <a:pt x="477" y="62"/>
                  </a:moveTo>
                  <a:cubicBezTo>
                    <a:pt x="478" y="62"/>
                    <a:pt x="479" y="62"/>
                    <a:pt x="479" y="61"/>
                  </a:cubicBezTo>
                  <a:moveTo>
                    <a:pt x="479" y="61"/>
                  </a:moveTo>
                  <a:cubicBezTo>
                    <a:pt x="483" y="62"/>
                    <a:pt x="479" y="58"/>
                    <a:pt x="479" y="61"/>
                  </a:cubicBezTo>
                  <a:moveTo>
                    <a:pt x="481" y="64"/>
                  </a:moveTo>
                  <a:cubicBezTo>
                    <a:pt x="480" y="63"/>
                    <a:pt x="481" y="64"/>
                    <a:pt x="481" y="64"/>
                  </a:cubicBezTo>
                  <a:close/>
                  <a:moveTo>
                    <a:pt x="524" y="63"/>
                  </a:moveTo>
                  <a:cubicBezTo>
                    <a:pt x="510" y="69"/>
                    <a:pt x="495" y="80"/>
                    <a:pt x="484" y="90"/>
                  </a:cubicBezTo>
                  <a:cubicBezTo>
                    <a:pt x="480" y="92"/>
                    <a:pt x="475" y="96"/>
                    <a:pt x="476" y="99"/>
                  </a:cubicBezTo>
                  <a:cubicBezTo>
                    <a:pt x="504" y="96"/>
                    <a:pt x="519" y="80"/>
                    <a:pt x="542" y="71"/>
                  </a:cubicBezTo>
                  <a:cubicBezTo>
                    <a:pt x="535" y="69"/>
                    <a:pt x="530" y="65"/>
                    <a:pt x="524" y="63"/>
                  </a:cubicBezTo>
                  <a:close/>
                  <a:moveTo>
                    <a:pt x="479" y="65"/>
                  </a:moveTo>
                  <a:cubicBezTo>
                    <a:pt x="478" y="64"/>
                    <a:pt x="479" y="65"/>
                    <a:pt x="479" y="65"/>
                  </a:cubicBezTo>
                  <a:close/>
                  <a:moveTo>
                    <a:pt x="1028" y="65"/>
                  </a:moveTo>
                  <a:cubicBezTo>
                    <a:pt x="1048" y="78"/>
                    <a:pt x="1066" y="92"/>
                    <a:pt x="1086" y="106"/>
                  </a:cubicBezTo>
                  <a:cubicBezTo>
                    <a:pt x="1106" y="107"/>
                    <a:pt x="1124" y="115"/>
                    <a:pt x="1141" y="117"/>
                  </a:cubicBezTo>
                  <a:cubicBezTo>
                    <a:pt x="1105" y="97"/>
                    <a:pt x="1069" y="79"/>
                    <a:pt x="1028" y="65"/>
                  </a:cubicBezTo>
                  <a:moveTo>
                    <a:pt x="1028" y="65"/>
                  </a:moveTo>
                  <a:cubicBezTo>
                    <a:pt x="1028" y="62"/>
                    <a:pt x="1024" y="66"/>
                    <a:pt x="1028" y="65"/>
                  </a:cubicBezTo>
                  <a:moveTo>
                    <a:pt x="993" y="66"/>
                  </a:moveTo>
                  <a:cubicBezTo>
                    <a:pt x="989" y="70"/>
                    <a:pt x="981" y="71"/>
                    <a:pt x="975" y="74"/>
                  </a:cubicBezTo>
                  <a:cubicBezTo>
                    <a:pt x="984" y="83"/>
                    <a:pt x="999" y="87"/>
                    <a:pt x="1009" y="95"/>
                  </a:cubicBezTo>
                  <a:cubicBezTo>
                    <a:pt x="1032" y="95"/>
                    <a:pt x="1054" y="102"/>
                    <a:pt x="1074" y="102"/>
                  </a:cubicBezTo>
                  <a:cubicBezTo>
                    <a:pt x="1048" y="89"/>
                    <a:pt x="1021" y="77"/>
                    <a:pt x="993" y="66"/>
                  </a:cubicBezTo>
                  <a:close/>
                  <a:moveTo>
                    <a:pt x="504" y="71"/>
                  </a:moveTo>
                  <a:cubicBezTo>
                    <a:pt x="503" y="71"/>
                    <a:pt x="504" y="72"/>
                    <a:pt x="504" y="71"/>
                  </a:cubicBezTo>
                  <a:close/>
                  <a:moveTo>
                    <a:pt x="502" y="72"/>
                  </a:moveTo>
                  <a:cubicBezTo>
                    <a:pt x="476" y="83"/>
                    <a:pt x="450" y="93"/>
                    <a:pt x="428" y="107"/>
                  </a:cubicBezTo>
                  <a:moveTo>
                    <a:pt x="428" y="107"/>
                  </a:moveTo>
                  <a:cubicBezTo>
                    <a:pt x="424" y="106"/>
                    <a:pt x="428" y="110"/>
                    <a:pt x="428" y="107"/>
                  </a:cubicBezTo>
                  <a:moveTo>
                    <a:pt x="428" y="107"/>
                  </a:moveTo>
                  <a:cubicBezTo>
                    <a:pt x="442" y="105"/>
                    <a:pt x="455" y="103"/>
                    <a:pt x="468" y="100"/>
                  </a:cubicBezTo>
                  <a:cubicBezTo>
                    <a:pt x="479" y="91"/>
                    <a:pt x="490" y="82"/>
                    <a:pt x="502" y="72"/>
                  </a:cubicBezTo>
                  <a:moveTo>
                    <a:pt x="502" y="72"/>
                  </a:moveTo>
                  <a:cubicBezTo>
                    <a:pt x="503" y="72"/>
                    <a:pt x="502" y="71"/>
                    <a:pt x="502" y="72"/>
                  </a:cubicBezTo>
                  <a:moveTo>
                    <a:pt x="544" y="73"/>
                  </a:moveTo>
                  <a:cubicBezTo>
                    <a:pt x="530" y="79"/>
                    <a:pt x="513" y="89"/>
                    <a:pt x="501" y="95"/>
                  </a:cubicBezTo>
                  <a:cubicBezTo>
                    <a:pt x="522" y="94"/>
                    <a:pt x="540" y="90"/>
                    <a:pt x="561" y="90"/>
                  </a:cubicBezTo>
                  <a:cubicBezTo>
                    <a:pt x="565" y="87"/>
                    <a:pt x="567" y="83"/>
                    <a:pt x="570" y="79"/>
                  </a:cubicBezTo>
                  <a:cubicBezTo>
                    <a:pt x="561" y="81"/>
                    <a:pt x="551" y="71"/>
                    <a:pt x="544" y="73"/>
                  </a:cubicBezTo>
                  <a:close/>
                  <a:moveTo>
                    <a:pt x="933" y="85"/>
                  </a:moveTo>
                  <a:cubicBezTo>
                    <a:pt x="948" y="90"/>
                    <a:pt x="970" y="89"/>
                    <a:pt x="988" y="92"/>
                  </a:cubicBezTo>
                  <a:cubicBezTo>
                    <a:pt x="981" y="71"/>
                    <a:pt x="952" y="78"/>
                    <a:pt x="933" y="85"/>
                  </a:cubicBezTo>
                  <a:close/>
                  <a:moveTo>
                    <a:pt x="569" y="86"/>
                  </a:moveTo>
                  <a:cubicBezTo>
                    <a:pt x="568" y="86"/>
                    <a:pt x="569" y="87"/>
                    <a:pt x="569" y="86"/>
                  </a:cubicBezTo>
                  <a:moveTo>
                    <a:pt x="569" y="86"/>
                  </a:moveTo>
                  <a:cubicBezTo>
                    <a:pt x="572" y="85"/>
                    <a:pt x="575" y="84"/>
                    <a:pt x="577" y="81"/>
                  </a:cubicBezTo>
                  <a:cubicBezTo>
                    <a:pt x="574" y="81"/>
                    <a:pt x="575" y="79"/>
                    <a:pt x="572" y="80"/>
                  </a:cubicBezTo>
                  <a:cubicBezTo>
                    <a:pt x="572" y="84"/>
                    <a:pt x="569" y="82"/>
                    <a:pt x="569" y="86"/>
                  </a:cubicBezTo>
                  <a:moveTo>
                    <a:pt x="573" y="88"/>
                  </a:moveTo>
                  <a:cubicBezTo>
                    <a:pt x="569" y="87"/>
                    <a:pt x="573" y="91"/>
                    <a:pt x="573" y="88"/>
                  </a:cubicBezTo>
                  <a:moveTo>
                    <a:pt x="573" y="88"/>
                  </a:moveTo>
                  <a:cubicBezTo>
                    <a:pt x="583" y="87"/>
                    <a:pt x="594" y="88"/>
                    <a:pt x="602" y="85"/>
                  </a:cubicBezTo>
                  <a:cubicBezTo>
                    <a:pt x="590" y="84"/>
                    <a:pt x="579" y="79"/>
                    <a:pt x="573" y="88"/>
                  </a:cubicBezTo>
                  <a:moveTo>
                    <a:pt x="1092" y="83"/>
                  </a:moveTo>
                  <a:cubicBezTo>
                    <a:pt x="1092" y="83"/>
                    <a:pt x="1093" y="84"/>
                    <a:pt x="1092" y="83"/>
                  </a:cubicBezTo>
                  <a:close/>
                  <a:moveTo>
                    <a:pt x="695" y="84"/>
                  </a:moveTo>
                  <a:cubicBezTo>
                    <a:pt x="694" y="87"/>
                    <a:pt x="692" y="89"/>
                    <a:pt x="690" y="92"/>
                  </a:cubicBezTo>
                  <a:cubicBezTo>
                    <a:pt x="710" y="92"/>
                    <a:pt x="729" y="93"/>
                    <a:pt x="750" y="93"/>
                  </a:cubicBezTo>
                  <a:cubicBezTo>
                    <a:pt x="750" y="88"/>
                    <a:pt x="752" y="87"/>
                    <a:pt x="751" y="83"/>
                  </a:cubicBezTo>
                  <a:cubicBezTo>
                    <a:pt x="732" y="82"/>
                    <a:pt x="715" y="85"/>
                    <a:pt x="695" y="84"/>
                  </a:cubicBezTo>
                  <a:close/>
                  <a:moveTo>
                    <a:pt x="753" y="94"/>
                  </a:moveTo>
                  <a:cubicBezTo>
                    <a:pt x="763" y="94"/>
                    <a:pt x="770" y="92"/>
                    <a:pt x="779" y="93"/>
                  </a:cubicBezTo>
                  <a:cubicBezTo>
                    <a:pt x="780" y="89"/>
                    <a:pt x="778" y="87"/>
                    <a:pt x="778" y="83"/>
                  </a:cubicBezTo>
                  <a:cubicBezTo>
                    <a:pt x="768" y="84"/>
                    <a:pt x="749" y="77"/>
                    <a:pt x="753" y="94"/>
                  </a:cubicBezTo>
                  <a:close/>
                  <a:moveTo>
                    <a:pt x="781" y="93"/>
                  </a:moveTo>
                  <a:cubicBezTo>
                    <a:pt x="792" y="92"/>
                    <a:pt x="805" y="94"/>
                    <a:pt x="814" y="92"/>
                  </a:cubicBezTo>
                  <a:cubicBezTo>
                    <a:pt x="812" y="90"/>
                    <a:pt x="811" y="87"/>
                    <a:pt x="810" y="84"/>
                  </a:cubicBezTo>
                  <a:cubicBezTo>
                    <a:pt x="800" y="84"/>
                    <a:pt x="792" y="82"/>
                    <a:pt x="781" y="83"/>
                  </a:cubicBezTo>
                  <a:cubicBezTo>
                    <a:pt x="781" y="86"/>
                    <a:pt x="781" y="89"/>
                    <a:pt x="781" y="93"/>
                  </a:cubicBezTo>
                  <a:close/>
                  <a:moveTo>
                    <a:pt x="1094" y="84"/>
                  </a:moveTo>
                  <a:cubicBezTo>
                    <a:pt x="1095" y="85"/>
                    <a:pt x="1094" y="84"/>
                    <a:pt x="1094" y="84"/>
                  </a:cubicBezTo>
                  <a:close/>
                  <a:moveTo>
                    <a:pt x="670" y="85"/>
                  </a:moveTo>
                  <a:cubicBezTo>
                    <a:pt x="671" y="88"/>
                    <a:pt x="668" y="87"/>
                    <a:pt x="669" y="90"/>
                  </a:cubicBezTo>
                  <a:cubicBezTo>
                    <a:pt x="675" y="90"/>
                    <a:pt x="681" y="91"/>
                    <a:pt x="688" y="91"/>
                  </a:cubicBezTo>
                  <a:cubicBezTo>
                    <a:pt x="688" y="88"/>
                    <a:pt x="691" y="86"/>
                    <a:pt x="692" y="84"/>
                  </a:cubicBezTo>
                  <a:cubicBezTo>
                    <a:pt x="685" y="84"/>
                    <a:pt x="678" y="85"/>
                    <a:pt x="670" y="85"/>
                  </a:cubicBezTo>
                  <a:close/>
                  <a:moveTo>
                    <a:pt x="818" y="92"/>
                  </a:moveTo>
                  <a:cubicBezTo>
                    <a:pt x="837" y="91"/>
                    <a:pt x="856" y="90"/>
                    <a:pt x="873" y="88"/>
                  </a:cubicBezTo>
                  <a:cubicBezTo>
                    <a:pt x="858" y="83"/>
                    <a:pt x="832" y="84"/>
                    <a:pt x="814" y="85"/>
                  </a:cubicBezTo>
                  <a:cubicBezTo>
                    <a:pt x="816" y="86"/>
                    <a:pt x="816" y="90"/>
                    <a:pt x="818" y="92"/>
                  </a:cubicBezTo>
                  <a:close/>
                  <a:moveTo>
                    <a:pt x="1096" y="85"/>
                  </a:moveTo>
                  <a:cubicBezTo>
                    <a:pt x="1096" y="85"/>
                    <a:pt x="1097" y="86"/>
                    <a:pt x="1096" y="85"/>
                  </a:cubicBezTo>
                  <a:close/>
                  <a:moveTo>
                    <a:pt x="639" y="88"/>
                  </a:moveTo>
                  <a:cubicBezTo>
                    <a:pt x="648" y="88"/>
                    <a:pt x="656" y="89"/>
                    <a:pt x="665" y="90"/>
                  </a:cubicBezTo>
                  <a:cubicBezTo>
                    <a:pt x="664" y="87"/>
                    <a:pt x="666" y="87"/>
                    <a:pt x="666" y="85"/>
                  </a:cubicBezTo>
                  <a:cubicBezTo>
                    <a:pt x="658" y="87"/>
                    <a:pt x="645" y="84"/>
                    <a:pt x="639" y="88"/>
                  </a:cubicBezTo>
                  <a:close/>
                  <a:moveTo>
                    <a:pt x="931" y="86"/>
                  </a:moveTo>
                  <a:cubicBezTo>
                    <a:pt x="930" y="85"/>
                    <a:pt x="923" y="84"/>
                    <a:pt x="922" y="86"/>
                  </a:cubicBezTo>
                  <a:cubicBezTo>
                    <a:pt x="926" y="85"/>
                    <a:pt x="929" y="89"/>
                    <a:pt x="931" y="86"/>
                  </a:cubicBezTo>
                  <a:close/>
                  <a:moveTo>
                    <a:pt x="988" y="86"/>
                  </a:moveTo>
                  <a:cubicBezTo>
                    <a:pt x="988" y="86"/>
                    <a:pt x="988" y="87"/>
                    <a:pt x="988" y="87"/>
                  </a:cubicBezTo>
                  <a:cubicBezTo>
                    <a:pt x="990" y="88"/>
                    <a:pt x="991" y="90"/>
                    <a:pt x="992" y="93"/>
                  </a:cubicBezTo>
                  <a:cubicBezTo>
                    <a:pt x="995" y="93"/>
                    <a:pt x="998" y="93"/>
                    <a:pt x="1000" y="93"/>
                  </a:cubicBezTo>
                  <a:moveTo>
                    <a:pt x="1000" y="93"/>
                  </a:moveTo>
                  <a:cubicBezTo>
                    <a:pt x="1001" y="94"/>
                    <a:pt x="1001" y="93"/>
                    <a:pt x="1000" y="93"/>
                  </a:cubicBezTo>
                  <a:moveTo>
                    <a:pt x="1000" y="93"/>
                  </a:moveTo>
                  <a:cubicBezTo>
                    <a:pt x="996" y="90"/>
                    <a:pt x="993" y="87"/>
                    <a:pt x="988" y="86"/>
                  </a:cubicBezTo>
                  <a:moveTo>
                    <a:pt x="988" y="86"/>
                  </a:moveTo>
                  <a:cubicBezTo>
                    <a:pt x="987" y="84"/>
                    <a:pt x="986" y="86"/>
                    <a:pt x="988" y="86"/>
                  </a:cubicBezTo>
                  <a:moveTo>
                    <a:pt x="1173" y="127"/>
                  </a:moveTo>
                  <a:cubicBezTo>
                    <a:pt x="1173" y="128"/>
                    <a:pt x="1174" y="128"/>
                    <a:pt x="1175" y="128"/>
                  </a:cubicBezTo>
                  <a:moveTo>
                    <a:pt x="1175" y="128"/>
                  </a:moveTo>
                  <a:cubicBezTo>
                    <a:pt x="1175" y="130"/>
                    <a:pt x="1176" y="128"/>
                    <a:pt x="1175" y="128"/>
                  </a:cubicBezTo>
                  <a:moveTo>
                    <a:pt x="1175" y="128"/>
                  </a:moveTo>
                  <a:cubicBezTo>
                    <a:pt x="1175" y="127"/>
                    <a:pt x="1174" y="127"/>
                    <a:pt x="1173" y="127"/>
                  </a:cubicBezTo>
                  <a:moveTo>
                    <a:pt x="1173" y="127"/>
                  </a:moveTo>
                  <a:cubicBezTo>
                    <a:pt x="1150" y="112"/>
                    <a:pt x="1124" y="95"/>
                    <a:pt x="1098" y="86"/>
                  </a:cubicBezTo>
                  <a:cubicBezTo>
                    <a:pt x="1125" y="98"/>
                    <a:pt x="1141" y="120"/>
                    <a:pt x="1173" y="127"/>
                  </a:cubicBezTo>
                  <a:moveTo>
                    <a:pt x="885" y="86"/>
                  </a:moveTo>
                  <a:cubicBezTo>
                    <a:pt x="882" y="86"/>
                    <a:pt x="877" y="85"/>
                    <a:pt x="875" y="87"/>
                  </a:cubicBezTo>
                  <a:cubicBezTo>
                    <a:pt x="877" y="88"/>
                    <a:pt x="885" y="90"/>
                    <a:pt x="885" y="86"/>
                  </a:cubicBezTo>
                  <a:close/>
                  <a:moveTo>
                    <a:pt x="430" y="89"/>
                  </a:moveTo>
                  <a:cubicBezTo>
                    <a:pt x="429" y="88"/>
                    <a:pt x="430" y="89"/>
                    <a:pt x="430" y="89"/>
                  </a:cubicBezTo>
                  <a:close/>
                  <a:moveTo>
                    <a:pt x="564" y="92"/>
                  </a:moveTo>
                  <a:cubicBezTo>
                    <a:pt x="535" y="128"/>
                    <a:pt x="514" y="173"/>
                    <a:pt x="497" y="221"/>
                  </a:cubicBezTo>
                  <a:cubicBezTo>
                    <a:pt x="502" y="220"/>
                    <a:pt x="508" y="220"/>
                    <a:pt x="513" y="219"/>
                  </a:cubicBezTo>
                  <a:cubicBezTo>
                    <a:pt x="545" y="174"/>
                    <a:pt x="578" y="131"/>
                    <a:pt x="619" y="95"/>
                  </a:cubicBezTo>
                  <a:cubicBezTo>
                    <a:pt x="620" y="94"/>
                    <a:pt x="628" y="90"/>
                    <a:pt x="624" y="89"/>
                  </a:cubicBezTo>
                  <a:cubicBezTo>
                    <a:pt x="604" y="86"/>
                    <a:pt x="584" y="91"/>
                    <a:pt x="564" y="92"/>
                  </a:cubicBezTo>
                  <a:close/>
                  <a:moveTo>
                    <a:pt x="1055" y="192"/>
                  </a:moveTo>
                  <a:cubicBezTo>
                    <a:pt x="1019" y="154"/>
                    <a:pt x="980" y="120"/>
                    <a:pt x="937" y="90"/>
                  </a:cubicBezTo>
                  <a:cubicBezTo>
                    <a:pt x="922" y="89"/>
                    <a:pt x="906" y="86"/>
                    <a:pt x="893" y="90"/>
                  </a:cubicBezTo>
                  <a:cubicBezTo>
                    <a:pt x="901" y="111"/>
                    <a:pt x="911" y="126"/>
                    <a:pt x="923" y="142"/>
                  </a:cubicBezTo>
                  <a:cubicBezTo>
                    <a:pt x="942" y="166"/>
                    <a:pt x="959" y="189"/>
                    <a:pt x="973" y="216"/>
                  </a:cubicBezTo>
                  <a:cubicBezTo>
                    <a:pt x="1006" y="219"/>
                    <a:pt x="1038" y="222"/>
                    <a:pt x="1069" y="226"/>
                  </a:cubicBezTo>
                  <a:cubicBezTo>
                    <a:pt x="1065" y="214"/>
                    <a:pt x="1059" y="204"/>
                    <a:pt x="1055" y="192"/>
                  </a:cubicBezTo>
                  <a:close/>
                  <a:moveTo>
                    <a:pt x="366" y="122"/>
                  </a:moveTo>
                  <a:cubicBezTo>
                    <a:pt x="394" y="118"/>
                    <a:pt x="410" y="101"/>
                    <a:pt x="429" y="89"/>
                  </a:cubicBezTo>
                  <a:cubicBezTo>
                    <a:pt x="407" y="99"/>
                    <a:pt x="386" y="110"/>
                    <a:pt x="366" y="122"/>
                  </a:cubicBezTo>
                  <a:close/>
                  <a:moveTo>
                    <a:pt x="631" y="90"/>
                  </a:moveTo>
                  <a:cubicBezTo>
                    <a:pt x="632" y="88"/>
                    <a:pt x="629" y="90"/>
                    <a:pt x="629" y="91"/>
                  </a:cubicBezTo>
                  <a:cubicBezTo>
                    <a:pt x="589" y="125"/>
                    <a:pt x="552" y="168"/>
                    <a:pt x="523" y="212"/>
                  </a:cubicBezTo>
                  <a:cubicBezTo>
                    <a:pt x="522" y="214"/>
                    <a:pt x="517" y="216"/>
                    <a:pt x="519" y="219"/>
                  </a:cubicBezTo>
                  <a:cubicBezTo>
                    <a:pt x="554" y="215"/>
                    <a:pt x="591" y="214"/>
                    <a:pt x="629" y="212"/>
                  </a:cubicBezTo>
                  <a:cubicBezTo>
                    <a:pt x="645" y="177"/>
                    <a:pt x="650" y="130"/>
                    <a:pt x="663" y="93"/>
                  </a:cubicBezTo>
                  <a:cubicBezTo>
                    <a:pt x="653" y="91"/>
                    <a:pt x="643" y="90"/>
                    <a:pt x="631" y="90"/>
                  </a:cubicBezTo>
                  <a:close/>
                  <a:moveTo>
                    <a:pt x="899" y="111"/>
                  </a:moveTo>
                  <a:cubicBezTo>
                    <a:pt x="900" y="112"/>
                    <a:pt x="900" y="111"/>
                    <a:pt x="899" y="111"/>
                  </a:cubicBezTo>
                  <a:moveTo>
                    <a:pt x="899" y="111"/>
                  </a:moveTo>
                  <a:cubicBezTo>
                    <a:pt x="897" y="103"/>
                    <a:pt x="893" y="97"/>
                    <a:pt x="891" y="90"/>
                  </a:cubicBezTo>
                  <a:cubicBezTo>
                    <a:pt x="886" y="90"/>
                    <a:pt x="882" y="89"/>
                    <a:pt x="880" y="92"/>
                  </a:cubicBezTo>
                  <a:cubicBezTo>
                    <a:pt x="887" y="97"/>
                    <a:pt x="892" y="105"/>
                    <a:pt x="899" y="111"/>
                  </a:cubicBezTo>
                  <a:moveTo>
                    <a:pt x="943" y="91"/>
                  </a:moveTo>
                  <a:cubicBezTo>
                    <a:pt x="979" y="114"/>
                    <a:pt x="1013" y="148"/>
                    <a:pt x="1044" y="177"/>
                  </a:cubicBezTo>
                  <a:cubicBezTo>
                    <a:pt x="1045" y="178"/>
                    <a:pt x="1047" y="183"/>
                    <a:pt x="1049" y="180"/>
                  </a:cubicBezTo>
                  <a:cubicBezTo>
                    <a:pt x="1032" y="150"/>
                    <a:pt x="1014" y="120"/>
                    <a:pt x="991" y="95"/>
                  </a:cubicBezTo>
                  <a:cubicBezTo>
                    <a:pt x="975" y="94"/>
                    <a:pt x="961" y="91"/>
                    <a:pt x="943" y="91"/>
                  </a:cubicBezTo>
                  <a:moveTo>
                    <a:pt x="943" y="91"/>
                  </a:moveTo>
                  <a:cubicBezTo>
                    <a:pt x="943" y="88"/>
                    <a:pt x="939" y="92"/>
                    <a:pt x="943" y="91"/>
                  </a:cubicBezTo>
                  <a:moveTo>
                    <a:pt x="904" y="120"/>
                  </a:moveTo>
                  <a:cubicBezTo>
                    <a:pt x="894" y="111"/>
                    <a:pt x="886" y="98"/>
                    <a:pt x="874" y="91"/>
                  </a:cubicBezTo>
                  <a:cubicBezTo>
                    <a:pt x="857" y="93"/>
                    <a:pt x="838" y="94"/>
                    <a:pt x="820" y="95"/>
                  </a:cubicBezTo>
                  <a:cubicBezTo>
                    <a:pt x="835" y="132"/>
                    <a:pt x="849" y="170"/>
                    <a:pt x="860" y="211"/>
                  </a:cubicBezTo>
                  <a:cubicBezTo>
                    <a:pt x="885" y="210"/>
                    <a:pt x="907" y="212"/>
                    <a:pt x="931" y="214"/>
                  </a:cubicBezTo>
                  <a:cubicBezTo>
                    <a:pt x="924" y="180"/>
                    <a:pt x="914" y="150"/>
                    <a:pt x="904" y="120"/>
                  </a:cubicBezTo>
                  <a:close/>
                  <a:moveTo>
                    <a:pt x="558" y="93"/>
                  </a:moveTo>
                  <a:cubicBezTo>
                    <a:pt x="558" y="92"/>
                    <a:pt x="559" y="93"/>
                    <a:pt x="558" y="93"/>
                  </a:cubicBezTo>
                  <a:close/>
                  <a:moveTo>
                    <a:pt x="492" y="99"/>
                  </a:moveTo>
                  <a:cubicBezTo>
                    <a:pt x="485" y="102"/>
                    <a:pt x="476" y="109"/>
                    <a:pt x="468" y="114"/>
                  </a:cubicBezTo>
                  <a:cubicBezTo>
                    <a:pt x="460" y="119"/>
                    <a:pt x="450" y="123"/>
                    <a:pt x="444" y="128"/>
                  </a:cubicBezTo>
                  <a:cubicBezTo>
                    <a:pt x="432" y="139"/>
                    <a:pt x="421" y="155"/>
                    <a:pt x="411" y="169"/>
                  </a:cubicBezTo>
                  <a:cubicBezTo>
                    <a:pt x="400" y="185"/>
                    <a:pt x="389" y="201"/>
                    <a:pt x="382" y="216"/>
                  </a:cubicBezTo>
                  <a:cubicBezTo>
                    <a:pt x="390" y="219"/>
                    <a:pt x="399" y="220"/>
                    <a:pt x="407" y="223"/>
                  </a:cubicBezTo>
                  <a:cubicBezTo>
                    <a:pt x="452" y="175"/>
                    <a:pt x="501" y="130"/>
                    <a:pt x="558" y="93"/>
                  </a:cubicBezTo>
                  <a:cubicBezTo>
                    <a:pt x="533" y="97"/>
                    <a:pt x="512" y="93"/>
                    <a:pt x="492" y="99"/>
                  </a:cubicBezTo>
                  <a:close/>
                  <a:moveTo>
                    <a:pt x="667" y="93"/>
                  </a:moveTo>
                  <a:cubicBezTo>
                    <a:pt x="661" y="115"/>
                    <a:pt x="652" y="139"/>
                    <a:pt x="650" y="163"/>
                  </a:cubicBezTo>
                  <a:cubicBezTo>
                    <a:pt x="660" y="138"/>
                    <a:pt x="673" y="116"/>
                    <a:pt x="685" y="94"/>
                  </a:cubicBezTo>
                  <a:cubicBezTo>
                    <a:pt x="678" y="94"/>
                    <a:pt x="674" y="92"/>
                    <a:pt x="667" y="93"/>
                  </a:cubicBezTo>
                  <a:close/>
                  <a:moveTo>
                    <a:pt x="639" y="211"/>
                  </a:moveTo>
                  <a:cubicBezTo>
                    <a:pt x="674" y="211"/>
                    <a:pt x="707" y="208"/>
                    <a:pt x="743" y="209"/>
                  </a:cubicBezTo>
                  <a:cubicBezTo>
                    <a:pt x="745" y="170"/>
                    <a:pt x="747" y="132"/>
                    <a:pt x="750" y="95"/>
                  </a:cubicBezTo>
                  <a:cubicBezTo>
                    <a:pt x="729" y="96"/>
                    <a:pt x="708" y="95"/>
                    <a:pt x="689" y="94"/>
                  </a:cubicBezTo>
                  <a:cubicBezTo>
                    <a:pt x="669" y="129"/>
                    <a:pt x="646" y="162"/>
                    <a:pt x="639" y="211"/>
                  </a:cubicBezTo>
                  <a:close/>
                  <a:moveTo>
                    <a:pt x="825" y="120"/>
                  </a:moveTo>
                  <a:cubicBezTo>
                    <a:pt x="823" y="113"/>
                    <a:pt x="819" y="96"/>
                    <a:pt x="811" y="95"/>
                  </a:cubicBezTo>
                  <a:cubicBezTo>
                    <a:pt x="803" y="93"/>
                    <a:pt x="791" y="98"/>
                    <a:pt x="782" y="95"/>
                  </a:cubicBezTo>
                  <a:cubicBezTo>
                    <a:pt x="784" y="133"/>
                    <a:pt x="786" y="171"/>
                    <a:pt x="787" y="209"/>
                  </a:cubicBezTo>
                  <a:cubicBezTo>
                    <a:pt x="811" y="208"/>
                    <a:pt x="832" y="210"/>
                    <a:pt x="855" y="210"/>
                  </a:cubicBezTo>
                  <a:cubicBezTo>
                    <a:pt x="848" y="183"/>
                    <a:pt x="836" y="148"/>
                    <a:pt x="825" y="120"/>
                  </a:cubicBezTo>
                  <a:close/>
                  <a:moveTo>
                    <a:pt x="499" y="96"/>
                  </a:moveTo>
                  <a:cubicBezTo>
                    <a:pt x="499" y="96"/>
                    <a:pt x="500" y="97"/>
                    <a:pt x="499" y="96"/>
                  </a:cubicBezTo>
                  <a:close/>
                  <a:moveTo>
                    <a:pt x="752" y="98"/>
                  </a:moveTo>
                  <a:cubicBezTo>
                    <a:pt x="750" y="135"/>
                    <a:pt x="747" y="171"/>
                    <a:pt x="746" y="209"/>
                  </a:cubicBezTo>
                  <a:cubicBezTo>
                    <a:pt x="758" y="209"/>
                    <a:pt x="771" y="209"/>
                    <a:pt x="784" y="209"/>
                  </a:cubicBezTo>
                  <a:cubicBezTo>
                    <a:pt x="783" y="170"/>
                    <a:pt x="781" y="133"/>
                    <a:pt x="779" y="95"/>
                  </a:cubicBezTo>
                  <a:cubicBezTo>
                    <a:pt x="771" y="97"/>
                    <a:pt x="756" y="92"/>
                    <a:pt x="752" y="98"/>
                  </a:cubicBezTo>
                  <a:close/>
                  <a:moveTo>
                    <a:pt x="1056" y="191"/>
                  </a:moveTo>
                  <a:cubicBezTo>
                    <a:pt x="1069" y="202"/>
                    <a:pt x="1077" y="217"/>
                    <a:pt x="1090" y="228"/>
                  </a:cubicBezTo>
                  <a:cubicBezTo>
                    <a:pt x="1115" y="224"/>
                    <a:pt x="1137" y="218"/>
                    <a:pt x="1159" y="212"/>
                  </a:cubicBezTo>
                  <a:cubicBezTo>
                    <a:pt x="1152" y="199"/>
                    <a:pt x="1138" y="190"/>
                    <a:pt x="1126" y="180"/>
                  </a:cubicBezTo>
                  <a:cubicBezTo>
                    <a:pt x="1101" y="159"/>
                    <a:pt x="1078" y="141"/>
                    <a:pt x="1049" y="122"/>
                  </a:cubicBezTo>
                  <a:cubicBezTo>
                    <a:pt x="1032" y="112"/>
                    <a:pt x="1016" y="96"/>
                    <a:pt x="996" y="96"/>
                  </a:cubicBezTo>
                  <a:cubicBezTo>
                    <a:pt x="1020" y="124"/>
                    <a:pt x="1040" y="155"/>
                    <a:pt x="1056" y="191"/>
                  </a:cubicBezTo>
                  <a:close/>
                  <a:moveTo>
                    <a:pt x="1095" y="150"/>
                  </a:moveTo>
                  <a:cubicBezTo>
                    <a:pt x="1112" y="165"/>
                    <a:pt x="1132" y="180"/>
                    <a:pt x="1149" y="195"/>
                  </a:cubicBezTo>
                  <a:cubicBezTo>
                    <a:pt x="1154" y="200"/>
                    <a:pt x="1159" y="209"/>
                    <a:pt x="1167" y="209"/>
                  </a:cubicBezTo>
                  <a:cubicBezTo>
                    <a:pt x="1146" y="171"/>
                    <a:pt x="1113" y="136"/>
                    <a:pt x="1081" y="107"/>
                  </a:cubicBezTo>
                  <a:cubicBezTo>
                    <a:pt x="1060" y="104"/>
                    <a:pt x="1036" y="99"/>
                    <a:pt x="1015" y="98"/>
                  </a:cubicBezTo>
                  <a:cubicBezTo>
                    <a:pt x="1044" y="113"/>
                    <a:pt x="1069" y="132"/>
                    <a:pt x="1095" y="150"/>
                  </a:cubicBezTo>
                  <a:close/>
                  <a:moveTo>
                    <a:pt x="555" y="99"/>
                  </a:moveTo>
                  <a:cubicBezTo>
                    <a:pt x="506" y="130"/>
                    <a:pt x="457" y="172"/>
                    <a:pt x="418" y="216"/>
                  </a:cubicBezTo>
                  <a:cubicBezTo>
                    <a:pt x="417" y="218"/>
                    <a:pt x="411" y="220"/>
                    <a:pt x="414" y="224"/>
                  </a:cubicBezTo>
                  <a:cubicBezTo>
                    <a:pt x="438" y="232"/>
                    <a:pt x="467" y="223"/>
                    <a:pt x="494" y="221"/>
                  </a:cubicBezTo>
                  <a:cubicBezTo>
                    <a:pt x="510" y="176"/>
                    <a:pt x="530" y="135"/>
                    <a:pt x="555" y="99"/>
                  </a:cubicBezTo>
                  <a:moveTo>
                    <a:pt x="555" y="99"/>
                  </a:moveTo>
                  <a:cubicBezTo>
                    <a:pt x="556" y="99"/>
                    <a:pt x="555" y="98"/>
                    <a:pt x="555" y="99"/>
                  </a:cubicBezTo>
                  <a:moveTo>
                    <a:pt x="484" y="101"/>
                  </a:moveTo>
                  <a:cubicBezTo>
                    <a:pt x="483" y="101"/>
                    <a:pt x="484" y="102"/>
                    <a:pt x="484" y="101"/>
                  </a:cubicBezTo>
                  <a:close/>
                  <a:moveTo>
                    <a:pt x="1118" y="101"/>
                  </a:moveTo>
                  <a:cubicBezTo>
                    <a:pt x="1119" y="103"/>
                    <a:pt x="1119" y="101"/>
                    <a:pt x="1118" y="101"/>
                  </a:cubicBezTo>
                  <a:moveTo>
                    <a:pt x="1118" y="101"/>
                  </a:moveTo>
                  <a:cubicBezTo>
                    <a:pt x="1118" y="100"/>
                    <a:pt x="1117" y="101"/>
                    <a:pt x="1118" y="101"/>
                  </a:cubicBezTo>
                  <a:moveTo>
                    <a:pt x="454" y="119"/>
                  </a:moveTo>
                  <a:cubicBezTo>
                    <a:pt x="452" y="119"/>
                    <a:pt x="454" y="120"/>
                    <a:pt x="454" y="119"/>
                  </a:cubicBezTo>
                  <a:moveTo>
                    <a:pt x="454" y="119"/>
                  </a:moveTo>
                  <a:cubicBezTo>
                    <a:pt x="464" y="113"/>
                    <a:pt x="474" y="108"/>
                    <a:pt x="483" y="101"/>
                  </a:cubicBezTo>
                  <a:cubicBezTo>
                    <a:pt x="466" y="100"/>
                    <a:pt x="462" y="111"/>
                    <a:pt x="454" y="119"/>
                  </a:cubicBezTo>
                  <a:moveTo>
                    <a:pt x="1120" y="103"/>
                  </a:moveTo>
                  <a:cubicBezTo>
                    <a:pt x="1120" y="103"/>
                    <a:pt x="1121" y="104"/>
                    <a:pt x="1120" y="103"/>
                  </a:cubicBezTo>
                  <a:close/>
                  <a:moveTo>
                    <a:pt x="1075" y="104"/>
                  </a:moveTo>
                  <a:cubicBezTo>
                    <a:pt x="1075" y="104"/>
                    <a:pt x="1076" y="105"/>
                    <a:pt x="1075" y="104"/>
                  </a:cubicBezTo>
                  <a:close/>
                  <a:moveTo>
                    <a:pt x="417" y="112"/>
                  </a:moveTo>
                  <a:cubicBezTo>
                    <a:pt x="407" y="115"/>
                    <a:pt x="396" y="125"/>
                    <a:pt x="386" y="131"/>
                  </a:cubicBezTo>
                  <a:cubicBezTo>
                    <a:pt x="357" y="148"/>
                    <a:pt x="335" y="165"/>
                    <a:pt x="317" y="191"/>
                  </a:cubicBezTo>
                  <a:cubicBezTo>
                    <a:pt x="325" y="195"/>
                    <a:pt x="332" y="200"/>
                    <a:pt x="342" y="203"/>
                  </a:cubicBezTo>
                  <a:cubicBezTo>
                    <a:pt x="374" y="176"/>
                    <a:pt x="406" y="149"/>
                    <a:pt x="442" y="127"/>
                  </a:cubicBezTo>
                  <a:cubicBezTo>
                    <a:pt x="445" y="123"/>
                    <a:pt x="449" y="119"/>
                    <a:pt x="453" y="115"/>
                  </a:cubicBezTo>
                  <a:cubicBezTo>
                    <a:pt x="455" y="112"/>
                    <a:pt x="466" y="105"/>
                    <a:pt x="461" y="104"/>
                  </a:cubicBezTo>
                  <a:cubicBezTo>
                    <a:pt x="446" y="109"/>
                    <a:pt x="430" y="107"/>
                    <a:pt x="417" y="112"/>
                  </a:cubicBezTo>
                  <a:close/>
                  <a:moveTo>
                    <a:pt x="1210" y="188"/>
                  </a:moveTo>
                  <a:cubicBezTo>
                    <a:pt x="1213" y="187"/>
                    <a:pt x="1214" y="184"/>
                    <a:pt x="1216" y="183"/>
                  </a:cubicBezTo>
                  <a:cubicBezTo>
                    <a:pt x="1210" y="171"/>
                    <a:pt x="1197" y="162"/>
                    <a:pt x="1185" y="152"/>
                  </a:cubicBezTo>
                  <a:cubicBezTo>
                    <a:pt x="1175" y="143"/>
                    <a:pt x="1164" y="130"/>
                    <a:pt x="1151" y="123"/>
                  </a:cubicBezTo>
                  <a:cubicBezTo>
                    <a:pt x="1135" y="116"/>
                    <a:pt x="1116" y="117"/>
                    <a:pt x="1097" y="110"/>
                  </a:cubicBezTo>
                  <a:cubicBezTo>
                    <a:pt x="1096" y="110"/>
                    <a:pt x="1094" y="110"/>
                    <a:pt x="1094" y="111"/>
                  </a:cubicBezTo>
                  <a:cubicBezTo>
                    <a:pt x="1136" y="132"/>
                    <a:pt x="1174" y="163"/>
                    <a:pt x="1210" y="188"/>
                  </a:cubicBezTo>
                  <a:close/>
                  <a:moveTo>
                    <a:pt x="1090" y="112"/>
                  </a:moveTo>
                  <a:cubicBezTo>
                    <a:pt x="1090" y="112"/>
                    <a:pt x="1090" y="113"/>
                    <a:pt x="1090" y="113"/>
                  </a:cubicBezTo>
                  <a:cubicBezTo>
                    <a:pt x="1124" y="138"/>
                    <a:pt x="1146" y="175"/>
                    <a:pt x="1173" y="207"/>
                  </a:cubicBezTo>
                  <a:cubicBezTo>
                    <a:pt x="1185" y="202"/>
                    <a:pt x="1198" y="198"/>
                    <a:pt x="1206" y="190"/>
                  </a:cubicBezTo>
                  <a:cubicBezTo>
                    <a:pt x="1170" y="161"/>
                    <a:pt x="1132" y="134"/>
                    <a:pt x="1090" y="112"/>
                  </a:cubicBezTo>
                  <a:moveTo>
                    <a:pt x="1090" y="112"/>
                  </a:moveTo>
                  <a:cubicBezTo>
                    <a:pt x="1090" y="110"/>
                    <a:pt x="1089" y="112"/>
                    <a:pt x="1090" y="112"/>
                  </a:cubicBezTo>
                  <a:moveTo>
                    <a:pt x="405" y="116"/>
                  </a:moveTo>
                  <a:cubicBezTo>
                    <a:pt x="389" y="116"/>
                    <a:pt x="383" y="126"/>
                    <a:pt x="374" y="134"/>
                  </a:cubicBezTo>
                  <a:moveTo>
                    <a:pt x="374" y="134"/>
                  </a:moveTo>
                  <a:cubicBezTo>
                    <a:pt x="373" y="134"/>
                    <a:pt x="372" y="135"/>
                    <a:pt x="371" y="136"/>
                  </a:cubicBezTo>
                  <a:moveTo>
                    <a:pt x="371" y="136"/>
                  </a:moveTo>
                  <a:cubicBezTo>
                    <a:pt x="370" y="136"/>
                    <a:pt x="370" y="136"/>
                    <a:pt x="370" y="137"/>
                  </a:cubicBezTo>
                  <a:moveTo>
                    <a:pt x="370" y="137"/>
                  </a:moveTo>
                  <a:cubicBezTo>
                    <a:pt x="369" y="137"/>
                    <a:pt x="370" y="138"/>
                    <a:pt x="370" y="137"/>
                  </a:cubicBezTo>
                  <a:moveTo>
                    <a:pt x="370" y="137"/>
                  </a:moveTo>
                  <a:cubicBezTo>
                    <a:pt x="371" y="137"/>
                    <a:pt x="371" y="136"/>
                    <a:pt x="371" y="136"/>
                  </a:cubicBezTo>
                  <a:moveTo>
                    <a:pt x="371" y="136"/>
                  </a:moveTo>
                  <a:cubicBezTo>
                    <a:pt x="373" y="136"/>
                    <a:pt x="374" y="135"/>
                    <a:pt x="374" y="134"/>
                  </a:cubicBezTo>
                  <a:moveTo>
                    <a:pt x="374" y="134"/>
                  </a:moveTo>
                  <a:cubicBezTo>
                    <a:pt x="385" y="129"/>
                    <a:pt x="395" y="122"/>
                    <a:pt x="405" y="116"/>
                  </a:cubicBezTo>
                  <a:moveTo>
                    <a:pt x="405" y="116"/>
                  </a:moveTo>
                  <a:cubicBezTo>
                    <a:pt x="409" y="117"/>
                    <a:pt x="405" y="113"/>
                    <a:pt x="405" y="116"/>
                  </a:cubicBezTo>
                  <a:moveTo>
                    <a:pt x="1142" y="119"/>
                  </a:moveTo>
                  <a:cubicBezTo>
                    <a:pt x="1142" y="118"/>
                    <a:pt x="1143" y="119"/>
                    <a:pt x="1142" y="119"/>
                  </a:cubicBezTo>
                  <a:close/>
                  <a:moveTo>
                    <a:pt x="365" y="119"/>
                  </a:moveTo>
                  <a:cubicBezTo>
                    <a:pt x="364" y="119"/>
                    <a:pt x="365" y="120"/>
                    <a:pt x="365" y="119"/>
                  </a:cubicBezTo>
                  <a:close/>
                  <a:moveTo>
                    <a:pt x="363" y="120"/>
                  </a:moveTo>
                  <a:cubicBezTo>
                    <a:pt x="361" y="121"/>
                    <a:pt x="363" y="122"/>
                    <a:pt x="363" y="120"/>
                  </a:cubicBezTo>
                  <a:moveTo>
                    <a:pt x="363" y="120"/>
                  </a:moveTo>
                  <a:cubicBezTo>
                    <a:pt x="364" y="120"/>
                    <a:pt x="363" y="119"/>
                    <a:pt x="363" y="120"/>
                  </a:cubicBezTo>
                  <a:moveTo>
                    <a:pt x="326" y="147"/>
                  </a:moveTo>
                  <a:cubicBezTo>
                    <a:pt x="312" y="157"/>
                    <a:pt x="291" y="166"/>
                    <a:pt x="308" y="182"/>
                  </a:cubicBezTo>
                  <a:cubicBezTo>
                    <a:pt x="333" y="161"/>
                    <a:pt x="362" y="143"/>
                    <a:pt x="385" y="120"/>
                  </a:cubicBezTo>
                  <a:cubicBezTo>
                    <a:pt x="360" y="124"/>
                    <a:pt x="343" y="136"/>
                    <a:pt x="326" y="147"/>
                  </a:cubicBezTo>
                  <a:close/>
                  <a:moveTo>
                    <a:pt x="360" y="122"/>
                  </a:moveTo>
                  <a:cubicBezTo>
                    <a:pt x="359" y="122"/>
                    <a:pt x="360" y="123"/>
                    <a:pt x="360" y="122"/>
                  </a:cubicBezTo>
                  <a:close/>
                  <a:moveTo>
                    <a:pt x="365" y="123"/>
                  </a:moveTo>
                  <a:cubicBezTo>
                    <a:pt x="364" y="123"/>
                    <a:pt x="365" y="124"/>
                    <a:pt x="365" y="123"/>
                  </a:cubicBezTo>
                  <a:close/>
                  <a:moveTo>
                    <a:pt x="357" y="124"/>
                  </a:moveTo>
                  <a:cubicBezTo>
                    <a:pt x="356" y="124"/>
                    <a:pt x="358" y="125"/>
                    <a:pt x="357" y="124"/>
                  </a:cubicBezTo>
                  <a:close/>
                  <a:moveTo>
                    <a:pt x="354" y="126"/>
                  </a:moveTo>
                  <a:cubicBezTo>
                    <a:pt x="354" y="126"/>
                    <a:pt x="355" y="127"/>
                    <a:pt x="354" y="126"/>
                  </a:cubicBezTo>
                  <a:close/>
                  <a:moveTo>
                    <a:pt x="910" y="129"/>
                  </a:moveTo>
                  <a:cubicBezTo>
                    <a:pt x="919" y="156"/>
                    <a:pt x="927" y="184"/>
                    <a:pt x="934" y="214"/>
                  </a:cubicBezTo>
                  <a:cubicBezTo>
                    <a:pt x="946" y="215"/>
                    <a:pt x="959" y="215"/>
                    <a:pt x="970" y="216"/>
                  </a:cubicBezTo>
                  <a:cubicBezTo>
                    <a:pt x="952" y="185"/>
                    <a:pt x="933" y="155"/>
                    <a:pt x="910" y="129"/>
                  </a:cubicBezTo>
                  <a:moveTo>
                    <a:pt x="910" y="129"/>
                  </a:moveTo>
                  <a:cubicBezTo>
                    <a:pt x="911" y="125"/>
                    <a:pt x="907" y="129"/>
                    <a:pt x="910" y="129"/>
                  </a:cubicBezTo>
                  <a:moveTo>
                    <a:pt x="1166" y="129"/>
                  </a:moveTo>
                  <a:cubicBezTo>
                    <a:pt x="1166" y="129"/>
                    <a:pt x="1167" y="130"/>
                    <a:pt x="1166" y="129"/>
                  </a:cubicBezTo>
                  <a:close/>
                  <a:moveTo>
                    <a:pt x="1222" y="166"/>
                  </a:moveTo>
                  <a:cubicBezTo>
                    <a:pt x="1218" y="155"/>
                    <a:pt x="1206" y="150"/>
                    <a:pt x="1198" y="144"/>
                  </a:cubicBezTo>
                  <a:cubicBezTo>
                    <a:pt x="1189" y="138"/>
                    <a:pt x="1180" y="130"/>
                    <a:pt x="1168" y="130"/>
                  </a:cubicBezTo>
                  <a:cubicBezTo>
                    <a:pt x="1187" y="141"/>
                    <a:pt x="1204" y="154"/>
                    <a:pt x="1222" y="166"/>
                  </a:cubicBezTo>
                  <a:close/>
                  <a:moveTo>
                    <a:pt x="1165" y="132"/>
                  </a:moveTo>
                  <a:cubicBezTo>
                    <a:pt x="1166" y="133"/>
                    <a:pt x="1165" y="132"/>
                    <a:pt x="1165" y="132"/>
                  </a:cubicBezTo>
                  <a:close/>
                  <a:moveTo>
                    <a:pt x="1169" y="134"/>
                  </a:moveTo>
                  <a:cubicBezTo>
                    <a:pt x="1187" y="147"/>
                    <a:pt x="1204" y="167"/>
                    <a:pt x="1220" y="178"/>
                  </a:cubicBezTo>
                  <a:cubicBezTo>
                    <a:pt x="1220" y="175"/>
                    <a:pt x="1223" y="174"/>
                    <a:pt x="1222" y="170"/>
                  </a:cubicBezTo>
                  <a:cubicBezTo>
                    <a:pt x="1206" y="157"/>
                    <a:pt x="1188" y="145"/>
                    <a:pt x="1169" y="134"/>
                  </a:cubicBezTo>
                  <a:moveTo>
                    <a:pt x="1169" y="134"/>
                  </a:moveTo>
                  <a:cubicBezTo>
                    <a:pt x="1168" y="132"/>
                    <a:pt x="1168" y="134"/>
                    <a:pt x="1169" y="134"/>
                  </a:cubicBezTo>
                  <a:moveTo>
                    <a:pt x="434" y="136"/>
                  </a:moveTo>
                  <a:cubicBezTo>
                    <a:pt x="433" y="136"/>
                    <a:pt x="433" y="136"/>
                    <a:pt x="433" y="137"/>
                  </a:cubicBezTo>
                  <a:moveTo>
                    <a:pt x="433" y="137"/>
                  </a:moveTo>
                  <a:cubicBezTo>
                    <a:pt x="401" y="157"/>
                    <a:pt x="372" y="180"/>
                    <a:pt x="345" y="205"/>
                  </a:cubicBezTo>
                  <a:cubicBezTo>
                    <a:pt x="357" y="209"/>
                    <a:pt x="367" y="213"/>
                    <a:pt x="379" y="215"/>
                  </a:cubicBezTo>
                  <a:cubicBezTo>
                    <a:pt x="394" y="187"/>
                    <a:pt x="413" y="162"/>
                    <a:pt x="433" y="137"/>
                  </a:cubicBezTo>
                  <a:moveTo>
                    <a:pt x="433" y="137"/>
                  </a:moveTo>
                  <a:cubicBezTo>
                    <a:pt x="434" y="137"/>
                    <a:pt x="434" y="136"/>
                    <a:pt x="434" y="136"/>
                  </a:cubicBezTo>
                  <a:moveTo>
                    <a:pt x="434" y="136"/>
                  </a:moveTo>
                  <a:cubicBezTo>
                    <a:pt x="435" y="135"/>
                    <a:pt x="434" y="135"/>
                    <a:pt x="434" y="136"/>
                  </a:cubicBezTo>
                  <a:moveTo>
                    <a:pt x="327" y="142"/>
                  </a:moveTo>
                  <a:cubicBezTo>
                    <a:pt x="327" y="141"/>
                    <a:pt x="328" y="142"/>
                    <a:pt x="327" y="142"/>
                  </a:cubicBezTo>
                  <a:close/>
                  <a:moveTo>
                    <a:pt x="325" y="143"/>
                  </a:moveTo>
                  <a:cubicBezTo>
                    <a:pt x="319" y="146"/>
                    <a:pt x="312" y="150"/>
                    <a:pt x="308" y="156"/>
                  </a:cubicBezTo>
                  <a:moveTo>
                    <a:pt x="308" y="156"/>
                  </a:moveTo>
                  <a:cubicBezTo>
                    <a:pt x="307" y="156"/>
                    <a:pt x="307" y="156"/>
                    <a:pt x="307" y="157"/>
                  </a:cubicBezTo>
                  <a:moveTo>
                    <a:pt x="307" y="157"/>
                  </a:moveTo>
                  <a:cubicBezTo>
                    <a:pt x="306" y="157"/>
                    <a:pt x="306" y="157"/>
                    <a:pt x="306" y="158"/>
                  </a:cubicBezTo>
                  <a:moveTo>
                    <a:pt x="306" y="158"/>
                  </a:moveTo>
                  <a:cubicBezTo>
                    <a:pt x="305" y="158"/>
                    <a:pt x="306" y="159"/>
                    <a:pt x="306" y="158"/>
                  </a:cubicBezTo>
                  <a:moveTo>
                    <a:pt x="306" y="158"/>
                  </a:moveTo>
                  <a:cubicBezTo>
                    <a:pt x="307" y="158"/>
                    <a:pt x="307" y="158"/>
                    <a:pt x="307" y="157"/>
                  </a:cubicBezTo>
                  <a:moveTo>
                    <a:pt x="307" y="157"/>
                  </a:moveTo>
                  <a:cubicBezTo>
                    <a:pt x="308" y="157"/>
                    <a:pt x="308" y="157"/>
                    <a:pt x="308" y="156"/>
                  </a:cubicBezTo>
                  <a:moveTo>
                    <a:pt x="308" y="156"/>
                  </a:moveTo>
                  <a:cubicBezTo>
                    <a:pt x="314" y="152"/>
                    <a:pt x="320" y="147"/>
                    <a:pt x="325" y="143"/>
                  </a:cubicBezTo>
                  <a:moveTo>
                    <a:pt x="325" y="143"/>
                  </a:moveTo>
                  <a:cubicBezTo>
                    <a:pt x="327" y="142"/>
                    <a:pt x="325" y="141"/>
                    <a:pt x="325" y="143"/>
                  </a:cubicBezTo>
                  <a:moveTo>
                    <a:pt x="338" y="163"/>
                  </a:moveTo>
                  <a:cubicBezTo>
                    <a:pt x="337" y="163"/>
                    <a:pt x="337" y="163"/>
                    <a:pt x="337" y="164"/>
                  </a:cubicBezTo>
                  <a:moveTo>
                    <a:pt x="337" y="164"/>
                  </a:moveTo>
                  <a:cubicBezTo>
                    <a:pt x="327" y="170"/>
                    <a:pt x="317" y="176"/>
                    <a:pt x="310" y="185"/>
                  </a:cubicBezTo>
                  <a:cubicBezTo>
                    <a:pt x="312" y="185"/>
                    <a:pt x="312" y="188"/>
                    <a:pt x="315" y="188"/>
                  </a:cubicBezTo>
                  <a:cubicBezTo>
                    <a:pt x="322" y="180"/>
                    <a:pt x="330" y="172"/>
                    <a:pt x="337" y="164"/>
                  </a:cubicBezTo>
                  <a:moveTo>
                    <a:pt x="337" y="164"/>
                  </a:moveTo>
                  <a:cubicBezTo>
                    <a:pt x="338" y="164"/>
                    <a:pt x="338" y="163"/>
                    <a:pt x="338" y="163"/>
                  </a:cubicBezTo>
                  <a:moveTo>
                    <a:pt x="338" y="163"/>
                  </a:moveTo>
                  <a:cubicBezTo>
                    <a:pt x="339" y="162"/>
                    <a:pt x="338" y="162"/>
                    <a:pt x="338" y="163"/>
                  </a:cubicBezTo>
                  <a:moveTo>
                    <a:pt x="648" y="165"/>
                  </a:moveTo>
                  <a:cubicBezTo>
                    <a:pt x="647" y="164"/>
                    <a:pt x="648" y="165"/>
                    <a:pt x="648" y="165"/>
                  </a:cubicBezTo>
                  <a:close/>
                  <a:moveTo>
                    <a:pt x="1279" y="213"/>
                  </a:moveTo>
                  <a:cubicBezTo>
                    <a:pt x="1279" y="213"/>
                    <a:pt x="1280" y="214"/>
                    <a:pt x="1280" y="214"/>
                  </a:cubicBezTo>
                  <a:moveTo>
                    <a:pt x="1280" y="214"/>
                  </a:moveTo>
                  <a:cubicBezTo>
                    <a:pt x="1280" y="214"/>
                    <a:pt x="1281" y="214"/>
                    <a:pt x="1281" y="215"/>
                  </a:cubicBezTo>
                  <a:moveTo>
                    <a:pt x="1281" y="215"/>
                  </a:moveTo>
                  <a:cubicBezTo>
                    <a:pt x="1281" y="215"/>
                    <a:pt x="1282" y="215"/>
                    <a:pt x="1282" y="215"/>
                  </a:cubicBezTo>
                  <a:moveTo>
                    <a:pt x="1282" y="215"/>
                  </a:moveTo>
                  <a:cubicBezTo>
                    <a:pt x="1282" y="216"/>
                    <a:pt x="1283" y="216"/>
                    <a:pt x="1283" y="216"/>
                  </a:cubicBezTo>
                  <a:moveTo>
                    <a:pt x="1283" y="216"/>
                  </a:moveTo>
                  <a:cubicBezTo>
                    <a:pt x="1283" y="217"/>
                    <a:pt x="1284" y="217"/>
                    <a:pt x="1284" y="217"/>
                  </a:cubicBezTo>
                  <a:moveTo>
                    <a:pt x="1284" y="217"/>
                  </a:moveTo>
                  <a:cubicBezTo>
                    <a:pt x="1284" y="218"/>
                    <a:pt x="1285" y="218"/>
                    <a:pt x="1285" y="218"/>
                  </a:cubicBezTo>
                  <a:moveTo>
                    <a:pt x="1285" y="218"/>
                  </a:moveTo>
                  <a:cubicBezTo>
                    <a:pt x="1285" y="219"/>
                    <a:pt x="1286" y="219"/>
                    <a:pt x="1286" y="219"/>
                  </a:cubicBezTo>
                  <a:moveTo>
                    <a:pt x="1286" y="219"/>
                  </a:moveTo>
                  <a:cubicBezTo>
                    <a:pt x="1286" y="220"/>
                    <a:pt x="1287" y="220"/>
                    <a:pt x="1287" y="220"/>
                  </a:cubicBezTo>
                  <a:moveTo>
                    <a:pt x="1287" y="220"/>
                  </a:moveTo>
                  <a:cubicBezTo>
                    <a:pt x="1288" y="222"/>
                    <a:pt x="1288" y="220"/>
                    <a:pt x="1287" y="220"/>
                  </a:cubicBezTo>
                  <a:moveTo>
                    <a:pt x="1287" y="220"/>
                  </a:moveTo>
                  <a:cubicBezTo>
                    <a:pt x="1287" y="219"/>
                    <a:pt x="1287" y="219"/>
                    <a:pt x="1286" y="219"/>
                  </a:cubicBezTo>
                  <a:moveTo>
                    <a:pt x="1286" y="219"/>
                  </a:moveTo>
                  <a:cubicBezTo>
                    <a:pt x="1286" y="219"/>
                    <a:pt x="1286" y="218"/>
                    <a:pt x="1285" y="218"/>
                  </a:cubicBezTo>
                  <a:moveTo>
                    <a:pt x="1285" y="218"/>
                  </a:moveTo>
                  <a:cubicBezTo>
                    <a:pt x="1285" y="218"/>
                    <a:pt x="1285" y="217"/>
                    <a:pt x="1284" y="217"/>
                  </a:cubicBezTo>
                  <a:moveTo>
                    <a:pt x="1284" y="217"/>
                  </a:moveTo>
                  <a:cubicBezTo>
                    <a:pt x="1284" y="217"/>
                    <a:pt x="1284" y="216"/>
                    <a:pt x="1283" y="216"/>
                  </a:cubicBezTo>
                  <a:moveTo>
                    <a:pt x="1283" y="216"/>
                  </a:moveTo>
                  <a:cubicBezTo>
                    <a:pt x="1283" y="216"/>
                    <a:pt x="1283" y="216"/>
                    <a:pt x="1282" y="215"/>
                  </a:cubicBezTo>
                  <a:moveTo>
                    <a:pt x="1282" y="215"/>
                  </a:moveTo>
                  <a:cubicBezTo>
                    <a:pt x="1283" y="215"/>
                    <a:pt x="1282" y="215"/>
                    <a:pt x="1281" y="215"/>
                  </a:cubicBezTo>
                  <a:moveTo>
                    <a:pt x="1281" y="215"/>
                  </a:moveTo>
                  <a:cubicBezTo>
                    <a:pt x="1282" y="214"/>
                    <a:pt x="1281" y="214"/>
                    <a:pt x="1280" y="214"/>
                  </a:cubicBezTo>
                  <a:moveTo>
                    <a:pt x="1280" y="214"/>
                  </a:moveTo>
                  <a:cubicBezTo>
                    <a:pt x="1281" y="213"/>
                    <a:pt x="1280" y="213"/>
                    <a:pt x="1279" y="213"/>
                  </a:cubicBezTo>
                  <a:moveTo>
                    <a:pt x="1279" y="213"/>
                  </a:moveTo>
                  <a:cubicBezTo>
                    <a:pt x="1262" y="195"/>
                    <a:pt x="1245" y="179"/>
                    <a:pt x="1225" y="165"/>
                  </a:cubicBezTo>
                  <a:cubicBezTo>
                    <a:pt x="1226" y="171"/>
                    <a:pt x="1233" y="175"/>
                    <a:pt x="1237" y="178"/>
                  </a:cubicBezTo>
                  <a:cubicBezTo>
                    <a:pt x="1251" y="189"/>
                    <a:pt x="1265" y="201"/>
                    <a:pt x="1279" y="213"/>
                  </a:cubicBezTo>
                  <a:moveTo>
                    <a:pt x="188" y="288"/>
                  </a:moveTo>
                  <a:cubicBezTo>
                    <a:pt x="205" y="283"/>
                    <a:pt x="212" y="269"/>
                    <a:pt x="223" y="257"/>
                  </a:cubicBezTo>
                  <a:cubicBezTo>
                    <a:pt x="250" y="230"/>
                    <a:pt x="277" y="206"/>
                    <a:pt x="305" y="183"/>
                  </a:cubicBezTo>
                  <a:cubicBezTo>
                    <a:pt x="301" y="179"/>
                    <a:pt x="300" y="173"/>
                    <a:pt x="298" y="167"/>
                  </a:cubicBezTo>
                  <a:cubicBezTo>
                    <a:pt x="257" y="204"/>
                    <a:pt x="219" y="243"/>
                    <a:pt x="188" y="288"/>
                  </a:cubicBezTo>
                  <a:close/>
                  <a:moveTo>
                    <a:pt x="1351" y="296"/>
                  </a:moveTo>
                  <a:cubicBezTo>
                    <a:pt x="1351" y="297"/>
                    <a:pt x="1352" y="297"/>
                    <a:pt x="1352" y="297"/>
                  </a:cubicBezTo>
                  <a:moveTo>
                    <a:pt x="1352" y="297"/>
                  </a:moveTo>
                  <a:cubicBezTo>
                    <a:pt x="1353" y="298"/>
                    <a:pt x="1354" y="297"/>
                    <a:pt x="1352" y="297"/>
                  </a:cubicBezTo>
                  <a:moveTo>
                    <a:pt x="1352" y="297"/>
                  </a:moveTo>
                  <a:cubicBezTo>
                    <a:pt x="1353" y="296"/>
                    <a:pt x="1352" y="296"/>
                    <a:pt x="1351" y="296"/>
                  </a:cubicBezTo>
                  <a:moveTo>
                    <a:pt x="1351" y="296"/>
                  </a:moveTo>
                  <a:cubicBezTo>
                    <a:pt x="1351" y="295"/>
                    <a:pt x="1351" y="293"/>
                    <a:pt x="1350" y="293"/>
                  </a:cubicBezTo>
                  <a:cubicBezTo>
                    <a:pt x="1320" y="252"/>
                    <a:pt x="1281" y="217"/>
                    <a:pt x="1241" y="185"/>
                  </a:cubicBezTo>
                  <a:cubicBezTo>
                    <a:pt x="1236" y="181"/>
                    <a:pt x="1231" y="174"/>
                    <a:pt x="1224" y="173"/>
                  </a:cubicBezTo>
                  <a:cubicBezTo>
                    <a:pt x="1218" y="183"/>
                    <a:pt x="1228" y="188"/>
                    <a:pt x="1233" y="194"/>
                  </a:cubicBezTo>
                  <a:cubicBezTo>
                    <a:pt x="1239" y="201"/>
                    <a:pt x="1244" y="208"/>
                    <a:pt x="1250" y="214"/>
                  </a:cubicBezTo>
                  <a:cubicBezTo>
                    <a:pt x="1267" y="233"/>
                    <a:pt x="1280" y="256"/>
                    <a:pt x="1300" y="274"/>
                  </a:cubicBezTo>
                  <a:cubicBezTo>
                    <a:pt x="1319" y="279"/>
                    <a:pt x="1335" y="288"/>
                    <a:pt x="1351" y="296"/>
                  </a:cubicBezTo>
                  <a:moveTo>
                    <a:pt x="1218" y="184"/>
                  </a:moveTo>
                  <a:cubicBezTo>
                    <a:pt x="1217" y="187"/>
                    <a:pt x="1213" y="188"/>
                    <a:pt x="1211" y="191"/>
                  </a:cubicBezTo>
                  <a:cubicBezTo>
                    <a:pt x="1231" y="205"/>
                    <a:pt x="1249" y="226"/>
                    <a:pt x="1267" y="239"/>
                  </a:cubicBezTo>
                  <a:cubicBezTo>
                    <a:pt x="1250" y="220"/>
                    <a:pt x="1237" y="199"/>
                    <a:pt x="1218" y="184"/>
                  </a:cubicBezTo>
                  <a:close/>
                  <a:moveTo>
                    <a:pt x="207" y="280"/>
                  </a:moveTo>
                  <a:cubicBezTo>
                    <a:pt x="206" y="280"/>
                    <a:pt x="207" y="281"/>
                    <a:pt x="207" y="280"/>
                  </a:cubicBezTo>
                  <a:moveTo>
                    <a:pt x="207" y="280"/>
                  </a:moveTo>
                  <a:cubicBezTo>
                    <a:pt x="225" y="274"/>
                    <a:pt x="241" y="267"/>
                    <a:pt x="260" y="263"/>
                  </a:cubicBezTo>
                  <a:cubicBezTo>
                    <a:pt x="272" y="244"/>
                    <a:pt x="285" y="224"/>
                    <a:pt x="299" y="206"/>
                  </a:cubicBezTo>
                  <a:cubicBezTo>
                    <a:pt x="304" y="200"/>
                    <a:pt x="311" y="196"/>
                    <a:pt x="312" y="189"/>
                  </a:cubicBezTo>
                  <a:cubicBezTo>
                    <a:pt x="306" y="183"/>
                    <a:pt x="301" y="190"/>
                    <a:pt x="297" y="193"/>
                  </a:cubicBezTo>
                  <a:cubicBezTo>
                    <a:pt x="268" y="218"/>
                    <a:pt x="231" y="250"/>
                    <a:pt x="207" y="280"/>
                  </a:cubicBezTo>
                  <a:moveTo>
                    <a:pt x="267" y="192"/>
                  </a:moveTo>
                  <a:cubicBezTo>
                    <a:pt x="266" y="192"/>
                    <a:pt x="266" y="193"/>
                    <a:pt x="266" y="193"/>
                  </a:cubicBezTo>
                  <a:moveTo>
                    <a:pt x="266" y="193"/>
                  </a:moveTo>
                  <a:cubicBezTo>
                    <a:pt x="265" y="193"/>
                    <a:pt x="265" y="194"/>
                    <a:pt x="265" y="194"/>
                  </a:cubicBezTo>
                  <a:moveTo>
                    <a:pt x="265" y="194"/>
                  </a:moveTo>
                  <a:cubicBezTo>
                    <a:pt x="264" y="194"/>
                    <a:pt x="264" y="195"/>
                    <a:pt x="264" y="195"/>
                  </a:cubicBezTo>
                  <a:moveTo>
                    <a:pt x="264" y="195"/>
                  </a:moveTo>
                  <a:cubicBezTo>
                    <a:pt x="263" y="195"/>
                    <a:pt x="263" y="196"/>
                    <a:pt x="263" y="196"/>
                  </a:cubicBezTo>
                  <a:moveTo>
                    <a:pt x="263" y="196"/>
                  </a:moveTo>
                  <a:cubicBezTo>
                    <a:pt x="262" y="196"/>
                    <a:pt x="262" y="197"/>
                    <a:pt x="262" y="197"/>
                  </a:cubicBezTo>
                  <a:moveTo>
                    <a:pt x="262" y="197"/>
                  </a:moveTo>
                  <a:cubicBezTo>
                    <a:pt x="261" y="197"/>
                    <a:pt x="261" y="198"/>
                    <a:pt x="261" y="198"/>
                  </a:cubicBezTo>
                  <a:moveTo>
                    <a:pt x="261" y="198"/>
                  </a:moveTo>
                  <a:cubicBezTo>
                    <a:pt x="222" y="229"/>
                    <a:pt x="189" y="265"/>
                    <a:pt x="159" y="305"/>
                  </a:cubicBezTo>
                  <a:moveTo>
                    <a:pt x="159" y="305"/>
                  </a:moveTo>
                  <a:cubicBezTo>
                    <a:pt x="158" y="305"/>
                    <a:pt x="158" y="305"/>
                    <a:pt x="158" y="306"/>
                  </a:cubicBezTo>
                  <a:moveTo>
                    <a:pt x="158" y="306"/>
                  </a:moveTo>
                  <a:cubicBezTo>
                    <a:pt x="157" y="306"/>
                    <a:pt x="158" y="307"/>
                    <a:pt x="158" y="306"/>
                  </a:cubicBezTo>
                  <a:moveTo>
                    <a:pt x="158" y="306"/>
                  </a:moveTo>
                  <a:cubicBezTo>
                    <a:pt x="159" y="306"/>
                    <a:pt x="159" y="305"/>
                    <a:pt x="159" y="305"/>
                  </a:cubicBezTo>
                  <a:moveTo>
                    <a:pt x="159" y="305"/>
                  </a:moveTo>
                  <a:cubicBezTo>
                    <a:pt x="167" y="301"/>
                    <a:pt x="173" y="295"/>
                    <a:pt x="182" y="292"/>
                  </a:cubicBezTo>
                  <a:cubicBezTo>
                    <a:pt x="205" y="258"/>
                    <a:pt x="232" y="227"/>
                    <a:pt x="261" y="198"/>
                  </a:cubicBezTo>
                  <a:moveTo>
                    <a:pt x="261" y="198"/>
                  </a:moveTo>
                  <a:cubicBezTo>
                    <a:pt x="262" y="198"/>
                    <a:pt x="262" y="198"/>
                    <a:pt x="262" y="197"/>
                  </a:cubicBezTo>
                  <a:moveTo>
                    <a:pt x="262" y="197"/>
                  </a:moveTo>
                  <a:cubicBezTo>
                    <a:pt x="263" y="197"/>
                    <a:pt x="263" y="197"/>
                    <a:pt x="263" y="196"/>
                  </a:cubicBezTo>
                  <a:moveTo>
                    <a:pt x="263" y="196"/>
                  </a:moveTo>
                  <a:cubicBezTo>
                    <a:pt x="264" y="196"/>
                    <a:pt x="264" y="196"/>
                    <a:pt x="264" y="195"/>
                  </a:cubicBezTo>
                  <a:moveTo>
                    <a:pt x="264" y="195"/>
                  </a:moveTo>
                  <a:cubicBezTo>
                    <a:pt x="265" y="195"/>
                    <a:pt x="265" y="195"/>
                    <a:pt x="265" y="194"/>
                  </a:cubicBezTo>
                  <a:moveTo>
                    <a:pt x="265" y="194"/>
                  </a:moveTo>
                  <a:cubicBezTo>
                    <a:pt x="266" y="195"/>
                    <a:pt x="266" y="194"/>
                    <a:pt x="266" y="193"/>
                  </a:cubicBezTo>
                  <a:moveTo>
                    <a:pt x="266" y="193"/>
                  </a:moveTo>
                  <a:cubicBezTo>
                    <a:pt x="266" y="194"/>
                    <a:pt x="267" y="193"/>
                    <a:pt x="267" y="192"/>
                  </a:cubicBezTo>
                  <a:moveTo>
                    <a:pt x="267" y="192"/>
                  </a:moveTo>
                  <a:cubicBezTo>
                    <a:pt x="268" y="192"/>
                    <a:pt x="267" y="191"/>
                    <a:pt x="267" y="192"/>
                  </a:cubicBezTo>
                  <a:moveTo>
                    <a:pt x="265" y="261"/>
                  </a:moveTo>
                  <a:cubicBezTo>
                    <a:pt x="263" y="261"/>
                    <a:pt x="265" y="262"/>
                    <a:pt x="265" y="261"/>
                  </a:cubicBezTo>
                  <a:moveTo>
                    <a:pt x="265" y="261"/>
                  </a:moveTo>
                  <a:cubicBezTo>
                    <a:pt x="274" y="259"/>
                    <a:pt x="281" y="256"/>
                    <a:pt x="291" y="255"/>
                  </a:cubicBezTo>
                  <a:cubicBezTo>
                    <a:pt x="305" y="236"/>
                    <a:pt x="324" y="222"/>
                    <a:pt x="340" y="205"/>
                  </a:cubicBezTo>
                  <a:cubicBezTo>
                    <a:pt x="330" y="202"/>
                    <a:pt x="323" y="196"/>
                    <a:pt x="315" y="192"/>
                  </a:cubicBezTo>
                  <a:cubicBezTo>
                    <a:pt x="296" y="214"/>
                    <a:pt x="279" y="236"/>
                    <a:pt x="265" y="261"/>
                  </a:cubicBezTo>
                  <a:moveTo>
                    <a:pt x="1208" y="192"/>
                  </a:moveTo>
                  <a:cubicBezTo>
                    <a:pt x="1198" y="200"/>
                    <a:pt x="1184" y="204"/>
                    <a:pt x="1173" y="211"/>
                  </a:cubicBezTo>
                  <a:cubicBezTo>
                    <a:pt x="1184" y="223"/>
                    <a:pt x="1187" y="240"/>
                    <a:pt x="1203" y="247"/>
                  </a:cubicBezTo>
                  <a:cubicBezTo>
                    <a:pt x="1215" y="253"/>
                    <a:pt x="1231" y="253"/>
                    <a:pt x="1246" y="257"/>
                  </a:cubicBezTo>
                  <a:cubicBezTo>
                    <a:pt x="1260" y="261"/>
                    <a:pt x="1274" y="266"/>
                    <a:pt x="1287" y="269"/>
                  </a:cubicBezTo>
                  <a:cubicBezTo>
                    <a:pt x="1267" y="238"/>
                    <a:pt x="1237" y="216"/>
                    <a:pt x="1208" y="192"/>
                  </a:cubicBezTo>
                  <a:close/>
                  <a:moveTo>
                    <a:pt x="637" y="198"/>
                  </a:moveTo>
                  <a:cubicBezTo>
                    <a:pt x="636" y="202"/>
                    <a:pt x="630" y="210"/>
                    <a:pt x="633" y="212"/>
                  </a:cubicBezTo>
                  <a:cubicBezTo>
                    <a:pt x="638" y="210"/>
                    <a:pt x="636" y="203"/>
                    <a:pt x="637" y="198"/>
                  </a:cubicBezTo>
                  <a:moveTo>
                    <a:pt x="637" y="198"/>
                  </a:moveTo>
                  <a:cubicBezTo>
                    <a:pt x="640" y="198"/>
                    <a:pt x="636" y="194"/>
                    <a:pt x="637" y="198"/>
                  </a:cubicBezTo>
                  <a:moveTo>
                    <a:pt x="1072" y="226"/>
                  </a:moveTo>
                  <a:cubicBezTo>
                    <a:pt x="1076" y="226"/>
                    <a:pt x="1083" y="228"/>
                    <a:pt x="1085" y="227"/>
                  </a:cubicBezTo>
                  <a:cubicBezTo>
                    <a:pt x="1077" y="219"/>
                    <a:pt x="1070" y="209"/>
                    <a:pt x="1062" y="201"/>
                  </a:cubicBezTo>
                  <a:cubicBezTo>
                    <a:pt x="1065" y="210"/>
                    <a:pt x="1069" y="217"/>
                    <a:pt x="1072" y="226"/>
                  </a:cubicBezTo>
                  <a:close/>
                  <a:moveTo>
                    <a:pt x="342" y="207"/>
                  </a:moveTo>
                  <a:cubicBezTo>
                    <a:pt x="327" y="222"/>
                    <a:pt x="310" y="236"/>
                    <a:pt x="296" y="253"/>
                  </a:cubicBezTo>
                  <a:cubicBezTo>
                    <a:pt x="319" y="247"/>
                    <a:pt x="343" y="243"/>
                    <a:pt x="366" y="239"/>
                  </a:cubicBezTo>
                  <a:cubicBezTo>
                    <a:pt x="370" y="231"/>
                    <a:pt x="374" y="225"/>
                    <a:pt x="377" y="217"/>
                  </a:cubicBezTo>
                  <a:cubicBezTo>
                    <a:pt x="364" y="215"/>
                    <a:pt x="354" y="210"/>
                    <a:pt x="342" y="207"/>
                  </a:cubicBezTo>
                  <a:close/>
                  <a:moveTo>
                    <a:pt x="745" y="212"/>
                  </a:moveTo>
                  <a:cubicBezTo>
                    <a:pt x="745" y="226"/>
                    <a:pt x="744" y="240"/>
                    <a:pt x="743" y="254"/>
                  </a:cubicBezTo>
                  <a:cubicBezTo>
                    <a:pt x="757" y="253"/>
                    <a:pt x="774" y="255"/>
                    <a:pt x="786" y="253"/>
                  </a:cubicBezTo>
                  <a:cubicBezTo>
                    <a:pt x="784" y="241"/>
                    <a:pt x="786" y="224"/>
                    <a:pt x="784" y="212"/>
                  </a:cubicBezTo>
                  <a:cubicBezTo>
                    <a:pt x="773" y="210"/>
                    <a:pt x="756" y="210"/>
                    <a:pt x="745" y="212"/>
                  </a:cubicBezTo>
                  <a:close/>
                  <a:moveTo>
                    <a:pt x="1176" y="220"/>
                  </a:moveTo>
                  <a:cubicBezTo>
                    <a:pt x="1176" y="221"/>
                    <a:pt x="1176" y="221"/>
                    <a:pt x="1177" y="221"/>
                  </a:cubicBezTo>
                  <a:moveTo>
                    <a:pt x="1177" y="221"/>
                  </a:moveTo>
                  <a:cubicBezTo>
                    <a:pt x="1177" y="223"/>
                    <a:pt x="1178" y="221"/>
                    <a:pt x="1177" y="221"/>
                  </a:cubicBezTo>
                  <a:moveTo>
                    <a:pt x="1177" y="221"/>
                  </a:moveTo>
                  <a:cubicBezTo>
                    <a:pt x="1177" y="220"/>
                    <a:pt x="1176" y="220"/>
                    <a:pt x="1176" y="220"/>
                  </a:cubicBezTo>
                  <a:moveTo>
                    <a:pt x="1176" y="220"/>
                  </a:moveTo>
                  <a:cubicBezTo>
                    <a:pt x="1174" y="216"/>
                    <a:pt x="1171" y="207"/>
                    <a:pt x="1166" y="213"/>
                  </a:cubicBezTo>
                  <a:cubicBezTo>
                    <a:pt x="1170" y="214"/>
                    <a:pt x="1172" y="218"/>
                    <a:pt x="1176" y="220"/>
                  </a:cubicBezTo>
                  <a:moveTo>
                    <a:pt x="639" y="214"/>
                  </a:moveTo>
                  <a:cubicBezTo>
                    <a:pt x="637" y="225"/>
                    <a:pt x="635" y="238"/>
                    <a:pt x="633" y="251"/>
                  </a:cubicBezTo>
                  <a:cubicBezTo>
                    <a:pt x="669" y="252"/>
                    <a:pt x="704" y="254"/>
                    <a:pt x="741" y="254"/>
                  </a:cubicBezTo>
                  <a:cubicBezTo>
                    <a:pt x="741" y="239"/>
                    <a:pt x="742" y="225"/>
                    <a:pt x="743" y="212"/>
                  </a:cubicBezTo>
                  <a:cubicBezTo>
                    <a:pt x="707" y="211"/>
                    <a:pt x="673" y="213"/>
                    <a:pt x="639" y="214"/>
                  </a:cubicBezTo>
                  <a:close/>
                  <a:moveTo>
                    <a:pt x="787" y="212"/>
                  </a:moveTo>
                  <a:cubicBezTo>
                    <a:pt x="786" y="227"/>
                    <a:pt x="789" y="239"/>
                    <a:pt x="788" y="254"/>
                  </a:cubicBezTo>
                  <a:cubicBezTo>
                    <a:pt x="815" y="254"/>
                    <a:pt x="840" y="252"/>
                    <a:pt x="867" y="252"/>
                  </a:cubicBezTo>
                  <a:cubicBezTo>
                    <a:pt x="863" y="238"/>
                    <a:pt x="860" y="225"/>
                    <a:pt x="856" y="213"/>
                  </a:cubicBezTo>
                  <a:cubicBezTo>
                    <a:pt x="834" y="212"/>
                    <a:pt x="811" y="211"/>
                    <a:pt x="787" y="212"/>
                  </a:cubicBezTo>
                  <a:close/>
                  <a:moveTo>
                    <a:pt x="870" y="251"/>
                  </a:moveTo>
                  <a:cubicBezTo>
                    <a:pt x="891" y="251"/>
                    <a:pt x="917" y="249"/>
                    <a:pt x="938" y="247"/>
                  </a:cubicBezTo>
                  <a:cubicBezTo>
                    <a:pt x="937" y="236"/>
                    <a:pt x="934" y="227"/>
                    <a:pt x="932" y="216"/>
                  </a:cubicBezTo>
                  <a:cubicBezTo>
                    <a:pt x="909" y="214"/>
                    <a:pt x="884" y="214"/>
                    <a:pt x="861" y="213"/>
                  </a:cubicBezTo>
                  <a:cubicBezTo>
                    <a:pt x="864" y="226"/>
                    <a:pt x="868" y="237"/>
                    <a:pt x="870" y="251"/>
                  </a:cubicBezTo>
                  <a:close/>
                  <a:moveTo>
                    <a:pt x="1190" y="244"/>
                  </a:moveTo>
                  <a:cubicBezTo>
                    <a:pt x="1191" y="246"/>
                    <a:pt x="1191" y="244"/>
                    <a:pt x="1190" y="244"/>
                  </a:cubicBezTo>
                  <a:moveTo>
                    <a:pt x="1190" y="244"/>
                  </a:moveTo>
                  <a:cubicBezTo>
                    <a:pt x="1184" y="231"/>
                    <a:pt x="1173" y="222"/>
                    <a:pt x="1162" y="213"/>
                  </a:cubicBezTo>
                  <a:cubicBezTo>
                    <a:pt x="1143" y="221"/>
                    <a:pt x="1120" y="224"/>
                    <a:pt x="1099" y="230"/>
                  </a:cubicBezTo>
                  <a:cubicBezTo>
                    <a:pt x="1131" y="233"/>
                    <a:pt x="1160" y="239"/>
                    <a:pt x="1190" y="244"/>
                  </a:cubicBezTo>
                  <a:moveTo>
                    <a:pt x="632" y="214"/>
                  </a:moveTo>
                  <a:cubicBezTo>
                    <a:pt x="625" y="223"/>
                    <a:pt x="622" y="237"/>
                    <a:pt x="618" y="250"/>
                  </a:cubicBezTo>
                  <a:cubicBezTo>
                    <a:pt x="622" y="250"/>
                    <a:pt x="626" y="250"/>
                    <a:pt x="630" y="250"/>
                  </a:cubicBezTo>
                  <a:cubicBezTo>
                    <a:pt x="631" y="238"/>
                    <a:pt x="633" y="225"/>
                    <a:pt x="635" y="214"/>
                  </a:cubicBezTo>
                  <a:cubicBezTo>
                    <a:pt x="634" y="214"/>
                    <a:pt x="633" y="214"/>
                    <a:pt x="632" y="214"/>
                  </a:cubicBezTo>
                  <a:close/>
                  <a:moveTo>
                    <a:pt x="515" y="222"/>
                  </a:moveTo>
                  <a:cubicBezTo>
                    <a:pt x="512" y="228"/>
                    <a:pt x="507" y="233"/>
                    <a:pt x="505" y="239"/>
                  </a:cubicBezTo>
                  <a:cubicBezTo>
                    <a:pt x="541" y="243"/>
                    <a:pt x="576" y="248"/>
                    <a:pt x="615" y="249"/>
                  </a:cubicBezTo>
                  <a:cubicBezTo>
                    <a:pt x="619" y="237"/>
                    <a:pt x="623" y="226"/>
                    <a:pt x="628" y="215"/>
                  </a:cubicBezTo>
                  <a:cubicBezTo>
                    <a:pt x="589" y="216"/>
                    <a:pt x="552" y="218"/>
                    <a:pt x="515" y="222"/>
                  </a:cubicBezTo>
                  <a:close/>
                  <a:moveTo>
                    <a:pt x="941" y="247"/>
                  </a:moveTo>
                  <a:cubicBezTo>
                    <a:pt x="956" y="246"/>
                    <a:pt x="972" y="245"/>
                    <a:pt x="986" y="242"/>
                  </a:cubicBezTo>
                  <a:cubicBezTo>
                    <a:pt x="980" y="235"/>
                    <a:pt x="978" y="225"/>
                    <a:pt x="971" y="219"/>
                  </a:cubicBezTo>
                  <a:cubicBezTo>
                    <a:pt x="960" y="218"/>
                    <a:pt x="947" y="217"/>
                    <a:pt x="935" y="216"/>
                  </a:cubicBezTo>
                  <a:cubicBezTo>
                    <a:pt x="936" y="227"/>
                    <a:pt x="939" y="236"/>
                    <a:pt x="941" y="247"/>
                  </a:cubicBezTo>
                  <a:close/>
                  <a:moveTo>
                    <a:pt x="370" y="238"/>
                  </a:moveTo>
                  <a:cubicBezTo>
                    <a:pt x="369" y="238"/>
                    <a:pt x="370" y="239"/>
                    <a:pt x="370" y="238"/>
                  </a:cubicBezTo>
                  <a:moveTo>
                    <a:pt x="370" y="238"/>
                  </a:moveTo>
                  <a:cubicBezTo>
                    <a:pt x="384" y="235"/>
                    <a:pt x="401" y="237"/>
                    <a:pt x="406" y="225"/>
                  </a:cubicBezTo>
                  <a:cubicBezTo>
                    <a:pt x="396" y="224"/>
                    <a:pt x="389" y="220"/>
                    <a:pt x="379" y="219"/>
                  </a:cubicBezTo>
                  <a:cubicBezTo>
                    <a:pt x="377" y="226"/>
                    <a:pt x="372" y="230"/>
                    <a:pt x="370" y="238"/>
                  </a:cubicBezTo>
                  <a:moveTo>
                    <a:pt x="989" y="242"/>
                  </a:moveTo>
                  <a:cubicBezTo>
                    <a:pt x="1017" y="239"/>
                    <a:pt x="1047" y="238"/>
                    <a:pt x="1071" y="230"/>
                  </a:cubicBezTo>
                  <a:cubicBezTo>
                    <a:pt x="1042" y="224"/>
                    <a:pt x="1008" y="222"/>
                    <a:pt x="976" y="219"/>
                  </a:cubicBezTo>
                  <a:cubicBezTo>
                    <a:pt x="980" y="227"/>
                    <a:pt x="984" y="235"/>
                    <a:pt x="989" y="242"/>
                  </a:cubicBezTo>
                  <a:close/>
                  <a:moveTo>
                    <a:pt x="497" y="223"/>
                  </a:moveTo>
                  <a:cubicBezTo>
                    <a:pt x="494" y="227"/>
                    <a:pt x="494" y="233"/>
                    <a:pt x="491" y="238"/>
                  </a:cubicBezTo>
                  <a:cubicBezTo>
                    <a:pt x="495" y="237"/>
                    <a:pt x="497" y="239"/>
                    <a:pt x="502" y="239"/>
                  </a:cubicBezTo>
                  <a:cubicBezTo>
                    <a:pt x="504" y="232"/>
                    <a:pt x="509" y="228"/>
                    <a:pt x="511" y="222"/>
                  </a:cubicBezTo>
                  <a:cubicBezTo>
                    <a:pt x="507" y="223"/>
                    <a:pt x="503" y="224"/>
                    <a:pt x="497" y="223"/>
                  </a:cubicBezTo>
                  <a:close/>
                  <a:moveTo>
                    <a:pt x="1178" y="224"/>
                  </a:moveTo>
                  <a:cubicBezTo>
                    <a:pt x="1177" y="224"/>
                    <a:pt x="1178" y="225"/>
                    <a:pt x="1178" y="224"/>
                  </a:cubicBezTo>
                  <a:close/>
                  <a:moveTo>
                    <a:pt x="445" y="231"/>
                  </a:moveTo>
                  <a:cubicBezTo>
                    <a:pt x="460" y="233"/>
                    <a:pt x="475" y="235"/>
                    <a:pt x="489" y="238"/>
                  </a:cubicBezTo>
                  <a:cubicBezTo>
                    <a:pt x="490" y="232"/>
                    <a:pt x="492" y="229"/>
                    <a:pt x="493" y="224"/>
                  </a:cubicBezTo>
                  <a:cubicBezTo>
                    <a:pt x="477" y="226"/>
                    <a:pt x="459" y="226"/>
                    <a:pt x="445" y="231"/>
                  </a:cubicBezTo>
                  <a:close/>
                  <a:moveTo>
                    <a:pt x="421" y="230"/>
                  </a:moveTo>
                  <a:cubicBezTo>
                    <a:pt x="423" y="230"/>
                    <a:pt x="429" y="229"/>
                    <a:pt x="424" y="229"/>
                  </a:cubicBezTo>
                  <a:cubicBezTo>
                    <a:pt x="419" y="228"/>
                    <a:pt x="414" y="227"/>
                    <a:pt x="409" y="226"/>
                  </a:cubicBezTo>
                  <a:cubicBezTo>
                    <a:pt x="407" y="229"/>
                    <a:pt x="404" y="230"/>
                    <a:pt x="403" y="233"/>
                  </a:cubicBezTo>
                  <a:cubicBezTo>
                    <a:pt x="409" y="232"/>
                    <a:pt x="416" y="231"/>
                    <a:pt x="421" y="230"/>
                  </a:cubicBezTo>
                  <a:close/>
                  <a:moveTo>
                    <a:pt x="1079" y="230"/>
                  </a:moveTo>
                  <a:cubicBezTo>
                    <a:pt x="1078" y="229"/>
                    <a:pt x="1073" y="228"/>
                    <a:pt x="1073" y="230"/>
                  </a:cubicBezTo>
                  <a:cubicBezTo>
                    <a:pt x="1074" y="231"/>
                    <a:pt x="1078" y="232"/>
                    <a:pt x="1079" y="230"/>
                  </a:cubicBezTo>
                  <a:close/>
                  <a:moveTo>
                    <a:pt x="309" y="418"/>
                  </a:moveTo>
                  <a:cubicBezTo>
                    <a:pt x="307" y="419"/>
                    <a:pt x="309" y="419"/>
                    <a:pt x="309" y="418"/>
                  </a:cubicBezTo>
                  <a:moveTo>
                    <a:pt x="309" y="418"/>
                  </a:moveTo>
                  <a:cubicBezTo>
                    <a:pt x="345" y="412"/>
                    <a:pt x="381" y="406"/>
                    <a:pt x="418" y="401"/>
                  </a:cubicBezTo>
                  <a:cubicBezTo>
                    <a:pt x="436" y="359"/>
                    <a:pt x="455" y="318"/>
                    <a:pt x="477" y="281"/>
                  </a:cubicBezTo>
                  <a:cubicBezTo>
                    <a:pt x="479" y="266"/>
                    <a:pt x="484" y="253"/>
                    <a:pt x="488" y="239"/>
                  </a:cubicBezTo>
                  <a:cubicBezTo>
                    <a:pt x="458" y="236"/>
                    <a:pt x="431" y="227"/>
                    <a:pt x="401" y="236"/>
                  </a:cubicBezTo>
                  <a:cubicBezTo>
                    <a:pt x="376" y="263"/>
                    <a:pt x="355" y="294"/>
                    <a:pt x="333" y="324"/>
                  </a:cubicBezTo>
                  <a:cubicBezTo>
                    <a:pt x="324" y="355"/>
                    <a:pt x="314" y="384"/>
                    <a:pt x="309" y="418"/>
                  </a:cubicBezTo>
                  <a:moveTo>
                    <a:pt x="1092" y="232"/>
                  </a:moveTo>
                  <a:cubicBezTo>
                    <a:pt x="1137" y="288"/>
                    <a:pt x="1175" y="350"/>
                    <a:pt x="1208" y="417"/>
                  </a:cubicBezTo>
                  <a:cubicBezTo>
                    <a:pt x="1224" y="419"/>
                    <a:pt x="1240" y="426"/>
                    <a:pt x="1256" y="425"/>
                  </a:cubicBezTo>
                  <a:cubicBezTo>
                    <a:pt x="1244" y="360"/>
                    <a:pt x="1220" y="299"/>
                    <a:pt x="1192" y="247"/>
                  </a:cubicBezTo>
                  <a:cubicBezTo>
                    <a:pt x="1159" y="242"/>
                    <a:pt x="1128" y="235"/>
                    <a:pt x="1092" y="232"/>
                  </a:cubicBezTo>
                  <a:moveTo>
                    <a:pt x="1092" y="232"/>
                  </a:moveTo>
                  <a:cubicBezTo>
                    <a:pt x="1092" y="230"/>
                    <a:pt x="1091" y="232"/>
                    <a:pt x="1092" y="232"/>
                  </a:cubicBezTo>
                  <a:moveTo>
                    <a:pt x="1104" y="252"/>
                  </a:moveTo>
                  <a:cubicBezTo>
                    <a:pt x="1096" y="241"/>
                    <a:pt x="1089" y="225"/>
                    <a:pt x="1075" y="235"/>
                  </a:cubicBezTo>
                  <a:cubicBezTo>
                    <a:pt x="1096" y="285"/>
                    <a:pt x="1109" y="342"/>
                    <a:pt x="1119" y="403"/>
                  </a:cubicBezTo>
                  <a:cubicBezTo>
                    <a:pt x="1148" y="406"/>
                    <a:pt x="1178" y="413"/>
                    <a:pt x="1205" y="415"/>
                  </a:cubicBezTo>
                  <a:cubicBezTo>
                    <a:pt x="1178" y="360"/>
                    <a:pt x="1141" y="300"/>
                    <a:pt x="1104" y="252"/>
                  </a:cubicBezTo>
                  <a:close/>
                  <a:moveTo>
                    <a:pt x="990" y="245"/>
                  </a:moveTo>
                  <a:cubicBezTo>
                    <a:pt x="1015" y="293"/>
                    <a:pt x="1038" y="342"/>
                    <a:pt x="1057" y="395"/>
                  </a:cubicBezTo>
                  <a:cubicBezTo>
                    <a:pt x="1077" y="398"/>
                    <a:pt x="1097" y="399"/>
                    <a:pt x="1116" y="403"/>
                  </a:cubicBezTo>
                  <a:cubicBezTo>
                    <a:pt x="1108" y="349"/>
                    <a:pt x="1096" y="297"/>
                    <a:pt x="1080" y="252"/>
                  </a:cubicBezTo>
                  <a:cubicBezTo>
                    <a:pt x="1078" y="246"/>
                    <a:pt x="1076" y="238"/>
                    <a:pt x="1070" y="235"/>
                  </a:cubicBezTo>
                  <a:cubicBezTo>
                    <a:pt x="1044" y="239"/>
                    <a:pt x="1018" y="243"/>
                    <a:pt x="990" y="245"/>
                  </a:cubicBezTo>
                  <a:close/>
                  <a:moveTo>
                    <a:pt x="368" y="240"/>
                  </a:moveTo>
                  <a:cubicBezTo>
                    <a:pt x="357" y="263"/>
                    <a:pt x="345" y="288"/>
                    <a:pt x="339" y="312"/>
                  </a:cubicBezTo>
                  <a:cubicBezTo>
                    <a:pt x="353" y="289"/>
                    <a:pt x="373" y="265"/>
                    <a:pt x="390" y="245"/>
                  </a:cubicBezTo>
                  <a:cubicBezTo>
                    <a:pt x="392" y="243"/>
                    <a:pt x="395" y="239"/>
                    <a:pt x="394" y="237"/>
                  </a:cubicBezTo>
                  <a:cubicBezTo>
                    <a:pt x="386" y="238"/>
                    <a:pt x="378" y="240"/>
                    <a:pt x="368" y="240"/>
                  </a:cubicBezTo>
                  <a:close/>
                  <a:moveTo>
                    <a:pt x="483" y="268"/>
                  </a:moveTo>
                  <a:cubicBezTo>
                    <a:pt x="480" y="268"/>
                    <a:pt x="484" y="272"/>
                    <a:pt x="483" y="268"/>
                  </a:cubicBezTo>
                  <a:moveTo>
                    <a:pt x="483" y="268"/>
                  </a:moveTo>
                  <a:cubicBezTo>
                    <a:pt x="489" y="260"/>
                    <a:pt x="494" y="251"/>
                    <a:pt x="499" y="241"/>
                  </a:cubicBezTo>
                  <a:cubicBezTo>
                    <a:pt x="496" y="241"/>
                    <a:pt x="494" y="240"/>
                    <a:pt x="490" y="240"/>
                  </a:cubicBezTo>
                  <a:cubicBezTo>
                    <a:pt x="488" y="250"/>
                    <a:pt x="484" y="258"/>
                    <a:pt x="483" y="268"/>
                  </a:cubicBezTo>
                  <a:moveTo>
                    <a:pt x="327" y="249"/>
                  </a:moveTo>
                  <a:cubicBezTo>
                    <a:pt x="315" y="252"/>
                    <a:pt x="301" y="252"/>
                    <a:pt x="294" y="256"/>
                  </a:cubicBezTo>
                  <a:cubicBezTo>
                    <a:pt x="288" y="259"/>
                    <a:pt x="279" y="270"/>
                    <a:pt x="273" y="277"/>
                  </a:cubicBezTo>
                  <a:cubicBezTo>
                    <a:pt x="242" y="313"/>
                    <a:pt x="211" y="348"/>
                    <a:pt x="198" y="402"/>
                  </a:cubicBezTo>
                  <a:cubicBezTo>
                    <a:pt x="222" y="411"/>
                    <a:pt x="245" y="420"/>
                    <a:pt x="271" y="426"/>
                  </a:cubicBezTo>
                  <a:cubicBezTo>
                    <a:pt x="285" y="399"/>
                    <a:pt x="300" y="372"/>
                    <a:pt x="316" y="347"/>
                  </a:cubicBezTo>
                  <a:cubicBezTo>
                    <a:pt x="321" y="339"/>
                    <a:pt x="328" y="330"/>
                    <a:pt x="332" y="322"/>
                  </a:cubicBezTo>
                  <a:cubicBezTo>
                    <a:pt x="344" y="296"/>
                    <a:pt x="348" y="268"/>
                    <a:pt x="365" y="243"/>
                  </a:cubicBezTo>
                  <a:cubicBezTo>
                    <a:pt x="364" y="243"/>
                    <a:pt x="365" y="241"/>
                    <a:pt x="364" y="241"/>
                  </a:cubicBezTo>
                  <a:cubicBezTo>
                    <a:pt x="353" y="243"/>
                    <a:pt x="340" y="246"/>
                    <a:pt x="327" y="249"/>
                  </a:cubicBezTo>
                  <a:close/>
                  <a:moveTo>
                    <a:pt x="504" y="242"/>
                  </a:moveTo>
                  <a:cubicBezTo>
                    <a:pt x="472" y="274"/>
                    <a:pt x="465" y="338"/>
                    <a:pt x="457" y="396"/>
                  </a:cubicBezTo>
                  <a:cubicBezTo>
                    <a:pt x="495" y="392"/>
                    <a:pt x="535" y="389"/>
                    <a:pt x="575" y="385"/>
                  </a:cubicBezTo>
                  <a:cubicBezTo>
                    <a:pt x="587" y="340"/>
                    <a:pt x="599" y="294"/>
                    <a:pt x="614" y="252"/>
                  </a:cubicBezTo>
                  <a:cubicBezTo>
                    <a:pt x="576" y="250"/>
                    <a:pt x="540" y="246"/>
                    <a:pt x="504" y="242"/>
                  </a:cubicBezTo>
                  <a:close/>
                  <a:moveTo>
                    <a:pt x="1194" y="244"/>
                  </a:moveTo>
                  <a:cubicBezTo>
                    <a:pt x="1194" y="245"/>
                    <a:pt x="1194" y="245"/>
                    <a:pt x="1195" y="245"/>
                  </a:cubicBezTo>
                  <a:moveTo>
                    <a:pt x="1195" y="245"/>
                  </a:moveTo>
                  <a:cubicBezTo>
                    <a:pt x="1196" y="247"/>
                    <a:pt x="1196" y="245"/>
                    <a:pt x="1195" y="245"/>
                  </a:cubicBezTo>
                  <a:moveTo>
                    <a:pt x="1195" y="245"/>
                  </a:moveTo>
                  <a:cubicBezTo>
                    <a:pt x="1195" y="244"/>
                    <a:pt x="1195" y="244"/>
                    <a:pt x="1194" y="244"/>
                  </a:cubicBezTo>
                  <a:moveTo>
                    <a:pt x="1194" y="244"/>
                  </a:moveTo>
                  <a:cubicBezTo>
                    <a:pt x="1193" y="243"/>
                    <a:pt x="1193" y="244"/>
                    <a:pt x="1194" y="244"/>
                  </a:cubicBezTo>
                  <a:moveTo>
                    <a:pt x="942" y="250"/>
                  </a:moveTo>
                  <a:cubicBezTo>
                    <a:pt x="949" y="294"/>
                    <a:pt x="955" y="339"/>
                    <a:pt x="960" y="386"/>
                  </a:cubicBezTo>
                  <a:cubicBezTo>
                    <a:pt x="991" y="389"/>
                    <a:pt x="1024" y="391"/>
                    <a:pt x="1054" y="395"/>
                  </a:cubicBezTo>
                  <a:cubicBezTo>
                    <a:pt x="1035" y="342"/>
                    <a:pt x="1013" y="293"/>
                    <a:pt x="988" y="246"/>
                  </a:cubicBezTo>
                  <a:cubicBezTo>
                    <a:pt x="972" y="247"/>
                    <a:pt x="957" y="249"/>
                    <a:pt x="942" y="250"/>
                  </a:cubicBezTo>
                  <a:close/>
                  <a:moveTo>
                    <a:pt x="1259" y="424"/>
                  </a:moveTo>
                  <a:cubicBezTo>
                    <a:pt x="1279" y="419"/>
                    <a:pt x="1296" y="412"/>
                    <a:pt x="1314" y="407"/>
                  </a:cubicBezTo>
                  <a:cubicBezTo>
                    <a:pt x="1282" y="347"/>
                    <a:pt x="1242" y="296"/>
                    <a:pt x="1198" y="249"/>
                  </a:cubicBezTo>
                  <a:cubicBezTo>
                    <a:pt x="1197" y="249"/>
                    <a:pt x="1196" y="249"/>
                    <a:pt x="1196" y="250"/>
                  </a:cubicBezTo>
                  <a:cubicBezTo>
                    <a:pt x="1224" y="301"/>
                    <a:pt x="1245" y="359"/>
                    <a:pt x="1259" y="424"/>
                  </a:cubicBezTo>
                  <a:close/>
                  <a:moveTo>
                    <a:pt x="871" y="255"/>
                  </a:moveTo>
                  <a:cubicBezTo>
                    <a:pt x="883" y="296"/>
                    <a:pt x="891" y="339"/>
                    <a:pt x="899" y="383"/>
                  </a:cubicBezTo>
                  <a:cubicBezTo>
                    <a:pt x="918" y="384"/>
                    <a:pt x="938" y="384"/>
                    <a:pt x="957" y="386"/>
                  </a:cubicBezTo>
                  <a:cubicBezTo>
                    <a:pt x="953" y="345"/>
                    <a:pt x="948" y="301"/>
                    <a:pt x="942" y="264"/>
                  </a:cubicBezTo>
                  <a:cubicBezTo>
                    <a:pt x="941" y="260"/>
                    <a:pt x="941" y="252"/>
                    <a:pt x="936" y="250"/>
                  </a:cubicBezTo>
                  <a:cubicBezTo>
                    <a:pt x="915" y="253"/>
                    <a:pt x="892" y="252"/>
                    <a:pt x="871" y="255"/>
                  </a:cubicBezTo>
                  <a:close/>
                  <a:moveTo>
                    <a:pt x="1317" y="405"/>
                  </a:moveTo>
                  <a:cubicBezTo>
                    <a:pt x="1328" y="400"/>
                    <a:pt x="1340" y="395"/>
                    <a:pt x="1350" y="388"/>
                  </a:cubicBezTo>
                  <a:cubicBezTo>
                    <a:pt x="1332" y="347"/>
                    <a:pt x="1314" y="307"/>
                    <a:pt x="1289" y="273"/>
                  </a:cubicBezTo>
                  <a:cubicBezTo>
                    <a:pt x="1263" y="264"/>
                    <a:pt x="1231" y="255"/>
                    <a:pt x="1204" y="251"/>
                  </a:cubicBezTo>
                  <a:cubicBezTo>
                    <a:pt x="1247" y="297"/>
                    <a:pt x="1284" y="348"/>
                    <a:pt x="1317" y="405"/>
                  </a:cubicBezTo>
                  <a:close/>
                  <a:moveTo>
                    <a:pt x="616" y="253"/>
                  </a:moveTo>
                  <a:cubicBezTo>
                    <a:pt x="602" y="296"/>
                    <a:pt x="589" y="340"/>
                    <a:pt x="578" y="385"/>
                  </a:cubicBezTo>
                  <a:cubicBezTo>
                    <a:pt x="591" y="385"/>
                    <a:pt x="603" y="384"/>
                    <a:pt x="617" y="383"/>
                  </a:cubicBezTo>
                  <a:cubicBezTo>
                    <a:pt x="619" y="338"/>
                    <a:pt x="624" y="295"/>
                    <a:pt x="630" y="253"/>
                  </a:cubicBezTo>
                  <a:cubicBezTo>
                    <a:pt x="625" y="254"/>
                    <a:pt x="618" y="252"/>
                    <a:pt x="616" y="253"/>
                  </a:cubicBezTo>
                  <a:close/>
                  <a:moveTo>
                    <a:pt x="632" y="256"/>
                  </a:moveTo>
                  <a:cubicBezTo>
                    <a:pt x="628" y="298"/>
                    <a:pt x="623" y="339"/>
                    <a:pt x="621" y="383"/>
                  </a:cubicBezTo>
                  <a:cubicBezTo>
                    <a:pt x="658" y="381"/>
                    <a:pt x="697" y="381"/>
                    <a:pt x="735" y="380"/>
                  </a:cubicBezTo>
                  <a:cubicBezTo>
                    <a:pt x="737" y="339"/>
                    <a:pt x="739" y="298"/>
                    <a:pt x="740" y="257"/>
                  </a:cubicBezTo>
                  <a:cubicBezTo>
                    <a:pt x="704" y="257"/>
                    <a:pt x="670" y="255"/>
                    <a:pt x="634" y="254"/>
                  </a:cubicBezTo>
                  <a:cubicBezTo>
                    <a:pt x="634" y="252"/>
                    <a:pt x="632" y="254"/>
                    <a:pt x="632" y="256"/>
                  </a:cubicBezTo>
                  <a:close/>
                  <a:moveTo>
                    <a:pt x="788" y="257"/>
                  </a:moveTo>
                  <a:cubicBezTo>
                    <a:pt x="789" y="297"/>
                    <a:pt x="790" y="338"/>
                    <a:pt x="790" y="380"/>
                  </a:cubicBezTo>
                  <a:cubicBezTo>
                    <a:pt x="825" y="380"/>
                    <a:pt x="860" y="381"/>
                    <a:pt x="894" y="383"/>
                  </a:cubicBezTo>
                  <a:cubicBezTo>
                    <a:pt x="888" y="338"/>
                    <a:pt x="878" y="296"/>
                    <a:pt x="868" y="255"/>
                  </a:cubicBezTo>
                  <a:cubicBezTo>
                    <a:pt x="841" y="255"/>
                    <a:pt x="815" y="257"/>
                    <a:pt x="788" y="257"/>
                  </a:cubicBezTo>
                  <a:close/>
                  <a:moveTo>
                    <a:pt x="744" y="257"/>
                  </a:moveTo>
                  <a:cubicBezTo>
                    <a:pt x="740" y="296"/>
                    <a:pt x="740" y="339"/>
                    <a:pt x="738" y="380"/>
                  </a:cubicBezTo>
                  <a:cubicBezTo>
                    <a:pt x="755" y="380"/>
                    <a:pt x="771" y="380"/>
                    <a:pt x="788" y="380"/>
                  </a:cubicBezTo>
                  <a:cubicBezTo>
                    <a:pt x="788" y="338"/>
                    <a:pt x="786" y="298"/>
                    <a:pt x="786" y="257"/>
                  </a:cubicBezTo>
                  <a:cubicBezTo>
                    <a:pt x="772" y="257"/>
                    <a:pt x="758" y="257"/>
                    <a:pt x="744" y="257"/>
                  </a:cubicBezTo>
                  <a:close/>
                  <a:moveTo>
                    <a:pt x="286" y="259"/>
                  </a:moveTo>
                  <a:cubicBezTo>
                    <a:pt x="277" y="260"/>
                    <a:pt x="270" y="263"/>
                    <a:pt x="262" y="264"/>
                  </a:cubicBezTo>
                  <a:cubicBezTo>
                    <a:pt x="249" y="285"/>
                    <a:pt x="237" y="306"/>
                    <a:pt x="227" y="329"/>
                  </a:cubicBezTo>
                  <a:moveTo>
                    <a:pt x="227" y="329"/>
                  </a:moveTo>
                  <a:cubicBezTo>
                    <a:pt x="226" y="329"/>
                    <a:pt x="227" y="330"/>
                    <a:pt x="226" y="331"/>
                  </a:cubicBezTo>
                  <a:moveTo>
                    <a:pt x="226" y="331"/>
                  </a:moveTo>
                  <a:cubicBezTo>
                    <a:pt x="225" y="331"/>
                    <a:pt x="226" y="332"/>
                    <a:pt x="226" y="331"/>
                  </a:cubicBezTo>
                  <a:moveTo>
                    <a:pt x="226" y="331"/>
                  </a:moveTo>
                  <a:cubicBezTo>
                    <a:pt x="227" y="331"/>
                    <a:pt x="227" y="330"/>
                    <a:pt x="227" y="329"/>
                  </a:cubicBezTo>
                  <a:moveTo>
                    <a:pt x="286" y="259"/>
                  </a:moveTo>
                  <a:cubicBezTo>
                    <a:pt x="266" y="281"/>
                    <a:pt x="246" y="305"/>
                    <a:pt x="227" y="329"/>
                  </a:cubicBezTo>
                  <a:moveTo>
                    <a:pt x="286" y="259"/>
                  </a:moveTo>
                  <a:cubicBezTo>
                    <a:pt x="287" y="258"/>
                    <a:pt x="286" y="258"/>
                    <a:pt x="286" y="259"/>
                  </a:cubicBezTo>
                  <a:moveTo>
                    <a:pt x="257" y="266"/>
                  </a:moveTo>
                  <a:cubicBezTo>
                    <a:pt x="237" y="271"/>
                    <a:pt x="219" y="278"/>
                    <a:pt x="201" y="286"/>
                  </a:cubicBezTo>
                  <a:cubicBezTo>
                    <a:pt x="180" y="309"/>
                    <a:pt x="160" y="334"/>
                    <a:pt x="143" y="361"/>
                  </a:cubicBezTo>
                  <a:cubicBezTo>
                    <a:pt x="152" y="377"/>
                    <a:pt x="168" y="386"/>
                    <a:pt x="184" y="394"/>
                  </a:cubicBezTo>
                  <a:cubicBezTo>
                    <a:pt x="194" y="377"/>
                    <a:pt x="205" y="359"/>
                    <a:pt x="218" y="344"/>
                  </a:cubicBezTo>
                  <a:cubicBezTo>
                    <a:pt x="228" y="316"/>
                    <a:pt x="243" y="291"/>
                    <a:pt x="257" y="266"/>
                  </a:cubicBezTo>
                  <a:moveTo>
                    <a:pt x="257" y="266"/>
                  </a:moveTo>
                  <a:cubicBezTo>
                    <a:pt x="258" y="266"/>
                    <a:pt x="257" y="265"/>
                    <a:pt x="257" y="266"/>
                  </a:cubicBezTo>
                  <a:moveTo>
                    <a:pt x="1292" y="270"/>
                  </a:moveTo>
                  <a:cubicBezTo>
                    <a:pt x="1293" y="272"/>
                    <a:pt x="1293" y="270"/>
                    <a:pt x="1292" y="270"/>
                  </a:cubicBezTo>
                  <a:moveTo>
                    <a:pt x="1292" y="270"/>
                  </a:moveTo>
                  <a:cubicBezTo>
                    <a:pt x="1291" y="269"/>
                    <a:pt x="1291" y="270"/>
                    <a:pt x="1292" y="270"/>
                  </a:cubicBezTo>
                  <a:moveTo>
                    <a:pt x="1295" y="275"/>
                  </a:moveTo>
                  <a:cubicBezTo>
                    <a:pt x="1316" y="310"/>
                    <a:pt x="1336" y="347"/>
                    <a:pt x="1351" y="387"/>
                  </a:cubicBezTo>
                  <a:cubicBezTo>
                    <a:pt x="1360" y="383"/>
                    <a:pt x="1368" y="378"/>
                    <a:pt x="1373" y="371"/>
                  </a:cubicBezTo>
                  <a:cubicBezTo>
                    <a:pt x="1349" y="337"/>
                    <a:pt x="1324" y="306"/>
                    <a:pt x="1298" y="275"/>
                  </a:cubicBezTo>
                  <a:cubicBezTo>
                    <a:pt x="1297" y="275"/>
                    <a:pt x="1296" y="275"/>
                    <a:pt x="1295" y="275"/>
                  </a:cubicBezTo>
                  <a:moveTo>
                    <a:pt x="1295" y="275"/>
                  </a:moveTo>
                  <a:cubicBezTo>
                    <a:pt x="1294" y="274"/>
                    <a:pt x="1294" y="275"/>
                    <a:pt x="1295" y="275"/>
                  </a:cubicBezTo>
                  <a:moveTo>
                    <a:pt x="1375" y="370"/>
                  </a:moveTo>
                  <a:cubicBezTo>
                    <a:pt x="1380" y="364"/>
                    <a:pt x="1385" y="359"/>
                    <a:pt x="1387" y="350"/>
                  </a:cubicBezTo>
                  <a:cubicBezTo>
                    <a:pt x="1378" y="334"/>
                    <a:pt x="1367" y="319"/>
                    <a:pt x="1357" y="303"/>
                  </a:cubicBezTo>
                  <a:cubicBezTo>
                    <a:pt x="1341" y="294"/>
                    <a:pt x="1322" y="283"/>
                    <a:pt x="1303" y="279"/>
                  </a:cubicBezTo>
                  <a:cubicBezTo>
                    <a:pt x="1330" y="307"/>
                    <a:pt x="1352" y="339"/>
                    <a:pt x="1375" y="370"/>
                  </a:cubicBezTo>
                  <a:close/>
                  <a:moveTo>
                    <a:pt x="194" y="289"/>
                  </a:moveTo>
                  <a:cubicBezTo>
                    <a:pt x="177" y="295"/>
                    <a:pt x="173" y="313"/>
                    <a:pt x="164" y="326"/>
                  </a:cubicBezTo>
                  <a:moveTo>
                    <a:pt x="164" y="326"/>
                  </a:moveTo>
                  <a:cubicBezTo>
                    <a:pt x="163" y="326"/>
                    <a:pt x="163" y="326"/>
                    <a:pt x="163" y="327"/>
                  </a:cubicBezTo>
                  <a:moveTo>
                    <a:pt x="163" y="327"/>
                  </a:moveTo>
                  <a:cubicBezTo>
                    <a:pt x="162" y="327"/>
                    <a:pt x="162" y="328"/>
                    <a:pt x="162" y="329"/>
                  </a:cubicBezTo>
                  <a:moveTo>
                    <a:pt x="162" y="329"/>
                  </a:moveTo>
                  <a:cubicBezTo>
                    <a:pt x="161" y="329"/>
                    <a:pt x="162" y="330"/>
                    <a:pt x="162" y="329"/>
                  </a:cubicBezTo>
                  <a:moveTo>
                    <a:pt x="162" y="329"/>
                  </a:moveTo>
                  <a:cubicBezTo>
                    <a:pt x="163" y="329"/>
                    <a:pt x="163" y="328"/>
                    <a:pt x="163" y="327"/>
                  </a:cubicBezTo>
                  <a:moveTo>
                    <a:pt x="163" y="327"/>
                  </a:moveTo>
                  <a:cubicBezTo>
                    <a:pt x="164" y="327"/>
                    <a:pt x="164" y="326"/>
                    <a:pt x="164" y="326"/>
                  </a:cubicBezTo>
                  <a:moveTo>
                    <a:pt x="164" y="326"/>
                  </a:moveTo>
                  <a:cubicBezTo>
                    <a:pt x="174" y="314"/>
                    <a:pt x="184" y="302"/>
                    <a:pt x="194" y="289"/>
                  </a:cubicBezTo>
                  <a:moveTo>
                    <a:pt x="194" y="289"/>
                  </a:moveTo>
                  <a:cubicBezTo>
                    <a:pt x="195" y="289"/>
                    <a:pt x="194" y="288"/>
                    <a:pt x="194" y="289"/>
                  </a:cubicBezTo>
                  <a:moveTo>
                    <a:pt x="472" y="295"/>
                  </a:moveTo>
                  <a:cubicBezTo>
                    <a:pt x="472" y="295"/>
                    <a:pt x="471" y="295"/>
                    <a:pt x="471" y="295"/>
                  </a:cubicBezTo>
                  <a:cubicBezTo>
                    <a:pt x="454" y="329"/>
                    <a:pt x="436" y="362"/>
                    <a:pt x="422" y="400"/>
                  </a:cubicBezTo>
                  <a:moveTo>
                    <a:pt x="422" y="400"/>
                  </a:moveTo>
                  <a:cubicBezTo>
                    <a:pt x="421" y="400"/>
                    <a:pt x="422" y="401"/>
                    <a:pt x="422" y="400"/>
                  </a:cubicBezTo>
                  <a:moveTo>
                    <a:pt x="422" y="400"/>
                  </a:moveTo>
                  <a:cubicBezTo>
                    <a:pt x="434" y="400"/>
                    <a:pt x="442" y="397"/>
                    <a:pt x="454" y="397"/>
                  </a:cubicBezTo>
                  <a:cubicBezTo>
                    <a:pt x="458" y="361"/>
                    <a:pt x="466" y="329"/>
                    <a:pt x="472" y="295"/>
                  </a:cubicBezTo>
                  <a:moveTo>
                    <a:pt x="472" y="295"/>
                  </a:moveTo>
                  <a:cubicBezTo>
                    <a:pt x="475" y="295"/>
                    <a:pt x="471" y="291"/>
                    <a:pt x="472" y="295"/>
                  </a:cubicBezTo>
                  <a:moveTo>
                    <a:pt x="178" y="297"/>
                  </a:moveTo>
                  <a:cubicBezTo>
                    <a:pt x="158" y="308"/>
                    <a:pt x="126" y="328"/>
                    <a:pt x="141" y="359"/>
                  </a:cubicBezTo>
                  <a:cubicBezTo>
                    <a:pt x="153" y="338"/>
                    <a:pt x="165" y="317"/>
                    <a:pt x="178" y="297"/>
                  </a:cubicBezTo>
                  <a:moveTo>
                    <a:pt x="178" y="297"/>
                  </a:moveTo>
                  <a:cubicBezTo>
                    <a:pt x="180" y="296"/>
                    <a:pt x="178" y="296"/>
                    <a:pt x="178" y="297"/>
                  </a:cubicBezTo>
                  <a:moveTo>
                    <a:pt x="1364" y="309"/>
                  </a:moveTo>
                  <a:cubicBezTo>
                    <a:pt x="1364" y="309"/>
                    <a:pt x="1364" y="310"/>
                    <a:pt x="1365" y="310"/>
                  </a:cubicBezTo>
                  <a:moveTo>
                    <a:pt x="1365" y="310"/>
                  </a:moveTo>
                  <a:cubicBezTo>
                    <a:pt x="1365" y="310"/>
                    <a:pt x="1365" y="310"/>
                    <a:pt x="1366" y="311"/>
                  </a:cubicBezTo>
                  <a:moveTo>
                    <a:pt x="1366" y="311"/>
                  </a:moveTo>
                  <a:cubicBezTo>
                    <a:pt x="1366" y="312"/>
                    <a:pt x="1366" y="312"/>
                    <a:pt x="1367" y="312"/>
                  </a:cubicBezTo>
                  <a:moveTo>
                    <a:pt x="1367" y="312"/>
                  </a:moveTo>
                  <a:cubicBezTo>
                    <a:pt x="1367" y="313"/>
                    <a:pt x="1367" y="313"/>
                    <a:pt x="1368" y="313"/>
                  </a:cubicBezTo>
                  <a:moveTo>
                    <a:pt x="1368" y="313"/>
                  </a:moveTo>
                  <a:cubicBezTo>
                    <a:pt x="1374" y="324"/>
                    <a:pt x="1380" y="335"/>
                    <a:pt x="1388" y="345"/>
                  </a:cubicBezTo>
                  <a:cubicBezTo>
                    <a:pt x="1386" y="330"/>
                    <a:pt x="1375" y="324"/>
                    <a:pt x="1368" y="313"/>
                  </a:cubicBezTo>
                  <a:moveTo>
                    <a:pt x="1368" y="313"/>
                  </a:moveTo>
                  <a:cubicBezTo>
                    <a:pt x="1368" y="313"/>
                    <a:pt x="1367" y="312"/>
                    <a:pt x="1367" y="312"/>
                  </a:cubicBezTo>
                  <a:moveTo>
                    <a:pt x="1367" y="312"/>
                  </a:moveTo>
                  <a:cubicBezTo>
                    <a:pt x="1367" y="311"/>
                    <a:pt x="1367" y="311"/>
                    <a:pt x="1366" y="311"/>
                  </a:cubicBezTo>
                  <a:moveTo>
                    <a:pt x="1366" y="311"/>
                  </a:moveTo>
                  <a:cubicBezTo>
                    <a:pt x="1366" y="310"/>
                    <a:pt x="1365" y="310"/>
                    <a:pt x="1365" y="310"/>
                  </a:cubicBezTo>
                  <a:moveTo>
                    <a:pt x="1365" y="310"/>
                  </a:moveTo>
                  <a:cubicBezTo>
                    <a:pt x="1365" y="309"/>
                    <a:pt x="1365" y="309"/>
                    <a:pt x="1364" y="309"/>
                  </a:cubicBezTo>
                  <a:moveTo>
                    <a:pt x="1364" y="309"/>
                  </a:moveTo>
                  <a:cubicBezTo>
                    <a:pt x="1363" y="307"/>
                    <a:pt x="1363" y="309"/>
                    <a:pt x="1364" y="309"/>
                  </a:cubicBezTo>
                  <a:moveTo>
                    <a:pt x="1379" y="323"/>
                  </a:moveTo>
                  <a:cubicBezTo>
                    <a:pt x="1380" y="324"/>
                    <a:pt x="1380" y="323"/>
                    <a:pt x="1379" y="323"/>
                  </a:cubicBezTo>
                  <a:moveTo>
                    <a:pt x="1379" y="323"/>
                  </a:moveTo>
                  <a:cubicBezTo>
                    <a:pt x="1379" y="322"/>
                    <a:pt x="1378" y="323"/>
                    <a:pt x="1379" y="323"/>
                  </a:cubicBezTo>
                  <a:moveTo>
                    <a:pt x="160" y="332"/>
                  </a:moveTo>
                  <a:cubicBezTo>
                    <a:pt x="159" y="332"/>
                    <a:pt x="160" y="333"/>
                    <a:pt x="160" y="332"/>
                  </a:cubicBezTo>
                  <a:moveTo>
                    <a:pt x="160" y="332"/>
                  </a:moveTo>
                  <a:cubicBezTo>
                    <a:pt x="161" y="331"/>
                    <a:pt x="160" y="330"/>
                    <a:pt x="160" y="332"/>
                  </a:cubicBezTo>
                  <a:moveTo>
                    <a:pt x="224" y="334"/>
                  </a:moveTo>
                  <a:cubicBezTo>
                    <a:pt x="224" y="333"/>
                    <a:pt x="225" y="334"/>
                    <a:pt x="224" y="334"/>
                  </a:cubicBezTo>
                  <a:close/>
                  <a:moveTo>
                    <a:pt x="326" y="336"/>
                  </a:moveTo>
                  <a:cubicBezTo>
                    <a:pt x="307" y="364"/>
                    <a:pt x="290" y="395"/>
                    <a:pt x="274" y="426"/>
                  </a:cubicBezTo>
                  <a:cubicBezTo>
                    <a:pt x="285" y="423"/>
                    <a:pt x="296" y="421"/>
                    <a:pt x="306" y="419"/>
                  </a:cubicBezTo>
                  <a:cubicBezTo>
                    <a:pt x="311" y="390"/>
                    <a:pt x="319" y="364"/>
                    <a:pt x="326" y="336"/>
                  </a:cubicBezTo>
                  <a:moveTo>
                    <a:pt x="326" y="336"/>
                  </a:moveTo>
                  <a:cubicBezTo>
                    <a:pt x="329" y="336"/>
                    <a:pt x="325" y="332"/>
                    <a:pt x="326" y="336"/>
                  </a:cubicBezTo>
                  <a:moveTo>
                    <a:pt x="44" y="524"/>
                  </a:moveTo>
                  <a:cubicBezTo>
                    <a:pt x="49" y="523"/>
                    <a:pt x="54" y="514"/>
                    <a:pt x="59" y="510"/>
                  </a:cubicBezTo>
                  <a:cubicBezTo>
                    <a:pt x="80" y="455"/>
                    <a:pt x="109" y="407"/>
                    <a:pt x="139" y="360"/>
                  </a:cubicBezTo>
                  <a:cubicBezTo>
                    <a:pt x="134" y="356"/>
                    <a:pt x="135" y="347"/>
                    <a:pt x="133" y="339"/>
                  </a:cubicBezTo>
                  <a:cubicBezTo>
                    <a:pt x="97" y="394"/>
                    <a:pt x="66" y="454"/>
                    <a:pt x="44" y="524"/>
                  </a:cubicBezTo>
                  <a:close/>
                  <a:moveTo>
                    <a:pt x="1483" y="528"/>
                  </a:moveTo>
                  <a:cubicBezTo>
                    <a:pt x="1482" y="532"/>
                    <a:pt x="1486" y="529"/>
                    <a:pt x="1483" y="528"/>
                  </a:cubicBezTo>
                  <a:moveTo>
                    <a:pt x="1483" y="528"/>
                  </a:moveTo>
                  <a:cubicBezTo>
                    <a:pt x="1460" y="465"/>
                    <a:pt x="1432" y="396"/>
                    <a:pt x="1393" y="347"/>
                  </a:cubicBezTo>
                  <a:cubicBezTo>
                    <a:pt x="1393" y="347"/>
                    <a:pt x="1391" y="343"/>
                    <a:pt x="1390" y="345"/>
                  </a:cubicBezTo>
                  <a:cubicBezTo>
                    <a:pt x="1401" y="371"/>
                    <a:pt x="1415" y="395"/>
                    <a:pt x="1425" y="421"/>
                  </a:cubicBezTo>
                  <a:cubicBezTo>
                    <a:pt x="1436" y="447"/>
                    <a:pt x="1448" y="473"/>
                    <a:pt x="1455" y="503"/>
                  </a:cubicBezTo>
                  <a:cubicBezTo>
                    <a:pt x="1466" y="510"/>
                    <a:pt x="1474" y="519"/>
                    <a:pt x="1483" y="528"/>
                  </a:cubicBezTo>
                  <a:moveTo>
                    <a:pt x="1376" y="374"/>
                  </a:moveTo>
                  <a:cubicBezTo>
                    <a:pt x="1396" y="402"/>
                    <a:pt x="1417" y="437"/>
                    <a:pt x="1432" y="470"/>
                  </a:cubicBezTo>
                  <a:cubicBezTo>
                    <a:pt x="1437" y="481"/>
                    <a:pt x="1440" y="496"/>
                    <a:pt x="1452" y="499"/>
                  </a:cubicBezTo>
                  <a:cubicBezTo>
                    <a:pt x="1435" y="446"/>
                    <a:pt x="1415" y="397"/>
                    <a:pt x="1389" y="354"/>
                  </a:cubicBezTo>
                  <a:cubicBezTo>
                    <a:pt x="1386" y="362"/>
                    <a:pt x="1380" y="367"/>
                    <a:pt x="1376" y="374"/>
                  </a:cubicBezTo>
                  <a:close/>
                  <a:moveTo>
                    <a:pt x="212" y="356"/>
                  </a:moveTo>
                  <a:cubicBezTo>
                    <a:pt x="212" y="355"/>
                    <a:pt x="213" y="356"/>
                    <a:pt x="212" y="356"/>
                  </a:cubicBezTo>
                  <a:close/>
                  <a:moveTo>
                    <a:pt x="211" y="358"/>
                  </a:moveTo>
                  <a:cubicBezTo>
                    <a:pt x="202" y="370"/>
                    <a:pt x="193" y="382"/>
                    <a:pt x="186" y="396"/>
                  </a:cubicBezTo>
                  <a:cubicBezTo>
                    <a:pt x="190" y="396"/>
                    <a:pt x="192" y="399"/>
                    <a:pt x="196" y="400"/>
                  </a:cubicBezTo>
                  <a:cubicBezTo>
                    <a:pt x="201" y="386"/>
                    <a:pt x="206" y="372"/>
                    <a:pt x="211" y="358"/>
                  </a:cubicBezTo>
                  <a:moveTo>
                    <a:pt x="211" y="358"/>
                  </a:moveTo>
                  <a:cubicBezTo>
                    <a:pt x="212" y="357"/>
                    <a:pt x="211" y="356"/>
                    <a:pt x="211" y="358"/>
                  </a:cubicBezTo>
                  <a:moveTo>
                    <a:pt x="94" y="487"/>
                  </a:moveTo>
                  <a:cubicBezTo>
                    <a:pt x="109" y="477"/>
                    <a:pt x="127" y="470"/>
                    <a:pt x="146" y="463"/>
                  </a:cubicBezTo>
                  <a:cubicBezTo>
                    <a:pt x="156" y="439"/>
                    <a:pt x="170" y="418"/>
                    <a:pt x="182" y="396"/>
                  </a:cubicBezTo>
                  <a:cubicBezTo>
                    <a:pt x="166" y="389"/>
                    <a:pt x="152" y="378"/>
                    <a:pt x="141" y="365"/>
                  </a:cubicBezTo>
                  <a:cubicBezTo>
                    <a:pt x="123" y="403"/>
                    <a:pt x="103" y="444"/>
                    <a:pt x="94" y="487"/>
                  </a:cubicBezTo>
                  <a:close/>
                  <a:moveTo>
                    <a:pt x="132" y="376"/>
                  </a:moveTo>
                  <a:cubicBezTo>
                    <a:pt x="132" y="375"/>
                    <a:pt x="133" y="376"/>
                    <a:pt x="132" y="376"/>
                  </a:cubicBezTo>
                  <a:close/>
                  <a:moveTo>
                    <a:pt x="1374" y="375"/>
                  </a:moveTo>
                  <a:cubicBezTo>
                    <a:pt x="1368" y="382"/>
                    <a:pt x="1359" y="386"/>
                    <a:pt x="1352" y="391"/>
                  </a:cubicBezTo>
                  <a:cubicBezTo>
                    <a:pt x="1362" y="413"/>
                    <a:pt x="1369" y="437"/>
                    <a:pt x="1375" y="462"/>
                  </a:cubicBezTo>
                  <a:cubicBezTo>
                    <a:pt x="1398" y="469"/>
                    <a:pt x="1420" y="482"/>
                    <a:pt x="1439" y="490"/>
                  </a:cubicBezTo>
                  <a:cubicBezTo>
                    <a:pt x="1419" y="450"/>
                    <a:pt x="1399" y="409"/>
                    <a:pt x="1374" y="375"/>
                  </a:cubicBezTo>
                  <a:close/>
                  <a:moveTo>
                    <a:pt x="131" y="378"/>
                  </a:moveTo>
                  <a:cubicBezTo>
                    <a:pt x="131" y="378"/>
                    <a:pt x="131" y="378"/>
                    <a:pt x="130" y="378"/>
                  </a:cubicBezTo>
                  <a:cubicBezTo>
                    <a:pt x="106" y="418"/>
                    <a:pt x="82" y="459"/>
                    <a:pt x="64" y="505"/>
                  </a:cubicBezTo>
                  <a:moveTo>
                    <a:pt x="64" y="505"/>
                  </a:moveTo>
                  <a:cubicBezTo>
                    <a:pt x="63" y="506"/>
                    <a:pt x="64" y="507"/>
                    <a:pt x="64" y="505"/>
                  </a:cubicBezTo>
                  <a:moveTo>
                    <a:pt x="64" y="505"/>
                  </a:moveTo>
                  <a:cubicBezTo>
                    <a:pt x="73" y="500"/>
                    <a:pt x="80" y="494"/>
                    <a:pt x="90" y="489"/>
                  </a:cubicBezTo>
                  <a:cubicBezTo>
                    <a:pt x="100" y="448"/>
                    <a:pt x="116" y="413"/>
                    <a:pt x="131" y="378"/>
                  </a:cubicBezTo>
                  <a:moveTo>
                    <a:pt x="131" y="378"/>
                  </a:moveTo>
                  <a:cubicBezTo>
                    <a:pt x="133" y="377"/>
                    <a:pt x="131" y="377"/>
                    <a:pt x="131" y="378"/>
                  </a:cubicBezTo>
                  <a:moveTo>
                    <a:pt x="620" y="385"/>
                  </a:moveTo>
                  <a:cubicBezTo>
                    <a:pt x="619" y="415"/>
                    <a:pt x="617" y="444"/>
                    <a:pt x="616" y="473"/>
                  </a:cubicBezTo>
                  <a:cubicBezTo>
                    <a:pt x="654" y="475"/>
                    <a:pt x="693" y="476"/>
                    <a:pt x="732" y="477"/>
                  </a:cubicBezTo>
                  <a:cubicBezTo>
                    <a:pt x="733" y="445"/>
                    <a:pt x="734" y="414"/>
                    <a:pt x="735" y="383"/>
                  </a:cubicBezTo>
                  <a:cubicBezTo>
                    <a:pt x="695" y="382"/>
                    <a:pt x="658" y="384"/>
                    <a:pt x="620" y="385"/>
                  </a:cubicBezTo>
                  <a:close/>
                  <a:moveTo>
                    <a:pt x="739" y="383"/>
                  </a:moveTo>
                  <a:cubicBezTo>
                    <a:pt x="736" y="412"/>
                    <a:pt x="736" y="445"/>
                    <a:pt x="735" y="477"/>
                  </a:cubicBezTo>
                  <a:cubicBezTo>
                    <a:pt x="753" y="477"/>
                    <a:pt x="771" y="477"/>
                    <a:pt x="789" y="477"/>
                  </a:cubicBezTo>
                  <a:cubicBezTo>
                    <a:pt x="789" y="445"/>
                    <a:pt x="787" y="415"/>
                    <a:pt x="788" y="383"/>
                  </a:cubicBezTo>
                  <a:cubicBezTo>
                    <a:pt x="772" y="383"/>
                    <a:pt x="755" y="383"/>
                    <a:pt x="739" y="383"/>
                  </a:cubicBezTo>
                  <a:close/>
                  <a:moveTo>
                    <a:pt x="792" y="383"/>
                  </a:moveTo>
                  <a:cubicBezTo>
                    <a:pt x="790" y="412"/>
                    <a:pt x="791" y="446"/>
                    <a:pt x="791" y="477"/>
                  </a:cubicBezTo>
                  <a:cubicBezTo>
                    <a:pt x="831" y="476"/>
                    <a:pt x="871" y="475"/>
                    <a:pt x="910" y="473"/>
                  </a:cubicBezTo>
                  <a:cubicBezTo>
                    <a:pt x="905" y="443"/>
                    <a:pt x="901" y="414"/>
                    <a:pt x="895" y="385"/>
                  </a:cubicBezTo>
                  <a:cubicBezTo>
                    <a:pt x="862" y="384"/>
                    <a:pt x="827" y="382"/>
                    <a:pt x="792" y="383"/>
                  </a:cubicBezTo>
                  <a:close/>
                  <a:moveTo>
                    <a:pt x="616" y="385"/>
                  </a:moveTo>
                  <a:cubicBezTo>
                    <a:pt x="616" y="385"/>
                    <a:pt x="615" y="385"/>
                    <a:pt x="615" y="385"/>
                  </a:cubicBezTo>
                  <a:cubicBezTo>
                    <a:pt x="603" y="387"/>
                    <a:pt x="589" y="387"/>
                    <a:pt x="577" y="388"/>
                  </a:cubicBezTo>
                  <a:cubicBezTo>
                    <a:pt x="571" y="416"/>
                    <a:pt x="564" y="441"/>
                    <a:pt x="559" y="470"/>
                  </a:cubicBezTo>
                  <a:cubicBezTo>
                    <a:pt x="578" y="470"/>
                    <a:pt x="595" y="472"/>
                    <a:pt x="613" y="473"/>
                  </a:cubicBezTo>
                  <a:cubicBezTo>
                    <a:pt x="612" y="443"/>
                    <a:pt x="617" y="409"/>
                    <a:pt x="616" y="385"/>
                  </a:cubicBezTo>
                  <a:close/>
                  <a:moveTo>
                    <a:pt x="914" y="473"/>
                  </a:moveTo>
                  <a:cubicBezTo>
                    <a:pt x="930" y="472"/>
                    <a:pt x="946" y="470"/>
                    <a:pt x="963" y="470"/>
                  </a:cubicBezTo>
                  <a:cubicBezTo>
                    <a:pt x="960" y="443"/>
                    <a:pt x="960" y="414"/>
                    <a:pt x="957" y="388"/>
                  </a:cubicBezTo>
                  <a:cubicBezTo>
                    <a:pt x="937" y="388"/>
                    <a:pt x="919" y="386"/>
                    <a:pt x="900" y="385"/>
                  </a:cubicBezTo>
                  <a:cubicBezTo>
                    <a:pt x="904" y="415"/>
                    <a:pt x="910" y="442"/>
                    <a:pt x="914" y="473"/>
                  </a:cubicBezTo>
                  <a:close/>
                  <a:moveTo>
                    <a:pt x="456" y="399"/>
                  </a:moveTo>
                  <a:cubicBezTo>
                    <a:pt x="454" y="419"/>
                    <a:pt x="451" y="438"/>
                    <a:pt x="450" y="459"/>
                  </a:cubicBezTo>
                  <a:cubicBezTo>
                    <a:pt x="486" y="462"/>
                    <a:pt x="520" y="467"/>
                    <a:pt x="557" y="469"/>
                  </a:cubicBezTo>
                  <a:cubicBezTo>
                    <a:pt x="561" y="441"/>
                    <a:pt x="569" y="416"/>
                    <a:pt x="574" y="388"/>
                  </a:cubicBezTo>
                  <a:cubicBezTo>
                    <a:pt x="534" y="391"/>
                    <a:pt x="494" y="394"/>
                    <a:pt x="456" y="399"/>
                  </a:cubicBezTo>
                  <a:close/>
                  <a:moveTo>
                    <a:pt x="960" y="389"/>
                  </a:moveTo>
                  <a:cubicBezTo>
                    <a:pt x="962" y="415"/>
                    <a:pt x="964" y="441"/>
                    <a:pt x="965" y="469"/>
                  </a:cubicBezTo>
                  <a:cubicBezTo>
                    <a:pt x="1003" y="467"/>
                    <a:pt x="1042" y="464"/>
                    <a:pt x="1076" y="457"/>
                  </a:cubicBezTo>
                  <a:cubicBezTo>
                    <a:pt x="1068" y="438"/>
                    <a:pt x="1062" y="417"/>
                    <a:pt x="1055" y="397"/>
                  </a:cubicBezTo>
                  <a:cubicBezTo>
                    <a:pt x="1023" y="395"/>
                    <a:pt x="993" y="391"/>
                    <a:pt x="960" y="389"/>
                  </a:cubicBezTo>
                  <a:close/>
                  <a:moveTo>
                    <a:pt x="1349" y="392"/>
                  </a:moveTo>
                  <a:cubicBezTo>
                    <a:pt x="1340" y="398"/>
                    <a:pt x="1329" y="402"/>
                    <a:pt x="1319" y="407"/>
                  </a:cubicBezTo>
                  <a:cubicBezTo>
                    <a:pt x="1327" y="421"/>
                    <a:pt x="1335" y="436"/>
                    <a:pt x="1343" y="451"/>
                  </a:cubicBezTo>
                  <a:cubicBezTo>
                    <a:pt x="1354" y="453"/>
                    <a:pt x="1362" y="458"/>
                    <a:pt x="1373" y="460"/>
                  </a:cubicBezTo>
                  <a:cubicBezTo>
                    <a:pt x="1366" y="439"/>
                    <a:pt x="1359" y="407"/>
                    <a:pt x="1349" y="392"/>
                  </a:cubicBezTo>
                  <a:close/>
                  <a:moveTo>
                    <a:pt x="184" y="398"/>
                  </a:moveTo>
                  <a:cubicBezTo>
                    <a:pt x="173" y="419"/>
                    <a:pt x="160" y="439"/>
                    <a:pt x="150" y="461"/>
                  </a:cubicBezTo>
                  <a:cubicBezTo>
                    <a:pt x="160" y="458"/>
                    <a:pt x="170" y="454"/>
                    <a:pt x="181" y="451"/>
                  </a:cubicBezTo>
                  <a:cubicBezTo>
                    <a:pt x="185" y="434"/>
                    <a:pt x="190" y="419"/>
                    <a:pt x="195" y="403"/>
                  </a:cubicBezTo>
                  <a:cubicBezTo>
                    <a:pt x="191" y="401"/>
                    <a:pt x="188" y="399"/>
                    <a:pt x="184" y="398"/>
                  </a:cubicBezTo>
                  <a:close/>
                  <a:moveTo>
                    <a:pt x="1079" y="458"/>
                  </a:moveTo>
                  <a:cubicBezTo>
                    <a:pt x="1094" y="457"/>
                    <a:pt x="1108" y="454"/>
                    <a:pt x="1123" y="453"/>
                  </a:cubicBezTo>
                  <a:cubicBezTo>
                    <a:pt x="1122" y="436"/>
                    <a:pt x="1119" y="421"/>
                    <a:pt x="1117" y="405"/>
                  </a:cubicBezTo>
                  <a:cubicBezTo>
                    <a:pt x="1097" y="404"/>
                    <a:pt x="1077" y="398"/>
                    <a:pt x="1058" y="399"/>
                  </a:cubicBezTo>
                  <a:cubicBezTo>
                    <a:pt x="1066" y="417"/>
                    <a:pt x="1071" y="439"/>
                    <a:pt x="1079" y="458"/>
                  </a:cubicBezTo>
                  <a:close/>
                  <a:moveTo>
                    <a:pt x="420" y="403"/>
                  </a:moveTo>
                  <a:cubicBezTo>
                    <a:pt x="414" y="419"/>
                    <a:pt x="407" y="435"/>
                    <a:pt x="401" y="453"/>
                  </a:cubicBezTo>
                  <a:cubicBezTo>
                    <a:pt x="417" y="454"/>
                    <a:pt x="431" y="457"/>
                    <a:pt x="447" y="458"/>
                  </a:cubicBezTo>
                  <a:cubicBezTo>
                    <a:pt x="449" y="438"/>
                    <a:pt x="451" y="418"/>
                    <a:pt x="454" y="399"/>
                  </a:cubicBezTo>
                  <a:cubicBezTo>
                    <a:pt x="453" y="399"/>
                    <a:pt x="453" y="399"/>
                    <a:pt x="452" y="399"/>
                  </a:cubicBezTo>
                  <a:cubicBezTo>
                    <a:pt x="442" y="401"/>
                    <a:pt x="431" y="402"/>
                    <a:pt x="420" y="403"/>
                  </a:cubicBezTo>
                  <a:close/>
                  <a:moveTo>
                    <a:pt x="185" y="450"/>
                  </a:moveTo>
                  <a:cubicBezTo>
                    <a:pt x="210" y="440"/>
                    <a:pt x="240" y="435"/>
                    <a:pt x="266" y="427"/>
                  </a:cubicBezTo>
                  <a:cubicBezTo>
                    <a:pt x="241" y="421"/>
                    <a:pt x="219" y="413"/>
                    <a:pt x="198" y="404"/>
                  </a:cubicBezTo>
                  <a:cubicBezTo>
                    <a:pt x="193" y="418"/>
                    <a:pt x="187" y="436"/>
                    <a:pt x="185" y="450"/>
                  </a:cubicBezTo>
                  <a:close/>
                  <a:moveTo>
                    <a:pt x="308" y="421"/>
                  </a:moveTo>
                  <a:cubicBezTo>
                    <a:pt x="307" y="425"/>
                    <a:pt x="307" y="430"/>
                    <a:pt x="305" y="434"/>
                  </a:cubicBezTo>
                  <a:cubicBezTo>
                    <a:pt x="335" y="441"/>
                    <a:pt x="366" y="447"/>
                    <a:pt x="398" y="452"/>
                  </a:cubicBezTo>
                  <a:cubicBezTo>
                    <a:pt x="401" y="444"/>
                    <a:pt x="405" y="436"/>
                    <a:pt x="408" y="428"/>
                  </a:cubicBezTo>
                  <a:cubicBezTo>
                    <a:pt x="411" y="419"/>
                    <a:pt x="416" y="410"/>
                    <a:pt x="414" y="404"/>
                  </a:cubicBezTo>
                  <a:cubicBezTo>
                    <a:pt x="378" y="409"/>
                    <a:pt x="343" y="415"/>
                    <a:pt x="308" y="421"/>
                  </a:cubicBezTo>
                  <a:close/>
                  <a:moveTo>
                    <a:pt x="1126" y="452"/>
                  </a:moveTo>
                  <a:cubicBezTo>
                    <a:pt x="1156" y="447"/>
                    <a:pt x="1185" y="442"/>
                    <a:pt x="1213" y="435"/>
                  </a:cubicBezTo>
                  <a:cubicBezTo>
                    <a:pt x="1212" y="429"/>
                    <a:pt x="1208" y="425"/>
                    <a:pt x="1206" y="419"/>
                  </a:cubicBezTo>
                  <a:cubicBezTo>
                    <a:pt x="1178" y="415"/>
                    <a:pt x="1148" y="407"/>
                    <a:pt x="1119" y="407"/>
                  </a:cubicBezTo>
                  <a:cubicBezTo>
                    <a:pt x="1123" y="420"/>
                    <a:pt x="1123" y="437"/>
                    <a:pt x="1126" y="452"/>
                  </a:cubicBezTo>
                  <a:close/>
                  <a:moveTo>
                    <a:pt x="1317" y="408"/>
                  </a:moveTo>
                  <a:cubicBezTo>
                    <a:pt x="1298" y="416"/>
                    <a:pt x="1277" y="420"/>
                    <a:pt x="1260" y="429"/>
                  </a:cubicBezTo>
                  <a:cubicBezTo>
                    <a:pt x="1288" y="434"/>
                    <a:pt x="1313" y="441"/>
                    <a:pt x="1338" y="449"/>
                  </a:cubicBezTo>
                  <a:cubicBezTo>
                    <a:pt x="1332" y="434"/>
                    <a:pt x="1323" y="423"/>
                    <a:pt x="1317" y="408"/>
                  </a:cubicBezTo>
                  <a:close/>
                  <a:moveTo>
                    <a:pt x="1216" y="434"/>
                  </a:moveTo>
                  <a:cubicBezTo>
                    <a:pt x="1226" y="433"/>
                    <a:pt x="1237" y="431"/>
                    <a:pt x="1245" y="427"/>
                  </a:cubicBezTo>
                  <a:cubicBezTo>
                    <a:pt x="1232" y="426"/>
                    <a:pt x="1220" y="420"/>
                    <a:pt x="1209" y="421"/>
                  </a:cubicBezTo>
                  <a:cubicBezTo>
                    <a:pt x="1213" y="424"/>
                    <a:pt x="1214" y="430"/>
                    <a:pt x="1216" y="434"/>
                  </a:cubicBezTo>
                  <a:close/>
                  <a:moveTo>
                    <a:pt x="279" y="427"/>
                  </a:moveTo>
                  <a:cubicBezTo>
                    <a:pt x="285" y="431"/>
                    <a:pt x="295" y="431"/>
                    <a:pt x="303" y="433"/>
                  </a:cubicBezTo>
                  <a:cubicBezTo>
                    <a:pt x="303" y="429"/>
                    <a:pt x="305" y="426"/>
                    <a:pt x="305" y="422"/>
                  </a:cubicBezTo>
                  <a:cubicBezTo>
                    <a:pt x="296" y="423"/>
                    <a:pt x="289" y="426"/>
                    <a:pt x="279" y="427"/>
                  </a:cubicBezTo>
                  <a:close/>
                  <a:moveTo>
                    <a:pt x="1218" y="437"/>
                  </a:moveTo>
                  <a:cubicBezTo>
                    <a:pt x="1240" y="486"/>
                    <a:pt x="1259" y="538"/>
                    <a:pt x="1277" y="593"/>
                  </a:cubicBezTo>
                  <a:cubicBezTo>
                    <a:pt x="1275" y="533"/>
                    <a:pt x="1270" y="478"/>
                    <a:pt x="1257" y="430"/>
                  </a:cubicBezTo>
                  <a:cubicBezTo>
                    <a:pt x="1244" y="429"/>
                    <a:pt x="1232" y="435"/>
                    <a:pt x="1218" y="437"/>
                  </a:cubicBezTo>
                  <a:close/>
                  <a:moveTo>
                    <a:pt x="183" y="453"/>
                  </a:moveTo>
                  <a:cubicBezTo>
                    <a:pt x="169" y="514"/>
                    <a:pt x="159" y="583"/>
                    <a:pt x="163" y="659"/>
                  </a:cubicBezTo>
                  <a:cubicBezTo>
                    <a:pt x="171" y="655"/>
                    <a:pt x="179" y="652"/>
                    <a:pt x="188" y="650"/>
                  </a:cubicBezTo>
                  <a:cubicBezTo>
                    <a:pt x="208" y="570"/>
                    <a:pt x="235" y="496"/>
                    <a:pt x="270" y="430"/>
                  </a:cubicBezTo>
                  <a:cubicBezTo>
                    <a:pt x="269" y="430"/>
                    <a:pt x="268" y="430"/>
                    <a:pt x="268" y="430"/>
                  </a:cubicBezTo>
                  <a:cubicBezTo>
                    <a:pt x="239" y="437"/>
                    <a:pt x="210" y="444"/>
                    <a:pt x="183" y="453"/>
                  </a:cubicBezTo>
                  <a:close/>
                  <a:moveTo>
                    <a:pt x="192" y="648"/>
                  </a:moveTo>
                  <a:cubicBezTo>
                    <a:pt x="190" y="649"/>
                    <a:pt x="192" y="650"/>
                    <a:pt x="192" y="648"/>
                  </a:cubicBezTo>
                  <a:moveTo>
                    <a:pt x="192" y="648"/>
                  </a:moveTo>
                  <a:cubicBezTo>
                    <a:pt x="223" y="640"/>
                    <a:pt x="254" y="630"/>
                    <a:pt x="289" y="623"/>
                  </a:cubicBezTo>
                  <a:cubicBezTo>
                    <a:pt x="287" y="555"/>
                    <a:pt x="293" y="494"/>
                    <a:pt x="302" y="436"/>
                  </a:cubicBezTo>
                  <a:cubicBezTo>
                    <a:pt x="292" y="434"/>
                    <a:pt x="283" y="431"/>
                    <a:pt x="272" y="430"/>
                  </a:cubicBezTo>
                  <a:cubicBezTo>
                    <a:pt x="239" y="496"/>
                    <a:pt x="211" y="568"/>
                    <a:pt x="192" y="648"/>
                  </a:cubicBezTo>
                  <a:moveTo>
                    <a:pt x="1275" y="515"/>
                  </a:moveTo>
                  <a:cubicBezTo>
                    <a:pt x="1279" y="557"/>
                    <a:pt x="1276" y="605"/>
                    <a:pt x="1288" y="636"/>
                  </a:cubicBezTo>
                  <a:cubicBezTo>
                    <a:pt x="1316" y="643"/>
                    <a:pt x="1341" y="652"/>
                    <a:pt x="1367" y="660"/>
                  </a:cubicBezTo>
                  <a:cubicBezTo>
                    <a:pt x="1377" y="657"/>
                    <a:pt x="1386" y="652"/>
                    <a:pt x="1397" y="648"/>
                  </a:cubicBezTo>
                  <a:cubicBezTo>
                    <a:pt x="1395" y="622"/>
                    <a:pt x="1398" y="600"/>
                    <a:pt x="1394" y="577"/>
                  </a:cubicBezTo>
                  <a:cubicBezTo>
                    <a:pt x="1392" y="567"/>
                    <a:pt x="1386" y="555"/>
                    <a:pt x="1382" y="545"/>
                  </a:cubicBezTo>
                  <a:cubicBezTo>
                    <a:pt x="1370" y="512"/>
                    <a:pt x="1354" y="481"/>
                    <a:pt x="1340" y="452"/>
                  </a:cubicBezTo>
                  <a:cubicBezTo>
                    <a:pt x="1314" y="444"/>
                    <a:pt x="1288" y="437"/>
                    <a:pt x="1261" y="431"/>
                  </a:cubicBezTo>
                  <a:cubicBezTo>
                    <a:pt x="1266" y="456"/>
                    <a:pt x="1272" y="485"/>
                    <a:pt x="1275" y="515"/>
                  </a:cubicBezTo>
                  <a:close/>
                  <a:moveTo>
                    <a:pt x="305" y="437"/>
                  </a:moveTo>
                  <a:cubicBezTo>
                    <a:pt x="295" y="493"/>
                    <a:pt x="288" y="559"/>
                    <a:pt x="293" y="623"/>
                  </a:cubicBezTo>
                  <a:cubicBezTo>
                    <a:pt x="311" y="617"/>
                    <a:pt x="332" y="615"/>
                    <a:pt x="351" y="610"/>
                  </a:cubicBezTo>
                  <a:cubicBezTo>
                    <a:pt x="364" y="556"/>
                    <a:pt x="379" y="504"/>
                    <a:pt x="397" y="455"/>
                  </a:cubicBezTo>
                  <a:cubicBezTo>
                    <a:pt x="366" y="449"/>
                    <a:pt x="335" y="444"/>
                    <a:pt x="305" y="437"/>
                  </a:cubicBezTo>
                  <a:close/>
                  <a:moveTo>
                    <a:pt x="1126" y="455"/>
                  </a:moveTo>
                  <a:cubicBezTo>
                    <a:pt x="1131" y="501"/>
                    <a:pt x="1133" y="551"/>
                    <a:pt x="1133" y="603"/>
                  </a:cubicBezTo>
                  <a:cubicBezTo>
                    <a:pt x="1182" y="612"/>
                    <a:pt x="1231" y="620"/>
                    <a:pt x="1277" y="633"/>
                  </a:cubicBezTo>
                  <a:cubicBezTo>
                    <a:pt x="1279" y="602"/>
                    <a:pt x="1270" y="583"/>
                    <a:pt x="1263" y="561"/>
                  </a:cubicBezTo>
                  <a:cubicBezTo>
                    <a:pt x="1248" y="517"/>
                    <a:pt x="1234" y="477"/>
                    <a:pt x="1215" y="438"/>
                  </a:cubicBezTo>
                  <a:cubicBezTo>
                    <a:pt x="1214" y="438"/>
                    <a:pt x="1214" y="438"/>
                    <a:pt x="1213" y="438"/>
                  </a:cubicBezTo>
                  <a:cubicBezTo>
                    <a:pt x="1185" y="445"/>
                    <a:pt x="1156" y="450"/>
                    <a:pt x="1126" y="455"/>
                  </a:cubicBezTo>
                  <a:close/>
                  <a:moveTo>
                    <a:pt x="179" y="454"/>
                  </a:moveTo>
                  <a:cubicBezTo>
                    <a:pt x="168" y="457"/>
                    <a:pt x="158" y="461"/>
                    <a:pt x="147" y="465"/>
                  </a:cubicBezTo>
                  <a:cubicBezTo>
                    <a:pt x="123" y="516"/>
                    <a:pt x="101" y="568"/>
                    <a:pt x="85" y="627"/>
                  </a:cubicBezTo>
                  <a:cubicBezTo>
                    <a:pt x="108" y="640"/>
                    <a:pt x="131" y="652"/>
                    <a:pt x="159" y="660"/>
                  </a:cubicBezTo>
                  <a:cubicBezTo>
                    <a:pt x="157" y="583"/>
                    <a:pt x="168" y="513"/>
                    <a:pt x="179" y="454"/>
                  </a:cubicBezTo>
                  <a:close/>
                  <a:moveTo>
                    <a:pt x="1392" y="564"/>
                  </a:moveTo>
                  <a:cubicBezTo>
                    <a:pt x="1388" y="528"/>
                    <a:pt x="1381" y="495"/>
                    <a:pt x="1374" y="463"/>
                  </a:cubicBezTo>
                  <a:cubicBezTo>
                    <a:pt x="1363" y="461"/>
                    <a:pt x="1354" y="457"/>
                    <a:pt x="1345" y="454"/>
                  </a:cubicBezTo>
                  <a:cubicBezTo>
                    <a:pt x="1362" y="489"/>
                    <a:pt x="1378" y="525"/>
                    <a:pt x="1392" y="564"/>
                  </a:cubicBezTo>
                  <a:close/>
                  <a:moveTo>
                    <a:pt x="401" y="455"/>
                  </a:moveTo>
                  <a:cubicBezTo>
                    <a:pt x="382" y="503"/>
                    <a:pt x="367" y="556"/>
                    <a:pt x="354" y="610"/>
                  </a:cubicBezTo>
                  <a:cubicBezTo>
                    <a:pt x="383" y="605"/>
                    <a:pt x="412" y="600"/>
                    <a:pt x="442" y="597"/>
                  </a:cubicBezTo>
                  <a:cubicBezTo>
                    <a:pt x="442" y="550"/>
                    <a:pt x="443" y="504"/>
                    <a:pt x="447" y="461"/>
                  </a:cubicBezTo>
                  <a:cubicBezTo>
                    <a:pt x="432" y="459"/>
                    <a:pt x="415" y="458"/>
                    <a:pt x="401" y="455"/>
                  </a:cubicBezTo>
                  <a:close/>
                  <a:moveTo>
                    <a:pt x="1080" y="461"/>
                  </a:moveTo>
                  <a:cubicBezTo>
                    <a:pt x="1093" y="507"/>
                    <a:pt x="1106" y="553"/>
                    <a:pt x="1116" y="601"/>
                  </a:cubicBezTo>
                  <a:cubicBezTo>
                    <a:pt x="1121" y="602"/>
                    <a:pt x="1125" y="602"/>
                    <a:pt x="1130" y="603"/>
                  </a:cubicBezTo>
                  <a:cubicBezTo>
                    <a:pt x="1130" y="551"/>
                    <a:pt x="1129" y="501"/>
                    <a:pt x="1123" y="455"/>
                  </a:cubicBezTo>
                  <a:cubicBezTo>
                    <a:pt x="1108" y="457"/>
                    <a:pt x="1094" y="459"/>
                    <a:pt x="1080" y="461"/>
                  </a:cubicBezTo>
                  <a:close/>
                  <a:moveTo>
                    <a:pt x="445" y="596"/>
                  </a:moveTo>
                  <a:cubicBezTo>
                    <a:pt x="475" y="592"/>
                    <a:pt x="505" y="589"/>
                    <a:pt x="535" y="586"/>
                  </a:cubicBezTo>
                  <a:cubicBezTo>
                    <a:pt x="542" y="548"/>
                    <a:pt x="548" y="509"/>
                    <a:pt x="556" y="472"/>
                  </a:cubicBezTo>
                  <a:cubicBezTo>
                    <a:pt x="519" y="469"/>
                    <a:pt x="483" y="466"/>
                    <a:pt x="449" y="461"/>
                  </a:cubicBezTo>
                  <a:cubicBezTo>
                    <a:pt x="446" y="504"/>
                    <a:pt x="444" y="549"/>
                    <a:pt x="445" y="596"/>
                  </a:cubicBezTo>
                  <a:close/>
                  <a:moveTo>
                    <a:pt x="965" y="472"/>
                  </a:moveTo>
                  <a:cubicBezTo>
                    <a:pt x="967" y="507"/>
                    <a:pt x="966" y="546"/>
                    <a:pt x="966" y="584"/>
                  </a:cubicBezTo>
                  <a:cubicBezTo>
                    <a:pt x="1016" y="589"/>
                    <a:pt x="1065" y="594"/>
                    <a:pt x="1113" y="600"/>
                  </a:cubicBezTo>
                  <a:cubicBezTo>
                    <a:pt x="1102" y="553"/>
                    <a:pt x="1092" y="503"/>
                    <a:pt x="1075" y="461"/>
                  </a:cubicBezTo>
                  <a:cubicBezTo>
                    <a:pt x="1039" y="466"/>
                    <a:pt x="1003" y="470"/>
                    <a:pt x="965" y="472"/>
                  </a:cubicBezTo>
                  <a:close/>
                  <a:moveTo>
                    <a:pt x="1388" y="521"/>
                  </a:moveTo>
                  <a:cubicBezTo>
                    <a:pt x="1391" y="540"/>
                    <a:pt x="1392" y="559"/>
                    <a:pt x="1396" y="577"/>
                  </a:cubicBezTo>
                  <a:cubicBezTo>
                    <a:pt x="1400" y="600"/>
                    <a:pt x="1412" y="620"/>
                    <a:pt x="1416" y="640"/>
                  </a:cubicBezTo>
                  <a:cubicBezTo>
                    <a:pt x="1437" y="628"/>
                    <a:pt x="1459" y="617"/>
                    <a:pt x="1473" y="599"/>
                  </a:cubicBezTo>
                  <a:cubicBezTo>
                    <a:pt x="1470" y="557"/>
                    <a:pt x="1454" y="529"/>
                    <a:pt x="1442" y="496"/>
                  </a:cubicBezTo>
                  <a:cubicBezTo>
                    <a:pt x="1421" y="484"/>
                    <a:pt x="1400" y="473"/>
                    <a:pt x="1376" y="465"/>
                  </a:cubicBezTo>
                  <a:cubicBezTo>
                    <a:pt x="1381" y="483"/>
                    <a:pt x="1385" y="502"/>
                    <a:pt x="1388" y="521"/>
                  </a:cubicBezTo>
                  <a:close/>
                  <a:moveTo>
                    <a:pt x="91" y="491"/>
                  </a:moveTo>
                  <a:cubicBezTo>
                    <a:pt x="82" y="531"/>
                    <a:pt x="72" y="570"/>
                    <a:pt x="69" y="616"/>
                  </a:cubicBezTo>
                  <a:cubicBezTo>
                    <a:pt x="73" y="619"/>
                    <a:pt x="78" y="623"/>
                    <a:pt x="83" y="625"/>
                  </a:cubicBezTo>
                  <a:cubicBezTo>
                    <a:pt x="98" y="568"/>
                    <a:pt x="121" y="515"/>
                    <a:pt x="142" y="467"/>
                  </a:cubicBezTo>
                  <a:cubicBezTo>
                    <a:pt x="124" y="474"/>
                    <a:pt x="107" y="482"/>
                    <a:pt x="91" y="491"/>
                  </a:cubicBezTo>
                  <a:close/>
                  <a:moveTo>
                    <a:pt x="558" y="472"/>
                  </a:moveTo>
                  <a:cubicBezTo>
                    <a:pt x="551" y="509"/>
                    <a:pt x="545" y="548"/>
                    <a:pt x="538" y="586"/>
                  </a:cubicBezTo>
                  <a:cubicBezTo>
                    <a:pt x="562" y="584"/>
                    <a:pt x="586" y="582"/>
                    <a:pt x="611" y="581"/>
                  </a:cubicBezTo>
                  <a:cubicBezTo>
                    <a:pt x="611" y="545"/>
                    <a:pt x="613" y="511"/>
                    <a:pt x="612" y="476"/>
                  </a:cubicBezTo>
                  <a:cubicBezTo>
                    <a:pt x="594" y="474"/>
                    <a:pt x="576" y="474"/>
                    <a:pt x="558" y="472"/>
                  </a:cubicBezTo>
                  <a:close/>
                  <a:moveTo>
                    <a:pt x="915" y="476"/>
                  </a:moveTo>
                  <a:cubicBezTo>
                    <a:pt x="919" y="511"/>
                    <a:pt x="925" y="546"/>
                    <a:pt x="928" y="582"/>
                  </a:cubicBezTo>
                  <a:cubicBezTo>
                    <a:pt x="941" y="582"/>
                    <a:pt x="952" y="584"/>
                    <a:pt x="965" y="584"/>
                  </a:cubicBezTo>
                  <a:cubicBezTo>
                    <a:pt x="965" y="546"/>
                    <a:pt x="963" y="510"/>
                    <a:pt x="963" y="473"/>
                  </a:cubicBezTo>
                  <a:cubicBezTo>
                    <a:pt x="946" y="473"/>
                    <a:pt x="930" y="474"/>
                    <a:pt x="915" y="476"/>
                  </a:cubicBezTo>
                  <a:close/>
                  <a:moveTo>
                    <a:pt x="617" y="476"/>
                  </a:moveTo>
                  <a:cubicBezTo>
                    <a:pt x="614" y="508"/>
                    <a:pt x="615" y="545"/>
                    <a:pt x="615" y="580"/>
                  </a:cubicBezTo>
                  <a:cubicBezTo>
                    <a:pt x="653" y="579"/>
                    <a:pt x="691" y="577"/>
                    <a:pt x="729" y="576"/>
                  </a:cubicBezTo>
                  <a:cubicBezTo>
                    <a:pt x="731" y="545"/>
                    <a:pt x="731" y="511"/>
                    <a:pt x="732" y="479"/>
                  </a:cubicBezTo>
                  <a:cubicBezTo>
                    <a:pt x="693" y="479"/>
                    <a:pt x="654" y="478"/>
                    <a:pt x="617" y="476"/>
                  </a:cubicBezTo>
                  <a:close/>
                  <a:moveTo>
                    <a:pt x="791" y="479"/>
                  </a:moveTo>
                  <a:cubicBezTo>
                    <a:pt x="791" y="513"/>
                    <a:pt x="791" y="544"/>
                    <a:pt x="791" y="576"/>
                  </a:cubicBezTo>
                  <a:cubicBezTo>
                    <a:pt x="836" y="577"/>
                    <a:pt x="881" y="579"/>
                    <a:pt x="924" y="581"/>
                  </a:cubicBezTo>
                  <a:cubicBezTo>
                    <a:pt x="920" y="546"/>
                    <a:pt x="915" y="511"/>
                    <a:pt x="911" y="476"/>
                  </a:cubicBezTo>
                  <a:cubicBezTo>
                    <a:pt x="872" y="478"/>
                    <a:pt x="831" y="479"/>
                    <a:pt x="791" y="479"/>
                  </a:cubicBezTo>
                  <a:close/>
                  <a:moveTo>
                    <a:pt x="736" y="479"/>
                  </a:moveTo>
                  <a:cubicBezTo>
                    <a:pt x="732" y="509"/>
                    <a:pt x="734" y="545"/>
                    <a:pt x="732" y="576"/>
                  </a:cubicBezTo>
                  <a:cubicBezTo>
                    <a:pt x="751" y="576"/>
                    <a:pt x="770" y="576"/>
                    <a:pt x="789" y="576"/>
                  </a:cubicBezTo>
                  <a:cubicBezTo>
                    <a:pt x="789" y="544"/>
                    <a:pt x="789" y="512"/>
                    <a:pt x="789" y="479"/>
                  </a:cubicBezTo>
                  <a:cubicBezTo>
                    <a:pt x="771" y="479"/>
                    <a:pt x="754" y="479"/>
                    <a:pt x="736" y="479"/>
                  </a:cubicBezTo>
                  <a:close/>
                  <a:moveTo>
                    <a:pt x="60" y="512"/>
                  </a:moveTo>
                  <a:cubicBezTo>
                    <a:pt x="53" y="535"/>
                    <a:pt x="44" y="556"/>
                    <a:pt x="37" y="580"/>
                  </a:cubicBezTo>
                  <a:cubicBezTo>
                    <a:pt x="45" y="593"/>
                    <a:pt x="53" y="606"/>
                    <a:pt x="67" y="613"/>
                  </a:cubicBezTo>
                  <a:cubicBezTo>
                    <a:pt x="69" y="569"/>
                    <a:pt x="81" y="529"/>
                    <a:pt x="87" y="493"/>
                  </a:cubicBezTo>
                  <a:cubicBezTo>
                    <a:pt x="78" y="499"/>
                    <a:pt x="69" y="505"/>
                    <a:pt x="60" y="512"/>
                  </a:cubicBezTo>
                  <a:close/>
                  <a:moveTo>
                    <a:pt x="1462" y="539"/>
                  </a:moveTo>
                  <a:cubicBezTo>
                    <a:pt x="1461" y="543"/>
                    <a:pt x="1465" y="539"/>
                    <a:pt x="1462" y="539"/>
                  </a:cubicBezTo>
                  <a:moveTo>
                    <a:pt x="1462" y="539"/>
                  </a:moveTo>
                  <a:cubicBezTo>
                    <a:pt x="1458" y="526"/>
                    <a:pt x="1458" y="502"/>
                    <a:pt x="1446" y="501"/>
                  </a:cubicBezTo>
                  <a:cubicBezTo>
                    <a:pt x="1452" y="512"/>
                    <a:pt x="1456" y="526"/>
                    <a:pt x="1462" y="539"/>
                  </a:cubicBezTo>
                  <a:moveTo>
                    <a:pt x="1480" y="592"/>
                  </a:moveTo>
                  <a:cubicBezTo>
                    <a:pt x="1504" y="563"/>
                    <a:pt x="1482" y="521"/>
                    <a:pt x="1457" y="507"/>
                  </a:cubicBezTo>
                  <a:cubicBezTo>
                    <a:pt x="1465" y="535"/>
                    <a:pt x="1469" y="567"/>
                    <a:pt x="1480" y="592"/>
                  </a:cubicBezTo>
                  <a:close/>
                  <a:moveTo>
                    <a:pt x="36" y="575"/>
                  </a:moveTo>
                  <a:cubicBezTo>
                    <a:pt x="40" y="555"/>
                    <a:pt x="51" y="536"/>
                    <a:pt x="54" y="517"/>
                  </a:cubicBezTo>
                  <a:cubicBezTo>
                    <a:pt x="42" y="529"/>
                    <a:pt x="28" y="553"/>
                    <a:pt x="36" y="575"/>
                  </a:cubicBezTo>
                  <a:close/>
                  <a:moveTo>
                    <a:pt x="1463" y="544"/>
                  </a:moveTo>
                  <a:cubicBezTo>
                    <a:pt x="1462" y="543"/>
                    <a:pt x="1463" y="544"/>
                    <a:pt x="1463" y="544"/>
                  </a:cubicBezTo>
                  <a:close/>
                  <a:moveTo>
                    <a:pt x="1480" y="597"/>
                  </a:moveTo>
                  <a:cubicBezTo>
                    <a:pt x="1494" y="642"/>
                    <a:pt x="1503" y="692"/>
                    <a:pt x="1508" y="747"/>
                  </a:cubicBezTo>
                  <a:cubicBezTo>
                    <a:pt x="1512" y="753"/>
                    <a:pt x="1516" y="760"/>
                    <a:pt x="1519" y="767"/>
                  </a:cubicBezTo>
                  <a:cubicBezTo>
                    <a:pt x="1521" y="690"/>
                    <a:pt x="1511" y="622"/>
                    <a:pt x="1494" y="563"/>
                  </a:cubicBezTo>
                  <a:cubicBezTo>
                    <a:pt x="1493" y="578"/>
                    <a:pt x="1486" y="587"/>
                    <a:pt x="1480" y="597"/>
                  </a:cubicBezTo>
                  <a:close/>
                  <a:moveTo>
                    <a:pt x="17" y="654"/>
                  </a:moveTo>
                  <a:cubicBezTo>
                    <a:pt x="21" y="628"/>
                    <a:pt x="28" y="604"/>
                    <a:pt x="34" y="580"/>
                  </a:cubicBezTo>
                  <a:cubicBezTo>
                    <a:pt x="33" y="577"/>
                    <a:pt x="32" y="573"/>
                    <a:pt x="30" y="570"/>
                  </a:cubicBezTo>
                  <a:cubicBezTo>
                    <a:pt x="26" y="597"/>
                    <a:pt x="18" y="626"/>
                    <a:pt x="17" y="654"/>
                  </a:cubicBezTo>
                  <a:close/>
                  <a:moveTo>
                    <a:pt x="615" y="583"/>
                  </a:moveTo>
                  <a:cubicBezTo>
                    <a:pt x="616" y="635"/>
                    <a:pt x="617" y="686"/>
                    <a:pt x="620" y="736"/>
                  </a:cubicBezTo>
                  <a:cubicBezTo>
                    <a:pt x="655" y="737"/>
                    <a:pt x="690" y="739"/>
                    <a:pt x="726" y="739"/>
                  </a:cubicBezTo>
                  <a:cubicBezTo>
                    <a:pt x="728" y="686"/>
                    <a:pt x="729" y="633"/>
                    <a:pt x="729" y="579"/>
                  </a:cubicBezTo>
                  <a:cubicBezTo>
                    <a:pt x="690" y="580"/>
                    <a:pt x="652" y="581"/>
                    <a:pt x="615" y="583"/>
                  </a:cubicBezTo>
                  <a:close/>
                  <a:moveTo>
                    <a:pt x="729" y="739"/>
                  </a:moveTo>
                  <a:cubicBezTo>
                    <a:pt x="750" y="738"/>
                    <a:pt x="769" y="740"/>
                    <a:pt x="788" y="739"/>
                  </a:cubicBezTo>
                  <a:cubicBezTo>
                    <a:pt x="788" y="685"/>
                    <a:pt x="790" y="633"/>
                    <a:pt x="789" y="579"/>
                  </a:cubicBezTo>
                  <a:cubicBezTo>
                    <a:pt x="770" y="579"/>
                    <a:pt x="752" y="579"/>
                    <a:pt x="733" y="579"/>
                  </a:cubicBezTo>
                  <a:cubicBezTo>
                    <a:pt x="730" y="630"/>
                    <a:pt x="731" y="686"/>
                    <a:pt x="729" y="739"/>
                  </a:cubicBezTo>
                  <a:close/>
                  <a:moveTo>
                    <a:pt x="791" y="582"/>
                  </a:moveTo>
                  <a:cubicBezTo>
                    <a:pt x="791" y="634"/>
                    <a:pt x="791" y="687"/>
                    <a:pt x="791" y="739"/>
                  </a:cubicBezTo>
                  <a:cubicBezTo>
                    <a:pt x="842" y="739"/>
                    <a:pt x="890" y="736"/>
                    <a:pt x="938" y="734"/>
                  </a:cubicBezTo>
                  <a:cubicBezTo>
                    <a:pt x="934" y="683"/>
                    <a:pt x="930" y="633"/>
                    <a:pt x="924" y="584"/>
                  </a:cubicBezTo>
                  <a:cubicBezTo>
                    <a:pt x="881" y="581"/>
                    <a:pt x="837" y="580"/>
                    <a:pt x="792" y="579"/>
                  </a:cubicBezTo>
                  <a:cubicBezTo>
                    <a:pt x="791" y="579"/>
                    <a:pt x="791" y="581"/>
                    <a:pt x="791" y="582"/>
                  </a:cubicBezTo>
                  <a:close/>
                  <a:moveTo>
                    <a:pt x="538" y="588"/>
                  </a:moveTo>
                  <a:cubicBezTo>
                    <a:pt x="531" y="634"/>
                    <a:pt x="526" y="681"/>
                    <a:pt x="521" y="729"/>
                  </a:cubicBezTo>
                  <a:cubicBezTo>
                    <a:pt x="552" y="732"/>
                    <a:pt x="584" y="734"/>
                    <a:pt x="616" y="736"/>
                  </a:cubicBezTo>
                  <a:cubicBezTo>
                    <a:pt x="612" y="686"/>
                    <a:pt x="615" y="630"/>
                    <a:pt x="609" y="583"/>
                  </a:cubicBezTo>
                  <a:cubicBezTo>
                    <a:pt x="586" y="585"/>
                    <a:pt x="562" y="587"/>
                    <a:pt x="538" y="588"/>
                  </a:cubicBezTo>
                  <a:close/>
                  <a:moveTo>
                    <a:pt x="929" y="584"/>
                  </a:moveTo>
                  <a:cubicBezTo>
                    <a:pt x="933" y="634"/>
                    <a:pt x="939" y="682"/>
                    <a:pt x="942" y="734"/>
                  </a:cubicBezTo>
                  <a:cubicBezTo>
                    <a:pt x="946" y="733"/>
                    <a:pt x="953" y="733"/>
                    <a:pt x="959" y="733"/>
                  </a:cubicBezTo>
                  <a:cubicBezTo>
                    <a:pt x="962" y="685"/>
                    <a:pt x="963" y="636"/>
                    <a:pt x="965" y="587"/>
                  </a:cubicBezTo>
                  <a:cubicBezTo>
                    <a:pt x="953" y="585"/>
                    <a:pt x="941" y="585"/>
                    <a:pt x="929" y="584"/>
                  </a:cubicBezTo>
                  <a:close/>
                  <a:moveTo>
                    <a:pt x="13" y="752"/>
                  </a:moveTo>
                  <a:cubicBezTo>
                    <a:pt x="25" y="732"/>
                    <a:pt x="46" y="719"/>
                    <a:pt x="63" y="704"/>
                  </a:cubicBezTo>
                  <a:cubicBezTo>
                    <a:pt x="63" y="674"/>
                    <a:pt x="63" y="645"/>
                    <a:pt x="66" y="618"/>
                  </a:cubicBezTo>
                  <a:cubicBezTo>
                    <a:pt x="54" y="609"/>
                    <a:pt x="45" y="597"/>
                    <a:pt x="35" y="585"/>
                  </a:cubicBezTo>
                  <a:cubicBezTo>
                    <a:pt x="23" y="635"/>
                    <a:pt x="7" y="690"/>
                    <a:pt x="13" y="752"/>
                  </a:cubicBezTo>
                  <a:close/>
                  <a:moveTo>
                    <a:pt x="967" y="587"/>
                  </a:moveTo>
                  <a:cubicBezTo>
                    <a:pt x="965" y="635"/>
                    <a:pt x="965" y="686"/>
                    <a:pt x="961" y="732"/>
                  </a:cubicBezTo>
                  <a:cubicBezTo>
                    <a:pt x="1017" y="729"/>
                    <a:pt x="1071" y="723"/>
                    <a:pt x="1123" y="716"/>
                  </a:cubicBezTo>
                  <a:cubicBezTo>
                    <a:pt x="1132" y="675"/>
                    <a:pt x="1121" y="639"/>
                    <a:pt x="1114" y="603"/>
                  </a:cubicBezTo>
                  <a:cubicBezTo>
                    <a:pt x="1067" y="597"/>
                    <a:pt x="1018" y="591"/>
                    <a:pt x="967" y="587"/>
                  </a:cubicBezTo>
                  <a:close/>
                  <a:moveTo>
                    <a:pt x="1476" y="597"/>
                  </a:moveTo>
                  <a:cubicBezTo>
                    <a:pt x="1478" y="594"/>
                    <a:pt x="1476" y="589"/>
                    <a:pt x="1474" y="587"/>
                  </a:cubicBezTo>
                  <a:cubicBezTo>
                    <a:pt x="1475" y="590"/>
                    <a:pt x="1475" y="594"/>
                    <a:pt x="1476" y="597"/>
                  </a:cubicBezTo>
                  <a:close/>
                  <a:moveTo>
                    <a:pt x="445" y="599"/>
                  </a:moveTo>
                  <a:cubicBezTo>
                    <a:pt x="446" y="641"/>
                    <a:pt x="448" y="683"/>
                    <a:pt x="452" y="722"/>
                  </a:cubicBezTo>
                  <a:cubicBezTo>
                    <a:pt x="474" y="725"/>
                    <a:pt x="496" y="727"/>
                    <a:pt x="518" y="729"/>
                  </a:cubicBezTo>
                  <a:cubicBezTo>
                    <a:pt x="523" y="682"/>
                    <a:pt x="528" y="634"/>
                    <a:pt x="535" y="589"/>
                  </a:cubicBezTo>
                  <a:cubicBezTo>
                    <a:pt x="504" y="591"/>
                    <a:pt x="475" y="595"/>
                    <a:pt x="445" y="599"/>
                  </a:cubicBezTo>
                  <a:close/>
                  <a:moveTo>
                    <a:pt x="1398" y="592"/>
                  </a:moveTo>
                  <a:cubicBezTo>
                    <a:pt x="1398" y="610"/>
                    <a:pt x="1399" y="628"/>
                    <a:pt x="1399" y="647"/>
                  </a:cubicBezTo>
                  <a:cubicBezTo>
                    <a:pt x="1404" y="644"/>
                    <a:pt x="1410" y="644"/>
                    <a:pt x="1412" y="640"/>
                  </a:cubicBezTo>
                  <a:cubicBezTo>
                    <a:pt x="1407" y="624"/>
                    <a:pt x="1403" y="607"/>
                    <a:pt x="1398" y="592"/>
                  </a:cubicBezTo>
                  <a:moveTo>
                    <a:pt x="1398" y="592"/>
                  </a:moveTo>
                  <a:cubicBezTo>
                    <a:pt x="1399" y="587"/>
                    <a:pt x="1395" y="591"/>
                    <a:pt x="1398" y="592"/>
                  </a:cubicBezTo>
                  <a:moveTo>
                    <a:pt x="354" y="612"/>
                  </a:moveTo>
                  <a:cubicBezTo>
                    <a:pt x="346" y="641"/>
                    <a:pt x="341" y="673"/>
                    <a:pt x="335" y="705"/>
                  </a:cubicBezTo>
                  <a:cubicBezTo>
                    <a:pt x="372" y="712"/>
                    <a:pt x="409" y="718"/>
                    <a:pt x="449" y="721"/>
                  </a:cubicBezTo>
                  <a:cubicBezTo>
                    <a:pt x="445" y="682"/>
                    <a:pt x="445" y="639"/>
                    <a:pt x="441" y="599"/>
                  </a:cubicBezTo>
                  <a:cubicBezTo>
                    <a:pt x="412" y="603"/>
                    <a:pt x="383" y="607"/>
                    <a:pt x="354" y="612"/>
                  </a:cubicBezTo>
                  <a:close/>
                  <a:moveTo>
                    <a:pt x="1483" y="721"/>
                  </a:moveTo>
                  <a:cubicBezTo>
                    <a:pt x="1487" y="724"/>
                    <a:pt x="1490" y="729"/>
                    <a:pt x="1494" y="733"/>
                  </a:cubicBezTo>
                  <a:cubicBezTo>
                    <a:pt x="1498" y="736"/>
                    <a:pt x="1504" y="743"/>
                    <a:pt x="1505" y="742"/>
                  </a:cubicBezTo>
                  <a:cubicBezTo>
                    <a:pt x="1499" y="690"/>
                    <a:pt x="1492" y="641"/>
                    <a:pt x="1477" y="599"/>
                  </a:cubicBezTo>
                  <a:cubicBezTo>
                    <a:pt x="1480" y="635"/>
                    <a:pt x="1484" y="678"/>
                    <a:pt x="1483" y="721"/>
                  </a:cubicBezTo>
                  <a:close/>
                  <a:moveTo>
                    <a:pt x="1416" y="642"/>
                  </a:moveTo>
                  <a:cubicBezTo>
                    <a:pt x="1419" y="657"/>
                    <a:pt x="1423" y="671"/>
                    <a:pt x="1425" y="686"/>
                  </a:cubicBezTo>
                  <a:cubicBezTo>
                    <a:pt x="1441" y="692"/>
                    <a:pt x="1456" y="703"/>
                    <a:pt x="1468" y="711"/>
                  </a:cubicBezTo>
                  <a:cubicBezTo>
                    <a:pt x="1472" y="714"/>
                    <a:pt x="1478" y="718"/>
                    <a:pt x="1480" y="718"/>
                  </a:cubicBezTo>
                  <a:cubicBezTo>
                    <a:pt x="1480" y="677"/>
                    <a:pt x="1480" y="637"/>
                    <a:pt x="1473" y="603"/>
                  </a:cubicBezTo>
                  <a:cubicBezTo>
                    <a:pt x="1457" y="619"/>
                    <a:pt x="1438" y="632"/>
                    <a:pt x="1416" y="642"/>
                  </a:cubicBezTo>
                  <a:close/>
                  <a:moveTo>
                    <a:pt x="1128" y="658"/>
                  </a:moveTo>
                  <a:cubicBezTo>
                    <a:pt x="1128" y="640"/>
                    <a:pt x="1129" y="623"/>
                    <a:pt x="1130" y="605"/>
                  </a:cubicBezTo>
                  <a:cubicBezTo>
                    <a:pt x="1124" y="606"/>
                    <a:pt x="1122" y="604"/>
                    <a:pt x="1117" y="604"/>
                  </a:cubicBezTo>
                  <a:cubicBezTo>
                    <a:pt x="1120" y="623"/>
                    <a:pt x="1124" y="640"/>
                    <a:pt x="1128" y="658"/>
                  </a:cubicBezTo>
                  <a:close/>
                  <a:moveTo>
                    <a:pt x="1134" y="606"/>
                  </a:moveTo>
                  <a:cubicBezTo>
                    <a:pt x="1132" y="607"/>
                    <a:pt x="1132" y="607"/>
                    <a:pt x="1132" y="609"/>
                  </a:cubicBezTo>
                  <a:cubicBezTo>
                    <a:pt x="1131" y="648"/>
                    <a:pt x="1128" y="682"/>
                    <a:pt x="1136" y="714"/>
                  </a:cubicBezTo>
                  <a:cubicBezTo>
                    <a:pt x="1184" y="707"/>
                    <a:pt x="1230" y="698"/>
                    <a:pt x="1274" y="688"/>
                  </a:cubicBezTo>
                  <a:cubicBezTo>
                    <a:pt x="1276" y="671"/>
                    <a:pt x="1276" y="653"/>
                    <a:pt x="1277" y="635"/>
                  </a:cubicBezTo>
                  <a:cubicBezTo>
                    <a:pt x="1230" y="624"/>
                    <a:pt x="1183" y="614"/>
                    <a:pt x="1134" y="606"/>
                  </a:cubicBezTo>
                  <a:close/>
                  <a:moveTo>
                    <a:pt x="349" y="613"/>
                  </a:moveTo>
                  <a:cubicBezTo>
                    <a:pt x="330" y="617"/>
                    <a:pt x="311" y="621"/>
                    <a:pt x="292" y="624"/>
                  </a:cubicBezTo>
                  <a:cubicBezTo>
                    <a:pt x="292" y="650"/>
                    <a:pt x="293" y="674"/>
                    <a:pt x="295" y="697"/>
                  </a:cubicBezTo>
                  <a:cubicBezTo>
                    <a:pt x="307" y="700"/>
                    <a:pt x="319" y="703"/>
                    <a:pt x="332" y="704"/>
                  </a:cubicBezTo>
                  <a:cubicBezTo>
                    <a:pt x="337" y="674"/>
                    <a:pt x="345" y="641"/>
                    <a:pt x="349" y="613"/>
                  </a:cubicBezTo>
                  <a:close/>
                  <a:moveTo>
                    <a:pt x="1279" y="634"/>
                  </a:moveTo>
                  <a:cubicBezTo>
                    <a:pt x="1282" y="634"/>
                    <a:pt x="1283" y="634"/>
                    <a:pt x="1284" y="635"/>
                  </a:cubicBezTo>
                  <a:cubicBezTo>
                    <a:pt x="1283" y="628"/>
                    <a:pt x="1282" y="622"/>
                    <a:pt x="1279" y="617"/>
                  </a:cubicBezTo>
                  <a:cubicBezTo>
                    <a:pt x="1279" y="623"/>
                    <a:pt x="1279" y="628"/>
                    <a:pt x="1279" y="634"/>
                  </a:cubicBezTo>
                  <a:close/>
                  <a:moveTo>
                    <a:pt x="67" y="699"/>
                  </a:moveTo>
                  <a:cubicBezTo>
                    <a:pt x="70" y="674"/>
                    <a:pt x="76" y="651"/>
                    <a:pt x="82" y="628"/>
                  </a:cubicBezTo>
                  <a:cubicBezTo>
                    <a:pt x="77" y="626"/>
                    <a:pt x="74" y="621"/>
                    <a:pt x="68" y="620"/>
                  </a:cubicBezTo>
                  <a:cubicBezTo>
                    <a:pt x="67" y="645"/>
                    <a:pt x="64" y="674"/>
                    <a:pt x="67" y="699"/>
                  </a:cubicBezTo>
                  <a:close/>
                  <a:moveTo>
                    <a:pt x="288" y="625"/>
                  </a:moveTo>
                  <a:cubicBezTo>
                    <a:pt x="255" y="634"/>
                    <a:pt x="221" y="642"/>
                    <a:pt x="190" y="652"/>
                  </a:cubicBezTo>
                  <a:cubicBezTo>
                    <a:pt x="189" y="659"/>
                    <a:pt x="188" y="664"/>
                    <a:pt x="186" y="670"/>
                  </a:cubicBezTo>
                  <a:cubicBezTo>
                    <a:pt x="220" y="680"/>
                    <a:pt x="255" y="690"/>
                    <a:pt x="293" y="696"/>
                  </a:cubicBezTo>
                  <a:cubicBezTo>
                    <a:pt x="290" y="673"/>
                    <a:pt x="291" y="648"/>
                    <a:pt x="288" y="625"/>
                  </a:cubicBezTo>
                  <a:close/>
                  <a:moveTo>
                    <a:pt x="69" y="701"/>
                  </a:moveTo>
                  <a:cubicBezTo>
                    <a:pt x="95" y="687"/>
                    <a:pt x="122" y="673"/>
                    <a:pt x="152" y="663"/>
                  </a:cubicBezTo>
                  <a:cubicBezTo>
                    <a:pt x="130" y="651"/>
                    <a:pt x="104" y="643"/>
                    <a:pt x="84" y="629"/>
                  </a:cubicBezTo>
                  <a:cubicBezTo>
                    <a:pt x="79" y="653"/>
                    <a:pt x="73" y="676"/>
                    <a:pt x="69" y="701"/>
                  </a:cubicBezTo>
                  <a:close/>
                  <a:moveTo>
                    <a:pt x="1277" y="687"/>
                  </a:moveTo>
                  <a:cubicBezTo>
                    <a:pt x="1283" y="685"/>
                    <a:pt x="1289" y="684"/>
                    <a:pt x="1296" y="682"/>
                  </a:cubicBezTo>
                  <a:cubicBezTo>
                    <a:pt x="1292" y="667"/>
                    <a:pt x="1290" y="652"/>
                    <a:pt x="1285" y="638"/>
                  </a:cubicBezTo>
                  <a:cubicBezTo>
                    <a:pt x="1284" y="637"/>
                    <a:pt x="1281" y="637"/>
                    <a:pt x="1279" y="636"/>
                  </a:cubicBezTo>
                  <a:cubicBezTo>
                    <a:pt x="1278" y="652"/>
                    <a:pt x="1278" y="670"/>
                    <a:pt x="1277" y="687"/>
                  </a:cubicBezTo>
                  <a:close/>
                  <a:moveTo>
                    <a:pt x="1298" y="681"/>
                  </a:moveTo>
                  <a:cubicBezTo>
                    <a:pt x="1320" y="675"/>
                    <a:pt x="1342" y="670"/>
                    <a:pt x="1362" y="661"/>
                  </a:cubicBezTo>
                  <a:cubicBezTo>
                    <a:pt x="1338" y="654"/>
                    <a:pt x="1315" y="645"/>
                    <a:pt x="1289" y="639"/>
                  </a:cubicBezTo>
                  <a:cubicBezTo>
                    <a:pt x="1291" y="653"/>
                    <a:pt x="1296" y="666"/>
                    <a:pt x="1298" y="681"/>
                  </a:cubicBezTo>
                  <a:close/>
                  <a:moveTo>
                    <a:pt x="1399" y="649"/>
                  </a:moveTo>
                  <a:cubicBezTo>
                    <a:pt x="1399" y="657"/>
                    <a:pt x="1399" y="665"/>
                    <a:pt x="1399" y="673"/>
                  </a:cubicBezTo>
                  <a:cubicBezTo>
                    <a:pt x="1407" y="677"/>
                    <a:pt x="1415" y="680"/>
                    <a:pt x="1422" y="684"/>
                  </a:cubicBezTo>
                  <a:cubicBezTo>
                    <a:pt x="1419" y="671"/>
                    <a:pt x="1418" y="655"/>
                    <a:pt x="1412" y="644"/>
                  </a:cubicBezTo>
                  <a:cubicBezTo>
                    <a:pt x="1409" y="646"/>
                    <a:pt x="1404" y="648"/>
                    <a:pt x="1399" y="649"/>
                  </a:cubicBezTo>
                  <a:close/>
                  <a:moveTo>
                    <a:pt x="1371" y="662"/>
                  </a:moveTo>
                  <a:cubicBezTo>
                    <a:pt x="1379" y="665"/>
                    <a:pt x="1388" y="668"/>
                    <a:pt x="1397" y="672"/>
                  </a:cubicBezTo>
                  <a:cubicBezTo>
                    <a:pt x="1396" y="666"/>
                    <a:pt x="1398" y="656"/>
                    <a:pt x="1396" y="651"/>
                  </a:cubicBezTo>
                  <a:cubicBezTo>
                    <a:pt x="1388" y="655"/>
                    <a:pt x="1379" y="658"/>
                    <a:pt x="1371" y="662"/>
                  </a:cubicBezTo>
                  <a:close/>
                  <a:moveTo>
                    <a:pt x="162" y="662"/>
                  </a:moveTo>
                  <a:cubicBezTo>
                    <a:pt x="169" y="664"/>
                    <a:pt x="175" y="668"/>
                    <a:pt x="184" y="669"/>
                  </a:cubicBezTo>
                  <a:cubicBezTo>
                    <a:pt x="184" y="663"/>
                    <a:pt x="187" y="659"/>
                    <a:pt x="187" y="653"/>
                  </a:cubicBezTo>
                  <a:cubicBezTo>
                    <a:pt x="178" y="656"/>
                    <a:pt x="170" y="658"/>
                    <a:pt x="162" y="662"/>
                  </a:cubicBezTo>
                  <a:close/>
                  <a:moveTo>
                    <a:pt x="109" y="683"/>
                  </a:moveTo>
                  <a:cubicBezTo>
                    <a:pt x="98" y="688"/>
                    <a:pt x="72" y="698"/>
                    <a:pt x="68" y="707"/>
                  </a:cubicBezTo>
                  <a:cubicBezTo>
                    <a:pt x="63" y="717"/>
                    <a:pt x="68" y="742"/>
                    <a:pt x="70" y="755"/>
                  </a:cubicBezTo>
                  <a:cubicBezTo>
                    <a:pt x="76" y="807"/>
                    <a:pt x="83" y="853"/>
                    <a:pt x="96" y="893"/>
                  </a:cubicBezTo>
                  <a:cubicBezTo>
                    <a:pt x="107" y="898"/>
                    <a:pt x="117" y="903"/>
                    <a:pt x="127" y="908"/>
                  </a:cubicBezTo>
                  <a:cubicBezTo>
                    <a:pt x="138" y="901"/>
                    <a:pt x="150" y="898"/>
                    <a:pt x="158" y="889"/>
                  </a:cubicBezTo>
                  <a:cubicBezTo>
                    <a:pt x="157" y="859"/>
                    <a:pt x="160" y="834"/>
                    <a:pt x="162" y="808"/>
                  </a:cubicBezTo>
                  <a:cubicBezTo>
                    <a:pt x="163" y="790"/>
                    <a:pt x="168" y="772"/>
                    <a:pt x="168" y="756"/>
                  </a:cubicBezTo>
                  <a:cubicBezTo>
                    <a:pt x="168" y="741"/>
                    <a:pt x="163" y="727"/>
                    <a:pt x="162" y="712"/>
                  </a:cubicBezTo>
                  <a:cubicBezTo>
                    <a:pt x="161" y="696"/>
                    <a:pt x="161" y="681"/>
                    <a:pt x="159" y="665"/>
                  </a:cubicBezTo>
                  <a:cubicBezTo>
                    <a:pt x="159" y="664"/>
                    <a:pt x="159" y="664"/>
                    <a:pt x="158" y="664"/>
                  </a:cubicBezTo>
                  <a:cubicBezTo>
                    <a:pt x="145" y="667"/>
                    <a:pt x="128" y="674"/>
                    <a:pt x="109" y="683"/>
                  </a:cubicBezTo>
                  <a:close/>
                  <a:moveTo>
                    <a:pt x="1367" y="664"/>
                  </a:moveTo>
                  <a:cubicBezTo>
                    <a:pt x="1347" y="670"/>
                    <a:pt x="1321" y="678"/>
                    <a:pt x="1299" y="685"/>
                  </a:cubicBezTo>
                  <a:cubicBezTo>
                    <a:pt x="1311" y="742"/>
                    <a:pt x="1319" y="805"/>
                    <a:pt x="1322" y="872"/>
                  </a:cubicBezTo>
                  <a:cubicBezTo>
                    <a:pt x="1336" y="877"/>
                    <a:pt x="1347" y="884"/>
                    <a:pt x="1362" y="888"/>
                  </a:cubicBezTo>
                  <a:cubicBezTo>
                    <a:pt x="1380" y="824"/>
                    <a:pt x="1394" y="754"/>
                    <a:pt x="1397" y="674"/>
                  </a:cubicBezTo>
                  <a:cubicBezTo>
                    <a:pt x="1386" y="672"/>
                    <a:pt x="1378" y="666"/>
                    <a:pt x="1367" y="664"/>
                  </a:cubicBezTo>
                  <a:close/>
                  <a:moveTo>
                    <a:pt x="170" y="745"/>
                  </a:moveTo>
                  <a:cubicBezTo>
                    <a:pt x="172" y="719"/>
                    <a:pt x="178" y="695"/>
                    <a:pt x="183" y="671"/>
                  </a:cubicBezTo>
                  <a:cubicBezTo>
                    <a:pt x="175" y="670"/>
                    <a:pt x="169" y="667"/>
                    <a:pt x="162" y="665"/>
                  </a:cubicBezTo>
                  <a:cubicBezTo>
                    <a:pt x="164" y="692"/>
                    <a:pt x="164" y="722"/>
                    <a:pt x="170" y="745"/>
                  </a:cubicBezTo>
                  <a:close/>
                  <a:moveTo>
                    <a:pt x="185" y="672"/>
                  </a:moveTo>
                  <a:cubicBezTo>
                    <a:pt x="185" y="673"/>
                    <a:pt x="185" y="674"/>
                    <a:pt x="185" y="675"/>
                  </a:cubicBezTo>
                  <a:cubicBezTo>
                    <a:pt x="182" y="704"/>
                    <a:pt x="169" y="731"/>
                    <a:pt x="171" y="761"/>
                  </a:cubicBezTo>
                  <a:cubicBezTo>
                    <a:pt x="172" y="801"/>
                    <a:pt x="188" y="839"/>
                    <a:pt x="195" y="875"/>
                  </a:cubicBezTo>
                  <a:cubicBezTo>
                    <a:pt x="232" y="860"/>
                    <a:pt x="272" y="848"/>
                    <a:pt x="314" y="837"/>
                  </a:cubicBezTo>
                  <a:cubicBezTo>
                    <a:pt x="306" y="792"/>
                    <a:pt x="297" y="749"/>
                    <a:pt x="294" y="700"/>
                  </a:cubicBezTo>
                  <a:cubicBezTo>
                    <a:pt x="256" y="692"/>
                    <a:pt x="219" y="683"/>
                    <a:pt x="185" y="672"/>
                  </a:cubicBezTo>
                  <a:close/>
                  <a:moveTo>
                    <a:pt x="1364" y="890"/>
                  </a:moveTo>
                  <a:cubicBezTo>
                    <a:pt x="1375" y="896"/>
                    <a:pt x="1385" y="902"/>
                    <a:pt x="1397" y="908"/>
                  </a:cubicBezTo>
                  <a:cubicBezTo>
                    <a:pt x="1411" y="900"/>
                    <a:pt x="1428" y="894"/>
                    <a:pt x="1441" y="885"/>
                  </a:cubicBezTo>
                  <a:cubicBezTo>
                    <a:pt x="1442" y="811"/>
                    <a:pt x="1435" y="747"/>
                    <a:pt x="1423" y="687"/>
                  </a:cubicBezTo>
                  <a:cubicBezTo>
                    <a:pt x="1415" y="684"/>
                    <a:pt x="1408" y="679"/>
                    <a:pt x="1398" y="676"/>
                  </a:cubicBezTo>
                  <a:cubicBezTo>
                    <a:pt x="1397" y="757"/>
                    <a:pt x="1382" y="826"/>
                    <a:pt x="1364" y="890"/>
                  </a:cubicBezTo>
                  <a:close/>
                  <a:moveTo>
                    <a:pt x="1127" y="716"/>
                  </a:moveTo>
                  <a:cubicBezTo>
                    <a:pt x="1127" y="713"/>
                    <a:pt x="1132" y="715"/>
                    <a:pt x="1134" y="715"/>
                  </a:cubicBezTo>
                  <a:cubicBezTo>
                    <a:pt x="1132" y="705"/>
                    <a:pt x="1131" y="694"/>
                    <a:pt x="1129" y="685"/>
                  </a:cubicBezTo>
                  <a:cubicBezTo>
                    <a:pt x="1128" y="694"/>
                    <a:pt x="1125" y="707"/>
                    <a:pt x="1127" y="716"/>
                  </a:cubicBezTo>
                  <a:close/>
                  <a:moveTo>
                    <a:pt x="1277" y="690"/>
                  </a:moveTo>
                  <a:cubicBezTo>
                    <a:pt x="1272" y="746"/>
                    <a:pt x="1263" y="798"/>
                    <a:pt x="1252" y="848"/>
                  </a:cubicBezTo>
                  <a:cubicBezTo>
                    <a:pt x="1275" y="855"/>
                    <a:pt x="1298" y="862"/>
                    <a:pt x="1319" y="871"/>
                  </a:cubicBezTo>
                  <a:cubicBezTo>
                    <a:pt x="1316" y="804"/>
                    <a:pt x="1310" y="740"/>
                    <a:pt x="1295" y="685"/>
                  </a:cubicBezTo>
                  <a:cubicBezTo>
                    <a:pt x="1289" y="687"/>
                    <a:pt x="1283" y="688"/>
                    <a:pt x="1277" y="690"/>
                  </a:cubicBezTo>
                  <a:close/>
                  <a:moveTo>
                    <a:pt x="1443" y="884"/>
                  </a:moveTo>
                  <a:cubicBezTo>
                    <a:pt x="1447" y="884"/>
                    <a:pt x="1454" y="877"/>
                    <a:pt x="1459" y="875"/>
                  </a:cubicBezTo>
                  <a:cubicBezTo>
                    <a:pt x="1470" y="828"/>
                    <a:pt x="1478" y="779"/>
                    <a:pt x="1480" y="723"/>
                  </a:cubicBezTo>
                  <a:cubicBezTo>
                    <a:pt x="1465" y="709"/>
                    <a:pt x="1446" y="699"/>
                    <a:pt x="1426" y="689"/>
                  </a:cubicBezTo>
                  <a:cubicBezTo>
                    <a:pt x="1437" y="748"/>
                    <a:pt x="1446" y="814"/>
                    <a:pt x="1443" y="884"/>
                  </a:cubicBezTo>
                  <a:close/>
                  <a:moveTo>
                    <a:pt x="1136" y="718"/>
                  </a:moveTo>
                  <a:cubicBezTo>
                    <a:pt x="1142" y="751"/>
                    <a:pt x="1146" y="785"/>
                    <a:pt x="1148" y="822"/>
                  </a:cubicBezTo>
                  <a:cubicBezTo>
                    <a:pt x="1182" y="830"/>
                    <a:pt x="1216" y="838"/>
                    <a:pt x="1249" y="847"/>
                  </a:cubicBezTo>
                  <a:cubicBezTo>
                    <a:pt x="1260" y="798"/>
                    <a:pt x="1269" y="747"/>
                    <a:pt x="1274" y="691"/>
                  </a:cubicBezTo>
                  <a:cubicBezTo>
                    <a:pt x="1273" y="691"/>
                    <a:pt x="1272" y="691"/>
                    <a:pt x="1272" y="691"/>
                  </a:cubicBezTo>
                  <a:cubicBezTo>
                    <a:pt x="1229" y="702"/>
                    <a:pt x="1181" y="708"/>
                    <a:pt x="1136" y="718"/>
                  </a:cubicBezTo>
                  <a:close/>
                  <a:moveTo>
                    <a:pt x="317" y="834"/>
                  </a:moveTo>
                  <a:cubicBezTo>
                    <a:pt x="320" y="790"/>
                    <a:pt x="325" y="747"/>
                    <a:pt x="332" y="707"/>
                  </a:cubicBezTo>
                  <a:cubicBezTo>
                    <a:pt x="319" y="706"/>
                    <a:pt x="307" y="703"/>
                    <a:pt x="295" y="700"/>
                  </a:cubicBezTo>
                  <a:cubicBezTo>
                    <a:pt x="301" y="747"/>
                    <a:pt x="306" y="792"/>
                    <a:pt x="317" y="834"/>
                  </a:cubicBezTo>
                  <a:close/>
                  <a:moveTo>
                    <a:pt x="334" y="708"/>
                  </a:moveTo>
                  <a:cubicBezTo>
                    <a:pt x="329" y="749"/>
                    <a:pt x="320" y="792"/>
                    <a:pt x="320" y="836"/>
                  </a:cubicBezTo>
                  <a:cubicBezTo>
                    <a:pt x="364" y="824"/>
                    <a:pt x="411" y="815"/>
                    <a:pt x="460" y="809"/>
                  </a:cubicBezTo>
                  <a:cubicBezTo>
                    <a:pt x="456" y="781"/>
                    <a:pt x="452" y="754"/>
                    <a:pt x="450" y="724"/>
                  </a:cubicBezTo>
                  <a:cubicBezTo>
                    <a:pt x="410" y="721"/>
                    <a:pt x="372" y="714"/>
                    <a:pt x="334" y="708"/>
                  </a:cubicBezTo>
                  <a:close/>
                  <a:moveTo>
                    <a:pt x="12" y="759"/>
                  </a:moveTo>
                  <a:cubicBezTo>
                    <a:pt x="10" y="769"/>
                    <a:pt x="13" y="784"/>
                    <a:pt x="14" y="796"/>
                  </a:cubicBezTo>
                  <a:cubicBezTo>
                    <a:pt x="15" y="809"/>
                    <a:pt x="15" y="823"/>
                    <a:pt x="18" y="833"/>
                  </a:cubicBezTo>
                  <a:cubicBezTo>
                    <a:pt x="21" y="843"/>
                    <a:pt x="38" y="854"/>
                    <a:pt x="45" y="860"/>
                  </a:cubicBezTo>
                  <a:cubicBezTo>
                    <a:pt x="48" y="862"/>
                    <a:pt x="50" y="867"/>
                    <a:pt x="54" y="865"/>
                  </a:cubicBezTo>
                  <a:cubicBezTo>
                    <a:pt x="52" y="809"/>
                    <a:pt x="59" y="757"/>
                    <a:pt x="63" y="710"/>
                  </a:cubicBezTo>
                  <a:cubicBezTo>
                    <a:pt x="63" y="709"/>
                    <a:pt x="63" y="709"/>
                    <a:pt x="62" y="709"/>
                  </a:cubicBezTo>
                  <a:cubicBezTo>
                    <a:pt x="50" y="719"/>
                    <a:pt x="16" y="741"/>
                    <a:pt x="12" y="759"/>
                  </a:cubicBezTo>
                  <a:close/>
                  <a:moveTo>
                    <a:pt x="1134" y="718"/>
                  </a:moveTo>
                  <a:cubicBezTo>
                    <a:pt x="1133" y="716"/>
                    <a:pt x="1129" y="719"/>
                    <a:pt x="1126" y="718"/>
                  </a:cubicBezTo>
                  <a:cubicBezTo>
                    <a:pt x="1122" y="751"/>
                    <a:pt x="1118" y="785"/>
                    <a:pt x="1112" y="816"/>
                  </a:cubicBezTo>
                  <a:cubicBezTo>
                    <a:pt x="1124" y="818"/>
                    <a:pt x="1134" y="821"/>
                    <a:pt x="1146" y="822"/>
                  </a:cubicBezTo>
                  <a:cubicBezTo>
                    <a:pt x="1143" y="787"/>
                    <a:pt x="1139" y="752"/>
                    <a:pt x="1134" y="718"/>
                  </a:cubicBezTo>
                  <a:close/>
                  <a:moveTo>
                    <a:pt x="961" y="735"/>
                  </a:moveTo>
                  <a:cubicBezTo>
                    <a:pt x="960" y="755"/>
                    <a:pt x="958" y="775"/>
                    <a:pt x="956" y="795"/>
                  </a:cubicBezTo>
                  <a:cubicBezTo>
                    <a:pt x="1009" y="801"/>
                    <a:pt x="1060" y="807"/>
                    <a:pt x="1110" y="815"/>
                  </a:cubicBezTo>
                  <a:cubicBezTo>
                    <a:pt x="1113" y="784"/>
                    <a:pt x="1123" y="748"/>
                    <a:pt x="1121" y="719"/>
                  </a:cubicBezTo>
                  <a:cubicBezTo>
                    <a:pt x="1070" y="726"/>
                    <a:pt x="1016" y="732"/>
                    <a:pt x="961" y="735"/>
                  </a:cubicBezTo>
                  <a:close/>
                  <a:moveTo>
                    <a:pt x="1462" y="872"/>
                  </a:moveTo>
                  <a:cubicBezTo>
                    <a:pt x="1480" y="862"/>
                    <a:pt x="1495" y="848"/>
                    <a:pt x="1507" y="832"/>
                  </a:cubicBezTo>
                  <a:cubicBezTo>
                    <a:pt x="1507" y="814"/>
                    <a:pt x="1508" y="802"/>
                    <a:pt x="1507" y="786"/>
                  </a:cubicBezTo>
                  <a:cubicBezTo>
                    <a:pt x="1506" y="773"/>
                    <a:pt x="1508" y="759"/>
                    <a:pt x="1506" y="750"/>
                  </a:cubicBezTo>
                  <a:cubicBezTo>
                    <a:pt x="1503" y="738"/>
                    <a:pt x="1488" y="733"/>
                    <a:pt x="1482" y="724"/>
                  </a:cubicBezTo>
                  <a:cubicBezTo>
                    <a:pt x="1481" y="779"/>
                    <a:pt x="1472" y="827"/>
                    <a:pt x="1462" y="872"/>
                  </a:cubicBezTo>
                  <a:close/>
                  <a:moveTo>
                    <a:pt x="462" y="808"/>
                  </a:moveTo>
                  <a:cubicBezTo>
                    <a:pt x="479" y="806"/>
                    <a:pt x="496" y="804"/>
                    <a:pt x="512" y="801"/>
                  </a:cubicBezTo>
                  <a:cubicBezTo>
                    <a:pt x="515" y="778"/>
                    <a:pt x="516" y="755"/>
                    <a:pt x="518" y="732"/>
                  </a:cubicBezTo>
                  <a:cubicBezTo>
                    <a:pt x="496" y="729"/>
                    <a:pt x="474" y="727"/>
                    <a:pt x="452" y="725"/>
                  </a:cubicBezTo>
                  <a:cubicBezTo>
                    <a:pt x="455" y="753"/>
                    <a:pt x="458" y="780"/>
                    <a:pt x="462" y="808"/>
                  </a:cubicBezTo>
                  <a:close/>
                  <a:moveTo>
                    <a:pt x="56" y="868"/>
                  </a:moveTo>
                  <a:cubicBezTo>
                    <a:pt x="66" y="877"/>
                    <a:pt x="79" y="884"/>
                    <a:pt x="92" y="890"/>
                  </a:cubicBezTo>
                  <a:cubicBezTo>
                    <a:pt x="79" y="840"/>
                    <a:pt x="69" y="787"/>
                    <a:pt x="64" y="728"/>
                  </a:cubicBezTo>
                  <a:cubicBezTo>
                    <a:pt x="58" y="772"/>
                    <a:pt x="55" y="818"/>
                    <a:pt x="56" y="868"/>
                  </a:cubicBezTo>
                  <a:close/>
                  <a:moveTo>
                    <a:pt x="522" y="732"/>
                  </a:moveTo>
                  <a:cubicBezTo>
                    <a:pt x="518" y="753"/>
                    <a:pt x="518" y="778"/>
                    <a:pt x="515" y="801"/>
                  </a:cubicBezTo>
                  <a:cubicBezTo>
                    <a:pt x="549" y="797"/>
                    <a:pt x="584" y="794"/>
                    <a:pt x="619" y="791"/>
                  </a:cubicBezTo>
                  <a:cubicBezTo>
                    <a:pt x="619" y="773"/>
                    <a:pt x="617" y="756"/>
                    <a:pt x="616" y="739"/>
                  </a:cubicBezTo>
                  <a:cubicBezTo>
                    <a:pt x="585" y="736"/>
                    <a:pt x="553" y="735"/>
                    <a:pt x="522" y="732"/>
                  </a:cubicBezTo>
                  <a:close/>
                  <a:moveTo>
                    <a:pt x="8" y="761"/>
                  </a:moveTo>
                  <a:cubicBezTo>
                    <a:pt x="10" y="754"/>
                    <a:pt x="10" y="740"/>
                    <a:pt x="8" y="733"/>
                  </a:cubicBezTo>
                  <a:cubicBezTo>
                    <a:pt x="10" y="743"/>
                    <a:pt x="6" y="753"/>
                    <a:pt x="8" y="761"/>
                  </a:cubicBezTo>
                  <a:close/>
                  <a:moveTo>
                    <a:pt x="942" y="737"/>
                  </a:moveTo>
                  <a:cubicBezTo>
                    <a:pt x="943" y="757"/>
                    <a:pt x="945" y="775"/>
                    <a:pt x="945" y="795"/>
                  </a:cubicBezTo>
                  <a:cubicBezTo>
                    <a:pt x="948" y="795"/>
                    <a:pt x="950" y="795"/>
                    <a:pt x="953" y="795"/>
                  </a:cubicBezTo>
                  <a:cubicBezTo>
                    <a:pt x="956" y="776"/>
                    <a:pt x="957" y="756"/>
                    <a:pt x="958" y="736"/>
                  </a:cubicBezTo>
                  <a:cubicBezTo>
                    <a:pt x="953" y="736"/>
                    <a:pt x="946" y="735"/>
                    <a:pt x="942" y="737"/>
                  </a:cubicBezTo>
                  <a:close/>
                  <a:moveTo>
                    <a:pt x="790" y="742"/>
                  </a:moveTo>
                  <a:cubicBezTo>
                    <a:pt x="790" y="757"/>
                    <a:pt x="790" y="772"/>
                    <a:pt x="790" y="788"/>
                  </a:cubicBezTo>
                  <a:cubicBezTo>
                    <a:pt x="843" y="788"/>
                    <a:pt x="892" y="791"/>
                    <a:pt x="942" y="794"/>
                  </a:cubicBezTo>
                  <a:cubicBezTo>
                    <a:pt x="940" y="776"/>
                    <a:pt x="940" y="755"/>
                    <a:pt x="938" y="737"/>
                  </a:cubicBezTo>
                  <a:cubicBezTo>
                    <a:pt x="889" y="739"/>
                    <a:pt x="841" y="742"/>
                    <a:pt x="790" y="742"/>
                  </a:cubicBezTo>
                  <a:close/>
                  <a:moveTo>
                    <a:pt x="621" y="739"/>
                  </a:moveTo>
                  <a:cubicBezTo>
                    <a:pt x="619" y="755"/>
                    <a:pt x="623" y="774"/>
                    <a:pt x="623" y="791"/>
                  </a:cubicBezTo>
                  <a:cubicBezTo>
                    <a:pt x="657" y="790"/>
                    <a:pt x="691" y="788"/>
                    <a:pt x="726" y="788"/>
                  </a:cubicBezTo>
                  <a:cubicBezTo>
                    <a:pt x="726" y="772"/>
                    <a:pt x="726" y="757"/>
                    <a:pt x="726" y="742"/>
                  </a:cubicBezTo>
                  <a:cubicBezTo>
                    <a:pt x="690" y="742"/>
                    <a:pt x="656" y="740"/>
                    <a:pt x="621" y="739"/>
                  </a:cubicBezTo>
                  <a:close/>
                  <a:moveTo>
                    <a:pt x="729" y="742"/>
                  </a:moveTo>
                  <a:cubicBezTo>
                    <a:pt x="729" y="757"/>
                    <a:pt x="729" y="772"/>
                    <a:pt x="729" y="788"/>
                  </a:cubicBezTo>
                  <a:cubicBezTo>
                    <a:pt x="749" y="788"/>
                    <a:pt x="768" y="788"/>
                    <a:pt x="787" y="788"/>
                  </a:cubicBezTo>
                  <a:cubicBezTo>
                    <a:pt x="788" y="773"/>
                    <a:pt x="788" y="757"/>
                    <a:pt x="788" y="742"/>
                  </a:cubicBezTo>
                  <a:cubicBezTo>
                    <a:pt x="768" y="742"/>
                    <a:pt x="749" y="742"/>
                    <a:pt x="729" y="742"/>
                  </a:cubicBezTo>
                  <a:close/>
                  <a:moveTo>
                    <a:pt x="1508" y="753"/>
                  </a:moveTo>
                  <a:cubicBezTo>
                    <a:pt x="1508" y="753"/>
                    <a:pt x="1509" y="754"/>
                    <a:pt x="1508" y="753"/>
                  </a:cubicBezTo>
                  <a:close/>
                  <a:moveTo>
                    <a:pt x="1511" y="827"/>
                  </a:moveTo>
                  <a:cubicBezTo>
                    <a:pt x="1520" y="808"/>
                    <a:pt x="1524" y="768"/>
                    <a:pt x="1509" y="754"/>
                  </a:cubicBezTo>
                  <a:cubicBezTo>
                    <a:pt x="1510" y="778"/>
                    <a:pt x="1509" y="804"/>
                    <a:pt x="1511" y="827"/>
                  </a:cubicBezTo>
                  <a:close/>
                  <a:moveTo>
                    <a:pt x="15" y="828"/>
                  </a:moveTo>
                  <a:cubicBezTo>
                    <a:pt x="12" y="808"/>
                    <a:pt x="12" y="784"/>
                    <a:pt x="8" y="765"/>
                  </a:cubicBezTo>
                  <a:cubicBezTo>
                    <a:pt x="6" y="784"/>
                    <a:pt x="4" y="816"/>
                    <a:pt x="15" y="828"/>
                  </a:cubicBezTo>
                  <a:close/>
                  <a:moveTo>
                    <a:pt x="162" y="890"/>
                  </a:moveTo>
                  <a:cubicBezTo>
                    <a:pt x="171" y="884"/>
                    <a:pt x="184" y="881"/>
                    <a:pt x="193" y="875"/>
                  </a:cubicBezTo>
                  <a:cubicBezTo>
                    <a:pt x="182" y="842"/>
                    <a:pt x="176" y="805"/>
                    <a:pt x="169" y="768"/>
                  </a:cubicBezTo>
                  <a:cubicBezTo>
                    <a:pt x="165" y="806"/>
                    <a:pt x="159" y="852"/>
                    <a:pt x="162" y="890"/>
                  </a:cubicBezTo>
                  <a:close/>
                  <a:moveTo>
                    <a:pt x="5" y="797"/>
                  </a:moveTo>
                  <a:cubicBezTo>
                    <a:pt x="5" y="793"/>
                    <a:pt x="5" y="784"/>
                    <a:pt x="4" y="780"/>
                  </a:cubicBezTo>
                  <a:cubicBezTo>
                    <a:pt x="2" y="787"/>
                    <a:pt x="4" y="811"/>
                    <a:pt x="5" y="797"/>
                  </a:cubicBezTo>
                  <a:close/>
                  <a:moveTo>
                    <a:pt x="624" y="794"/>
                  </a:moveTo>
                  <a:cubicBezTo>
                    <a:pt x="627" y="863"/>
                    <a:pt x="635" y="934"/>
                    <a:pt x="643" y="1001"/>
                  </a:cubicBezTo>
                  <a:cubicBezTo>
                    <a:pt x="670" y="999"/>
                    <a:pt x="698" y="998"/>
                    <a:pt x="726" y="997"/>
                  </a:cubicBezTo>
                  <a:cubicBezTo>
                    <a:pt x="726" y="928"/>
                    <a:pt x="725" y="858"/>
                    <a:pt x="726" y="791"/>
                  </a:cubicBezTo>
                  <a:cubicBezTo>
                    <a:pt x="694" y="790"/>
                    <a:pt x="656" y="792"/>
                    <a:pt x="624" y="794"/>
                  </a:cubicBezTo>
                  <a:close/>
                  <a:moveTo>
                    <a:pt x="729" y="792"/>
                  </a:moveTo>
                  <a:cubicBezTo>
                    <a:pt x="727" y="859"/>
                    <a:pt x="729" y="929"/>
                    <a:pt x="728" y="997"/>
                  </a:cubicBezTo>
                  <a:cubicBezTo>
                    <a:pt x="747" y="997"/>
                    <a:pt x="765" y="997"/>
                    <a:pt x="783" y="997"/>
                  </a:cubicBezTo>
                  <a:cubicBezTo>
                    <a:pt x="785" y="929"/>
                    <a:pt x="787" y="860"/>
                    <a:pt x="787" y="790"/>
                  </a:cubicBezTo>
                  <a:cubicBezTo>
                    <a:pt x="768" y="790"/>
                    <a:pt x="749" y="790"/>
                    <a:pt x="730" y="790"/>
                  </a:cubicBezTo>
                  <a:cubicBezTo>
                    <a:pt x="729" y="790"/>
                    <a:pt x="729" y="791"/>
                    <a:pt x="729" y="792"/>
                  </a:cubicBezTo>
                  <a:close/>
                  <a:moveTo>
                    <a:pt x="790" y="792"/>
                  </a:moveTo>
                  <a:cubicBezTo>
                    <a:pt x="789" y="861"/>
                    <a:pt x="788" y="929"/>
                    <a:pt x="786" y="997"/>
                  </a:cubicBezTo>
                  <a:cubicBezTo>
                    <a:pt x="834" y="997"/>
                    <a:pt x="881" y="1003"/>
                    <a:pt x="927" y="998"/>
                  </a:cubicBezTo>
                  <a:cubicBezTo>
                    <a:pt x="937" y="935"/>
                    <a:pt x="950" y="870"/>
                    <a:pt x="942" y="797"/>
                  </a:cubicBezTo>
                  <a:cubicBezTo>
                    <a:pt x="894" y="792"/>
                    <a:pt x="842" y="791"/>
                    <a:pt x="791" y="790"/>
                  </a:cubicBezTo>
                  <a:cubicBezTo>
                    <a:pt x="790" y="790"/>
                    <a:pt x="790" y="791"/>
                    <a:pt x="790" y="792"/>
                  </a:cubicBezTo>
                  <a:close/>
                  <a:moveTo>
                    <a:pt x="1521" y="796"/>
                  </a:moveTo>
                  <a:cubicBezTo>
                    <a:pt x="1521" y="795"/>
                    <a:pt x="1522" y="788"/>
                    <a:pt x="1520" y="791"/>
                  </a:cubicBezTo>
                  <a:cubicBezTo>
                    <a:pt x="1520" y="793"/>
                    <a:pt x="1520" y="799"/>
                    <a:pt x="1521" y="796"/>
                  </a:cubicBezTo>
                  <a:close/>
                  <a:moveTo>
                    <a:pt x="515" y="804"/>
                  </a:moveTo>
                  <a:cubicBezTo>
                    <a:pt x="511" y="864"/>
                    <a:pt x="510" y="926"/>
                    <a:pt x="510" y="991"/>
                  </a:cubicBezTo>
                  <a:cubicBezTo>
                    <a:pt x="552" y="995"/>
                    <a:pt x="598" y="999"/>
                    <a:pt x="640" y="1000"/>
                  </a:cubicBezTo>
                  <a:cubicBezTo>
                    <a:pt x="631" y="934"/>
                    <a:pt x="624" y="865"/>
                    <a:pt x="620" y="794"/>
                  </a:cubicBezTo>
                  <a:cubicBezTo>
                    <a:pt x="584" y="797"/>
                    <a:pt x="549" y="799"/>
                    <a:pt x="515" y="804"/>
                  </a:cubicBezTo>
                  <a:close/>
                  <a:moveTo>
                    <a:pt x="948" y="845"/>
                  </a:moveTo>
                  <a:cubicBezTo>
                    <a:pt x="950" y="830"/>
                    <a:pt x="952" y="814"/>
                    <a:pt x="953" y="798"/>
                  </a:cubicBezTo>
                  <a:cubicBezTo>
                    <a:pt x="950" y="798"/>
                    <a:pt x="949" y="797"/>
                    <a:pt x="945" y="797"/>
                  </a:cubicBezTo>
                  <a:cubicBezTo>
                    <a:pt x="947" y="812"/>
                    <a:pt x="946" y="830"/>
                    <a:pt x="948" y="845"/>
                  </a:cubicBezTo>
                  <a:close/>
                  <a:moveTo>
                    <a:pt x="950" y="997"/>
                  </a:moveTo>
                  <a:cubicBezTo>
                    <a:pt x="991" y="993"/>
                    <a:pt x="1030" y="989"/>
                    <a:pt x="1070" y="985"/>
                  </a:cubicBezTo>
                  <a:cubicBezTo>
                    <a:pt x="1087" y="933"/>
                    <a:pt x="1099" y="877"/>
                    <a:pt x="1110" y="818"/>
                  </a:cubicBezTo>
                  <a:cubicBezTo>
                    <a:pt x="1061" y="809"/>
                    <a:pt x="1009" y="803"/>
                    <a:pt x="957" y="798"/>
                  </a:cubicBezTo>
                  <a:cubicBezTo>
                    <a:pt x="944" y="857"/>
                    <a:pt x="952" y="927"/>
                    <a:pt x="950" y="997"/>
                  </a:cubicBezTo>
                  <a:close/>
                  <a:moveTo>
                    <a:pt x="462" y="811"/>
                  </a:moveTo>
                  <a:cubicBezTo>
                    <a:pt x="470" y="866"/>
                    <a:pt x="483" y="925"/>
                    <a:pt x="495" y="975"/>
                  </a:cubicBezTo>
                  <a:cubicBezTo>
                    <a:pt x="497" y="982"/>
                    <a:pt x="496" y="993"/>
                    <a:pt x="508" y="991"/>
                  </a:cubicBezTo>
                  <a:cubicBezTo>
                    <a:pt x="507" y="935"/>
                    <a:pt x="508" y="873"/>
                    <a:pt x="511" y="820"/>
                  </a:cubicBezTo>
                  <a:cubicBezTo>
                    <a:pt x="512" y="816"/>
                    <a:pt x="515" y="807"/>
                    <a:pt x="510" y="804"/>
                  </a:cubicBezTo>
                  <a:cubicBezTo>
                    <a:pt x="494" y="807"/>
                    <a:pt x="477" y="808"/>
                    <a:pt x="462" y="811"/>
                  </a:cubicBezTo>
                  <a:close/>
                  <a:moveTo>
                    <a:pt x="318" y="839"/>
                  </a:moveTo>
                  <a:cubicBezTo>
                    <a:pt x="326" y="887"/>
                    <a:pt x="341" y="928"/>
                    <a:pt x="354" y="970"/>
                  </a:cubicBezTo>
                  <a:cubicBezTo>
                    <a:pt x="400" y="977"/>
                    <a:pt x="448" y="987"/>
                    <a:pt x="496" y="988"/>
                  </a:cubicBezTo>
                  <a:cubicBezTo>
                    <a:pt x="480" y="933"/>
                    <a:pt x="470" y="871"/>
                    <a:pt x="459" y="811"/>
                  </a:cubicBezTo>
                  <a:cubicBezTo>
                    <a:pt x="411" y="819"/>
                    <a:pt x="363" y="827"/>
                    <a:pt x="318" y="839"/>
                  </a:cubicBezTo>
                  <a:close/>
                  <a:moveTo>
                    <a:pt x="1113" y="819"/>
                  </a:moveTo>
                  <a:cubicBezTo>
                    <a:pt x="1113" y="819"/>
                    <a:pt x="1113" y="818"/>
                    <a:pt x="1112" y="818"/>
                  </a:cubicBezTo>
                  <a:cubicBezTo>
                    <a:pt x="1102" y="876"/>
                    <a:pt x="1089" y="932"/>
                    <a:pt x="1074" y="984"/>
                  </a:cubicBezTo>
                  <a:cubicBezTo>
                    <a:pt x="1100" y="981"/>
                    <a:pt x="1126" y="978"/>
                    <a:pt x="1151" y="973"/>
                  </a:cubicBezTo>
                  <a:cubicBezTo>
                    <a:pt x="1151" y="922"/>
                    <a:pt x="1149" y="873"/>
                    <a:pt x="1146" y="825"/>
                  </a:cubicBezTo>
                  <a:cubicBezTo>
                    <a:pt x="1135" y="823"/>
                    <a:pt x="1125" y="820"/>
                    <a:pt x="1113" y="819"/>
                  </a:cubicBezTo>
                  <a:close/>
                  <a:moveTo>
                    <a:pt x="46" y="1018"/>
                  </a:moveTo>
                  <a:cubicBezTo>
                    <a:pt x="45" y="1002"/>
                    <a:pt x="48" y="990"/>
                    <a:pt x="54" y="980"/>
                  </a:cubicBezTo>
                  <a:cubicBezTo>
                    <a:pt x="37" y="936"/>
                    <a:pt x="24" y="889"/>
                    <a:pt x="17" y="837"/>
                  </a:cubicBezTo>
                  <a:cubicBezTo>
                    <a:pt x="13" y="832"/>
                    <a:pt x="11" y="826"/>
                    <a:pt x="7" y="821"/>
                  </a:cubicBezTo>
                  <a:cubicBezTo>
                    <a:pt x="12" y="895"/>
                    <a:pt x="24" y="961"/>
                    <a:pt x="46" y="1018"/>
                  </a:cubicBezTo>
                  <a:close/>
                  <a:moveTo>
                    <a:pt x="1507" y="887"/>
                  </a:moveTo>
                  <a:cubicBezTo>
                    <a:pt x="1509" y="865"/>
                    <a:pt x="1516" y="844"/>
                    <a:pt x="1515" y="823"/>
                  </a:cubicBezTo>
                  <a:cubicBezTo>
                    <a:pt x="1506" y="838"/>
                    <a:pt x="1508" y="868"/>
                    <a:pt x="1507" y="887"/>
                  </a:cubicBezTo>
                  <a:close/>
                  <a:moveTo>
                    <a:pt x="1149" y="826"/>
                  </a:moveTo>
                  <a:cubicBezTo>
                    <a:pt x="1152" y="873"/>
                    <a:pt x="1154" y="922"/>
                    <a:pt x="1154" y="973"/>
                  </a:cubicBezTo>
                  <a:cubicBezTo>
                    <a:pt x="1174" y="969"/>
                    <a:pt x="1195" y="965"/>
                    <a:pt x="1215" y="961"/>
                  </a:cubicBezTo>
                  <a:cubicBezTo>
                    <a:pt x="1227" y="925"/>
                    <a:pt x="1240" y="889"/>
                    <a:pt x="1248" y="849"/>
                  </a:cubicBezTo>
                  <a:cubicBezTo>
                    <a:pt x="1215" y="841"/>
                    <a:pt x="1184" y="832"/>
                    <a:pt x="1149" y="826"/>
                  </a:cubicBezTo>
                  <a:close/>
                  <a:moveTo>
                    <a:pt x="1461" y="878"/>
                  </a:moveTo>
                  <a:cubicBezTo>
                    <a:pt x="1455" y="899"/>
                    <a:pt x="1449" y="921"/>
                    <a:pt x="1442" y="941"/>
                  </a:cubicBezTo>
                  <a:cubicBezTo>
                    <a:pt x="1456" y="956"/>
                    <a:pt x="1469" y="972"/>
                    <a:pt x="1476" y="993"/>
                  </a:cubicBezTo>
                  <a:cubicBezTo>
                    <a:pt x="1493" y="949"/>
                    <a:pt x="1507" y="896"/>
                    <a:pt x="1506" y="837"/>
                  </a:cubicBezTo>
                  <a:cubicBezTo>
                    <a:pt x="1495" y="854"/>
                    <a:pt x="1476" y="865"/>
                    <a:pt x="1461" y="878"/>
                  </a:cubicBezTo>
                  <a:close/>
                  <a:moveTo>
                    <a:pt x="196" y="877"/>
                  </a:moveTo>
                  <a:cubicBezTo>
                    <a:pt x="201" y="898"/>
                    <a:pt x="208" y="918"/>
                    <a:pt x="215" y="938"/>
                  </a:cubicBezTo>
                  <a:cubicBezTo>
                    <a:pt x="247" y="946"/>
                    <a:pt x="278" y="956"/>
                    <a:pt x="313" y="961"/>
                  </a:cubicBezTo>
                  <a:cubicBezTo>
                    <a:pt x="311" y="919"/>
                    <a:pt x="316" y="878"/>
                    <a:pt x="315" y="839"/>
                  </a:cubicBezTo>
                  <a:cubicBezTo>
                    <a:pt x="314" y="839"/>
                    <a:pt x="313" y="839"/>
                    <a:pt x="313" y="839"/>
                  </a:cubicBezTo>
                  <a:cubicBezTo>
                    <a:pt x="272" y="850"/>
                    <a:pt x="233" y="863"/>
                    <a:pt x="196" y="877"/>
                  </a:cubicBezTo>
                  <a:close/>
                  <a:moveTo>
                    <a:pt x="55" y="977"/>
                  </a:moveTo>
                  <a:cubicBezTo>
                    <a:pt x="56" y="970"/>
                    <a:pt x="61" y="968"/>
                    <a:pt x="63" y="962"/>
                  </a:cubicBezTo>
                  <a:cubicBezTo>
                    <a:pt x="57" y="935"/>
                    <a:pt x="56" y="902"/>
                    <a:pt x="54" y="871"/>
                  </a:cubicBezTo>
                  <a:cubicBezTo>
                    <a:pt x="42" y="861"/>
                    <a:pt x="30" y="852"/>
                    <a:pt x="20" y="840"/>
                  </a:cubicBezTo>
                  <a:cubicBezTo>
                    <a:pt x="27" y="890"/>
                    <a:pt x="39" y="936"/>
                    <a:pt x="55" y="977"/>
                  </a:cubicBezTo>
                  <a:close/>
                  <a:moveTo>
                    <a:pt x="1251" y="851"/>
                  </a:moveTo>
                  <a:cubicBezTo>
                    <a:pt x="1241" y="889"/>
                    <a:pt x="1230" y="925"/>
                    <a:pt x="1218" y="960"/>
                  </a:cubicBezTo>
                  <a:cubicBezTo>
                    <a:pt x="1253" y="953"/>
                    <a:pt x="1288" y="945"/>
                    <a:pt x="1320" y="935"/>
                  </a:cubicBezTo>
                  <a:cubicBezTo>
                    <a:pt x="1320" y="914"/>
                    <a:pt x="1320" y="893"/>
                    <a:pt x="1319" y="873"/>
                  </a:cubicBezTo>
                  <a:cubicBezTo>
                    <a:pt x="1296" y="866"/>
                    <a:pt x="1275" y="857"/>
                    <a:pt x="1251" y="851"/>
                  </a:cubicBezTo>
                  <a:close/>
                  <a:moveTo>
                    <a:pt x="316" y="962"/>
                  </a:moveTo>
                  <a:cubicBezTo>
                    <a:pt x="327" y="965"/>
                    <a:pt x="339" y="967"/>
                    <a:pt x="351" y="969"/>
                  </a:cubicBezTo>
                  <a:cubicBezTo>
                    <a:pt x="338" y="932"/>
                    <a:pt x="328" y="893"/>
                    <a:pt x="318" y="853"/>
                  </a:cubicBezTo>
                  <a:cubicBezTo>
                    <a:pt x="316" y="889"/>
                    <a:pt x="315" y="925"/>
                    <a:pt x="316" y="962"/>
                  </a:cubicBezTo>
                  <a:close/>
                  <a:moveTo>
                    <a:pt x="65" y="959"/>
                  </a:moveTo>
                  <a:cubicBezTo>
                    <a:pt x="75" y="948"/>
                    <a:pt x="90" y="935"/>
                    <a:pt x="102" y="923"/>
                  </a:cubicBezTo>
                  <a:cubicBezTo>
                    <a:pt x="99" y="914"/>
                    <a:pt x="96" y="904"/>
                    <a:pt x="94" y="894"/>
                  </a:cubicBezTo>
                  <a:cubicBezTo>
                    <a:pt x="80" y="889"/>
                    <a:pt x="69" y="880"/>
                    <a:pt x="56" y="873"/>
                  </a:cubicBezTo>
                  <a:cubicBezTo>
                    <a:pt x="59" y="902"/>
                    <a:pt x="60" y="932"/>
                    <a:pt x="65" y="959"/>
                  </a:cubicBezTo>
                  <a:close/>
                  <a:moveTo>
                    <a:pt x="1322" y="934"/>
                  </a:moveTo>
                  <a:cubicBezTo>
                    <a:pt x="1332" y="932"/>
                    <a:pt x="1340" y="928"/>
                    <a:pt x="1350" y="925"/>
                  </a:cubicBezTo>
                  <a:cubicBezTo>
                    <a:pt x="1354" y="914"/>
                    <a:pt x="1357" y="903"/>
                    <a:pt x="1360" y="891"/>
                  </a:cubicBezTo>
                  <a:cubicBezTo>
                    <a:pt x="1347" y="886"/>
                    <a:pt x="1335" y="880"/>
                    <a:pt x="1322" y="875"/>
                  </a:cubicBezTo>
                  <a:cubicBezTo>
                    <a:pt x="1323" y="895"/>
                    <a:pt x="1323" y="913"/>
                    <a:pt x="1322" y="934"/>
                  </a:cubicBezTo>
                  <a:close/>
                  <a:moveTo>
                    <a:pt x="194" y="879"/>
                  </a:moveTo>
                  <a:cubicBezTo>
                    <a:pt x="181" y="882"/>
                    <a:pt x="173" y="889"/>
                    <a:pt x="161" y="892"/>
                  </a:cubicBezTo>
                  <a:cubicBezTo>
                    <a:pt x="161" y="902"/>
                    <a:pt x="161" y="911"/>
                    <a:pt x="161" y="921"/>
                  </a:cubicBezTo>
                  <a:cubicBezTo>
                    <a:pt x="179" y="925"/>
                    <a:pt x="195" y="935"/>
                    <a:pt x="212" y="935"/>
                  </a:cubicBezTo>
                  <a:cubicBezTo>
                    <a:pt x="205" y="917"/>
                    <a:pt x="199" y="899"/>
                    <a:pt x="194" y="879"/>
                  </a:cubicBezTo>
                  <a:close/>
                  <a:moveTo>
                    <a:pt x="1457" y="881"/>
                  </a:moveTo>
                  <a:cubicBezTo>
                    <a:pt x="1457" y="880"/>
                    <a:pt x="1456" y="880"/>
                    <a:pt x="1455" y="880"/>
                  </a:cubicBezTo>
                  <a:cubicBezTo>
                    <a:pt x="1452" y="883"/>
                    <a:pt x="1447" y="885"/>
                    <a:pt x="1443" y="887"/>
                  </a:cubicBezTo>
                  <a:cubicBezTo>
                    <a:pt x="1443" y="905"/>
                    <a:pt x="1440" y="923"/>
                    <a:pt x="1441" y="937"/>
                  </a:cubicBezTo>
                  <a:cubicBezTo>
                    <a:pt x="1443" y="919"/>
                    <a:pt x="1456" y="899"/>
                    <a:pt x="1457" y="881"/>
                  </a:cubicBezTo>
                  <a:close/>
                  <a:moveTo>
                    <a:pt x="1505" y="889"/>
                  </a:moveTo>
                  <a:cubicBezTo>
                    <a:pt x="1506" y="893"/>
                    <a:pt x="1506" y="886"/>
                    <a:pt x="1505" y="889"/>
                  </a:cubicBezTo>
                  <a:close/>
                  <a:moveTo>
                    <a:pt x="1399" y="909"/>
                  </a:moveTo>
                  <a:cubicBezTo>
                    <a:pt x="1411" y="918"/>
                    <a:pt x="1425" y="927"/>
                    <a:pt x="1437" y="936"/>
                  </a:cubicBezTo>
                  <a:cubicBezTo>
                    <a:pt x="1438" y="922"/>
                    <a:pt x="1441" y="904"/>
                    <a:pt x="1439" y="889"/>
                  </a:cubicBezTo>
                  <a:cubicBezTo>
                    <a:pt x="1427" y="897"/>
                    <a:pt x="1413" y="903"/>
                    <a:pt x="1399" y="909"/>
                  </a:cubicBezTo>
                  <a:close/>
                  <a:moveTo>
                    <a:pt x="1354" y="924"/>
                  </a:moveTo>
                  <a:cubicBezTo>
                    <a:pt x="1366" y="919"/>
                    <a:pt x="1379" y="914"/>
                    <a:pt x="1392" y="910"/>
                  </a:cubicBezTo>
                  <a:cubicBezTo>
                    <a:pt x="1384" y="902"/>
                    <a:pt x="1373" y="898"/>
                    <a:pt x="1363" y="893"/>
                  </a:cubicBezTo>
                  <a:cubicBezTo>
                    <a:pt x="1360" y="903"/>
                    <a:pt x="1354" y="915"/>
                    <a:pt x="1354" y="924"/>
                  </a:cubicBezTo>
                  <a:close/>
                  <a:moveTo>
                    <a:pt x="131" y="910"/>
                  </a:moveTo>
                  <a:cubicBezTo>
                    <a:pt x="141" y="912"/>
                    <a:pt x="148" y="917"/>
                    <a:pt x="158" y="919"/>
                  </a:cubicBezTo>
                  <a:cubicBezTo>
                    <a:pt x="158" y="911"/>
                    <a:pt x="159" y="901"/>
                    <a:pt x="157" y="894"/>
                  </a:cubicBezTo>
                  <a:cubicBezTo>
                    <a:pt x="149" y="900"/>
                    <a:pt x="139" y="903"/>
                    <a:pt x="131" y="910"/>
                  </a:cubicBezTo>
                  <a:close/>
                  <a:moveTo>
                    <a:pt x="929" y="998"/>
                  </a:moveTo>
                  <a:cubicBezTo>
                    <a:pt x="936" y="999"/>
                    <a:pt x="939" y="996"/>
                    <a:pt x="945" y="997"/>
                  </a:cubicBezTo>
                  <a:cubicBezTo>
                    <a:pt x="947" y="964"/>
                    <a:pt x="945" y="928"/>
                    <a:pt x="944" y="895"/>
                  </a:cubicBezTo>
                  <a:cubicBezTo>
                    <a:pt x="941" y="931"/>
                    <a:pt x="935" y="964"/>
                    <a:pt x="929" y="998"/>
                  </a:cubicBezTo>
                  <a:close/>
                  <a:moveTo>
                    <a:pt x="98" y="897"/>
                  </a:moveTo>
                  <a:cubicBezTo>
                    <a:pt x="99" y="906"/>
                    <a:pt x="103" y="913"/>
                    <a:pt x="104" y="922"/>
                  </a:cubicBezTo>
                  <a:cubicBezTo>
                    <a:pt x="112" y="918"/>
                    <a:pt x="119" y="915"/>
                    <a:pt x="125" y="909"/>
                  </a:cubicBezTo>
                  <a:cubicBezTo>
                    <a:pt x="115" y="906"/>
                    <a:pt x="107" y="900"/>
                    <a:pt x="98" y="897"/>
                  </a:cubicBezTo>
                  <a:moveTo>
                    <a:pt x="98" y="897"/>
                  </a:moveTo>
                  <a:cubicBezTo>
                    <a:pt x="97" y="896"/>
                    <a:pt x="97" y="897"/>
                    <a:pt x="98" y="897"/>
                  </a:cubicBezTo>
                  <a:moveTo>
                    <a:pt x="128" y="911"/>
                  </a:moveTo>
                  <a:cubicBezTo>
                    <a:pt x="121" y="916"/>
                    <a:pt x="111" y="919"/>
                    <a:pt x="106" y="927"/>
                  </a:cubicBezTo>
                  <a:cubicBezTo>
                    <a:pt x="126" y="981"/>
                    <a:pt x="148" y="1032"/>
                    <a:pt x="176" y="1078"/>
                  </a:cubicBezTo>
                  <a:cubicBezTo>
                    <a:pt x="166" y="1030"/>
                    <a:pt x="160" y="978"/>
                    <a:pt x="158" y="922"/>
                  </a:cubicBezTo>
                  <a:cubicBezTo>
                    <a:pt x="148" y="919"/>
                    <a:pt x="138" y="915"/>
                    <a:pt x="128" y="911"/>
                  </a:cubicBezTo>
                  <a:close/>
                  <a:moveTo>
                    <a:pt x="1396" y="911"/>
                  </a:moveTo>
                  <a:cubicBezTo>
                    <a:pt x="1381" y="916"/>
                    <a:pt x="1367" y="923"/>
                    <a:pt x="1351" y="927"/>
                  </a:cubicBezTo>
                  <a:cubicBezTo>
                    <a:pt x="1341" y="957"/>
                    <a:pt x="1330" y="985"/>
                    <a:pt x="1317" y="1011"/>
                  </a:cubicBezTo>
                  <a:cubicBezTo>
                    <a:pt x="1313" y="1047"/>
                    <a:pt x="1308" y="1080"/>
                    <a:pt x="1301" y="1111"/>
                  </a:cubicBezTo>
                  <a:cubicBezTo>
                    <a:pt x="1314" y="1119"/>
                    <a:pt x="1324" y="1130"/>
                    <a:pt x="1336" y="1139"/>
                  </a:cubicBezTo>
                  <a:cubicBezTo>
                    <a:pt x="1376" y="1079"/>
                    <a:pt x="1414" y="1018"/>
                    <a:pt x="1437" y="941"/>
                  </a:cubicBezTo>
                  <a:cubicBezTo>
                    <a:pt x="1425" y="929"/>
                    <a:pt x="1410" y="920"/>
                    <a:pt x="1396" y="911"/>
                  </a:cubicBezTo>
                  <a:close/>
                  <a:moveTo>
                    <a:pt x="161" y="927"/>
                  </a:moveTo>
                  <a:cubicBezTo>
                    <a:pt x="163" y="985"/>
                    <a:pt x="170" y="1038"/>
                    <a:pt x="181" y="1087"/>
                  </a:cubicBezTo>
                  <a:cubicBezTo>
                    <a:pt x="190" y="1099"/>
                    <a:pt x="197" y="1113"/>
                    <a:pt x="206" y="1125"/>
                  </a:cubicBezTo>
                  <a:cubicBezTo>
                    <a:pt x="227" y="1107"/>
                    <a:pt x="251" y="1093"/>
                    <a:pt x="277" y="1081"/>
                  </a:cubicBezTo>
                  <a:cubicBezTo>
                    <a:pt x="255" y="1036"/>
                    <a:pt x="231" y="992"/>
                    <a:pt x="214" y="940"/>
                  </a:cubicBezTo>
                  <a:cubicBezTo>
                    <a:pt x="195" y="936"/>
                    <a:pt x="179" y="929"/>
                    <a:pt x="161" y="924"/>
                  </a:cubicBezTo>
                  <a:cubicBezTo>
                    <a:pt x="161" y="925"/>
                    <a:pt x="161" y="926"/>
                    <a:pt x="161" y="927"/>
                  </a:cubicBezTo>
                  <a:close/>
                  <a:moveTo>
                    <a:pt x="66" y="965"/>
                  </a:moveTo>
                  <a:cubicBezTo>
                    <a:pt x="64" y="977"/>
                    <a:pt x="71" y="992"/>
                    <a:pt x="74" y="1005"/>
                  </a:cubicBezTo>
                  <a:cubicBezTo>
                    <a:pt x="77" y="1019"/>
                    <a:pt x="78" y="1032"/>
                    <a:pt x="82" y="1043"/>
                  </a:cubicBezTo>
                  <a:cubicBezTo>
                    <a:pt x="93" y="1070"/>
                    <a:pt x="112" y="1092"/>
                    <a:pt x="122" y="1112"/>
                  </a:cubicBezTo>
                  <a:cubicBezTo>
                    <a:pt x="142" y="1123"/>
                    <a:pt x="164" y="1137"/>
                    <a:pt x="186" y="1144"/>
                  </a:cubicBezTo>
                  <a:cubicBezTo>
                    <a:pt x="195" y="1137"/>
                    <a:pt x="189" y="1127"/>
                    <a:pt x="186" y="1118"/>
                  </a:cubicBezTo>
                  <a:cubicBezTo>
                    <a:pt x="183" y="1108"/>
                    <a:pt x="181" y="1097"/>
                    <a:pt x="179" y="1087"/>
                  </a:cubicBezTo>
                  <a:cubicBezTo>
                    <a:pt x="149" y="1039"/>
                    <a:pt x="124" y="986"/>
                    <a:pt x="104" y="928"/>
                  </a:cubicBezTo>
                  <a:cubicBezTo>
                    <a:pt x="104" y="927"/>
                    <a:pt x="104" y="927"/>
                    <a:pt x="103" y="927"/>
                  </a:cubicBezTo>
                  <a:cubicBezTo>
                    <a:pt x="95" y="937"/>
                    <a:pt x="68" y="952"/>
                    <a:pt x="66" y="965"/>
                  </a:cubicBezTo>
                  <a:close/>
                  <a:moveTo>
                    <a:pt x="1322" y="936"/>
                  </a:moveTo>
                  <a:cubicBezTo>
                    <a:pt x="1322" y="959"/>
                    <a:pt x="1319" y="983"/>
                    <a:pt x="1319" y="1003"/>
                  </a:cubicBezTo>
                  <a:cubicBezTo>
                    <a:pt x="1329" y="979"/>
                    <a:pt x="1339" y="954"/>
                    <a:pt x="1349" y="929"/>
                  </a:cubicBezTo>
                  <a:cubicBezTo>
                    <a:pt x="1339" y="930"/>
                    <a:pt x="1332" y="935"/>
                    <a:pt x="1322" y="936"/>
                  </a:cubicBezTo>
                  <a:close/>
                  <a:moveTo>
                    <a:pt x="1216" y="963"/>
                  </a:moveTo>
                  <a:cubicBezTo>
                    <a:pt x="1206" y="996"/>
                    <a:pt x="1192" y="1025"/>
                    <a:pt x="1179" y="1055"/>
                  </a:cubicBezTo>
                  <a:cubicBezTo>
                    <a:pt x="1212" y="1065"/>
                    <a:pt x="1242" y="1078"/>
                    <a:pt x="1271" y="1093"/>
                  </a:cubicBezTo>
                  <a:cubicBezTo>
                    <a:pt x="1278" y="1080"/>
                    <a:pt x="1286" y="1067"/>
                    <a:pt x="1294" y="1053"/>
                  </a:cubicBezTo>
                  <a:cubicBezTo>
                    <a:pt x="1300" y="1041"/>
                    <a:pt x="1312" y="1023"/>
                    <a:pt x="1315" y="1010"/>
                  </a:cubicBezTo>
                  <a:cubicBezTo>
                    <a:pt x="1320" y="988"/>
                    <a:pt x="1316" y="966"/>
                    <a:pt x="1319" y="938"/>
                  </a:cubicBezTo>
                  <a:cubicBezTo>
                    <a:pt x="1318" y="938"/>
                    <a:pt x="1318" y="938"/>
                    <a:pt x="1317" y="938"/>
                  </a:cubicBezTo>
                  <a:cubicBezTo>
                    <a:pt x="1285" y="948"/>
                    <a:pt x="1252" y="957"/>
                    <a:pt x="1216" y="963"/>
                  </a:cubicBezTo>
                  <a:close/>
                  <a:moveTo>
                    <a:pt x="280" y="1079"/>
                  </a:moveTo>
                  <a:cubicBezTo>
                    <a:pt x="293" y="1075"/>
                    <a:pt x="305" y="1068"/>
                    <a:pt x="319" y="1064"/>
                  </a:cubicBezTo>
                  <a:cubicBezTo>
                    <a:pt x="315" y="1033"/>
                    <a:pt x="314" y="998"/>
                    <a:pt x="313" y="964"/>
                  </a:cubicBezTo>
                  <a:cubicBezTo>
                    <a:pt x="279" y="958"/>
                    <a:pt x="248" y="950"/>
                    <a:pt x="217" y="941"/>
                  </a:cubicBezTo>
                  <a:cubicBezTo>
                    <a:pt x="234" y="991"/>
                    <a:pt x="256" y="1036"/>
                    <a:pt x="280" y="1079"/>
                  </a:cubicBezTo>
                  <a:close/>
                  <a:moveTo>
                    <a:pt x="1403" y="1111"/>
                  </a:moveTo>
                  <a:cubicBezTo>
                    <a:pt x="1431" y="1098"/>
                    <a:pt x="1442" y="1073"/>
                    <a:pt x="1454" y="1045"/>
                  </a:cubicBezTo>
                  <a:cubicBezTo>
                    <a:pt x="1461" y="1029"/>
                    <a:pt x="1470" y="1013"/>
                    <a:pt x="1474" y="997"/>
                  </a:cubicBezTo>
                  <a:cubicBezTo>
                    <a:pt x="1468" y="975"/>
                    <a:pt x="1455" y="958"/>
                    <a:pt x="1440" y="944"/>
                  </a:cubicBezTo>
                  <a:cubicBezTo>
                    <a:pt x="1433" y="1004"/>
                    <a:pt x="1418" y="1062"/>
                    <a:pt x="1403" y="1111"/>
                  </a:cubicBezTo>
                  <a:close/>
                  <a:moveTo>
                    <a:pt x="1491" y="959"/>
                  </a:moveTo>
                  <a:cubicBezTo>
                    <a:pt x="1492" y="962"/>
                    <a:pt x="1492" y="955"/>
                    <a:pt x="1491" y="959"/>
                  </a:cubicBezTo>
                  <a:close/>
                  <a:moveTo>
                    <a:pt x="1434" y="961"/>
                  </a:moveTo>
                  <a:cubicBezTo>
                    <a:pt x="1434" y="961"/>
                    <a:pt x="1435" y="962"/>
                    <a:pt x="1434" y="961"/>
                  </a:cubicBezTo>
                  <a:close/>
                  <a:moveTo>
                    <a:pt x="1490" y="963"/>
                  </a:moveTo>
                  <a:cubicBezTo>
                    <a:pt x="1489" y="963"/>
                    <a:pt x="1489" y="963"/>
                    <a:pt x="1489" y="963"/>
                  </a:cubicBezTo>
                  <a:cubicBezTo>
                    <a:pt x="1487" y="979"/>
                    <a:pt x="1474" y="992"/>
                    <a:pt x="1479" y="1008"/>
                  </a:cubicBezTo>
                  <a:cubicBezTo>
                    <a:pt x="1482" y="992"/>
                    <a:pt x="1488" y="980"/>
                    <a:pt x="1490" y="963"/>
                  </a:cubicBezTo>
                  <a:moveTo>
                    <a:pt x="1490" y="963"/>
                  </a:moveTo>
                  <a:cubicBezTo>
                    <a:pt x="1493" y="962"/>
                    <a:pt x="1489" y="958"/>
                    <a:pt x="1490" y="963"/>
                  </a:cubicBezTo>
                  <a:moveTo>
                    <a:pt x="1350" y="1123"/>
                  </a:moveTo>
                  <a:cubicBezTo>
                    <a:pt x="1346" y="1129"/>
                    <a:pt x="1339" y="1135"/>
                    <a:pt x="1338" y="1144"/>
                  </a:cubicBezTo>
                  <a:cubicBezTo>
                    <a:pt x="1361" y="1136"/>
                    <a:pt x="1379" y="1125"/>
                    <a:pt x="1398" y="1114"/>
                  </a:cubicBezTo>
                  <a:cubicBezTo>
                    <a:pt x="1414" y="1068"/>
                    <a:pt x="1429" y="1017"/>
                    <a:pt x="1433" y="963"/>
                  </a:cubicBezTo>
                  <a:cubicBezTo>
                    <a:pt x="1411" y="1021"/>
                    <a:pt x="1383" y="1076"/>
                    <a:pt x="1350" y="1123"/>
                  </a:cubicBezTo>
                  <a:close/>
                  <a:moveTo>
                    <a:pt x="1213" y="965"/>
                  </a:moveTo>
                  <a:cubicBezTo>
                    <a:pt x="1195" y="967"/>
                    <a:pt x="1173" y="973"/>
                    <a:pt x="1153" y="976"/>
                  </a:cubicBezTo>
                  <a:cubicBezTo>
                    <a:pt x="1153" y="1000"/>
                    <a:pt x="1152" y="1023"/>
                    <a:pt x="1150" y="1046"/>
                  </a:cubicBezTo>
                  <a:cubicBezTo>
                    <a:pt x="1160" y="1048"/>
                    <a:pt x="1167" y="1052"/>
                    <a:pt x="1177" y="1054"/>
                  </a:cubicBezTo>
                  <a:cubicBezTo>
                    <a:pt x="1190" y="1025"/>
                    <a:pt x="1202" y="996"/>
                    <a:pt x="1213" y="965"/>
                  </a:cubicBezTo>
                  <a:close/>
                  <a:moveTo>
                    <a:pt x="321" y="1062"/>
                  </a:moveTo>
                  <a:cubicBezTo>
                    <a:pt x="341" y="1057"/>
                    <a:pt x="360" y="1049"/>
                    <a:pt x="380" y="1044"/>
                  </a:cubicBezTo>
                  <a:cubicBezTo>
                    <a:pt x="370" y="1020"/>
                    <a:pt x="361" y="996"/>
                    <a:pt x="352" y="972"/>
                  </a:cubicBezTo>
                  <a:cubicBezTo>
                    <a:pt x="339" y="970"/>
                    <a:pt x="328" y="967"/>
                    <a:pt x="316" y="965"/>
                  </a:cubicBezTo>
                  <a:cubicBezTo>
                    <a:pt x="316" y="999"/>
                    <a:pt x="319" y="1030"/>
                    <a:pt x="321" y="1062"/>
                  </a:cubicBezTo>
                  <a:close/>
                  <a:moveTo>
                    <a:pt x="75" y="1024"/>
                  </a:moveTo>
                  <a:cubicBezTo>
                    <a:pt x="70" y="1006"/>
                    <a:pt x="68" y="985"/>
                    <a:pt x="62" y="968"/>
                  </a:cubicBezTo>
                  <a:cubicBezTo>
                    <a:pt x="50" y="986"/>
                    <a:pt x="69" y="1007"/>
                    <a:pt x="75" y="1024"/>
                  </a:cubicBezTo>
                  <a:close/>
                  <a:moveTo>
                    <a:pt x="382" y="1043"/>
                  </a:moveTo>
                  <a:cubicBezTo>
                    <a:pt x="421" y="1032"/>
                    <a:pt x="463" y="1025"/>
                    <a:pt x="504" y="1016"/>
                  </a:cubicBezTo>
                  <a:cubicBezTo>
                    <a:pt x="501" y="1009"/>
                    <a:pt x="499" y="1001"/>
                    <a:pt x="497" y="992"/>
                  </a:cubicBezTo>
                  <a:cubicBezTo>
                    <a:pt x="448" y="988"/>
                    <a:pt x="402" y="981"/>
                    <a:pt x="356" y="973"/>
                  </a:cubicBezTo>
                  <a:cubicBezTo>
                    <a:pt x="363" y="998"/>
                    <a:pt x="374" y="1019"/>
                    <a:pt x="382" y="1043"/>
                  </a:cubicBezTo>
                  <a:close/>
                  <a:moveTo>
                    <a:pt x="1150" y="976"/>
                  </a:moveTo>
                  <a:cubicBezTo>
                    <a:pt x="1125" y="981"/>
                    <a:pt x="1099" y="984"/>
                    <a:pt x="1073" y="987"/>
                  </a:cubicBezTo>
                  <a:cubicBezTo>
                    <a:pt x="1069" y="1000"/>
                    <a:pt x="1065" y="1012"/>
                    <a:pt x="1062" y="1025"/>
                  </a:cubicBezTo>
                  <a:cubicBezTo>
                    <a:pt x="1092" y="1029"/>
                    <a:pt x="1121" y="1039"/>
                    <a:pt x="1148" y="1044"/>
                  </a:cubicBezTo>
                  <a:cubicBezTo>
                    <a:pt x="1148" y="1021"/>
                    <a:pt x="1151" y="996"/>
                    <a:pt x="1150" y="976"/>
                  </a:cubicBezTo>
                  <a:close/>
                  <a:moveTo>
                    <a:pt x="95" y="1092"/>
                  </a:moveTo>
                  <a:cubicBezTo>
                    <a:pt x="95" y="1093"/>
                    <a:pt x="96" y="1092"/>
                    <a:pt x="95" y="1092"/>
                  </a:cubicBezTo>
                  <a:moveTo>
                    <a:pt x="95" y="1092"/>
                  </a:moveTo>
                  <a:cubicBezTo>
                    <a:pt x="84" y="1053"/>
                    <a:pt x="70" y="1017"/>
                    <a:pt x="54" y="984"/>
                  </a:cubicBezTo>
                  <a:cubicBezTo>
                    <a:pt x="36" y="1032"/>
                    <a:pt x="67" y="1071"/>
                    <a:pt x="95" y="1092"/>
                  </a:cubicBezTo>
                  <a:moveTo>
                    <a:pt x="950" y="1000"/>
                  </a:moveTo>
                  <a:cubicBezTo>
                    <a:pt x="950" y="1002"/>
                    <a:pt x="950" y="1004"/>
                    <a:pt x="950" y="1007"/>
                  </a:cubicBezTo>
                  <a:cubicBezTo>
                    <a:pt x="986" y="1013"/>
                    <a:pt x="1024" y="1017"/>
                    <a:pt x="1059" y="1024"/>
                  </a:cubicBezTo>
                  <a:cubicBezTo>
                    <a:pt x="1063" y="1013"/>
                    <a:pt x="1066" y="1000"/>
                    <a:pt x="1070" y="988"/>
                  </a:cubicBezTo>
                  <a:cubicBezTo>
                    <a:pt x="1030" y="992"/>
                    <a:pt x="990" y="996"/>
                    <a:pt x="950" y="1000"/>
                  </a:cubicBezTo>
                  <a:close/>
                  <a:moveTo>
                    <a:pt x="508" y="1016"/>
                  </a:moveTo>
                  <a:cubicBezTo>
                    <a:pt x="508" y="1009"/>
                    <a:pt x="508" y="1001"/>
                    <a:pt x="508" y="994"/>
                  </a:cubicBezTo>
                  <a:cubicBezTo>
                    <a:pt x="506" y="993"/>
                    <a:pt x="503" y="993"/>
                    <a:pt x="500" y="993"/>
                  </a:cubicBezTo>
                  <a:cubicBezTo>
                    <a:pt x="502" y="1001"/>
                    <a:pt x="502" y="1011"/>
                    <a:pt x="508" y="1016"/>
                  </a:cubicBezTo>
                  <a:close/>
                  <a:moveTo>
                    <a:pt x="510" y="994"/>
                  </a:moveTo>
                  <a:cubicBezTo>
                    <a:pt x="511" y="1001"/>
                    <a:pt x="509" y="1011"/>
                    <a:pt x="511" y="1016"/>
                  </a:cubicBezTo>
                  <a:cubicBezTo>
                    <a:pt x="545" y="1009"/>
                    <a:pt x="584" y="1008"/>
                    <a:pt x="619" y="1002"/>
                  </a:cubicBezTo>
                  <a:cubicBezTo>
                    <a:pt x="581" y="1001"/>
                    <a:pt x="546" y="997"/>
                    <a:pt x="510" y="994"/>
                  </a:cubicBezTo>
                  <a:close/>
                  <a:moveTo>
                    <a:pt x="684" y="1002"/>
                  </a:moveTo>
                  <a:cubicBezTo>
                    <a:pt x="696" y="1003"/>
                    <a:pt x="716" y="1005"/>
                    <a:pt x="726" y="1001"/>
                  </a:cubicBezTo>
                  <a:cubicBezTo>
                    <a:pt x="714" y="999"/>
                    <a:pt x="697" y="1001"/>
                    <a:pt x="684" y="1002"/>
                  </a:cubicBezTo>
                  <a:close/>
                  <a:moveTo>
                    <a:pt x="728" y="1002"/>
                  </a:moveTo>
                  <a:cubicBezTo>
                    <a:pt x="729" y="1002"/>
                    <a:pt x="729" y="1003"/>
                    <a:pt x="730" y="1003"/>
                  </a:cubicBezTo>
                  <a:cubicBezTo>
                    <a:pt x="740" y="1004"/>
                    <a:pt x="752" y="1004"/>
                    <a:pt x="763" y="1004"/>
                  </a:cubicBezTo>
                  <a:cubicBezTo>
                    <a:pt x="770" y="1004"/>
                    <a:pt x="780" y="1006"/>
                    <a:pt x="783" y="1001"/>
                  </a:cubicBezTo>
                  <a:cubicBezTo>
                    <a:pt x="767" y="1000"/>
                    <a:pt x="743" y="998"/>
                    <a:pt x="728" y="1002"/>
                  </a:cubicBezTo>
                  <a:close/>
                  <a:moveTo>
                    <a:pt x="786" y="1002"/>
                  </a:moveTo>
                  <a:cubicBezTo>
                    <a:pt x="802" y="1003"/>
                    <a:pt x="826" y="1004"/>
                    <a:pt x="840" y="1001"/>
                  </a:cubicBezTo>
                  <a:cubicBezTo>
                    <a:pt x="822" y="1003"/>
                    <a:pt x="801" y="997"/>
                    <a:pt x="786" y="1002"/>
                  </a:cubicBezTo>
                  <a:close/>
                  <a:moveTo>
                    <a:pt x="928" y="1005"/>
                  </a:moveTo>
                  <a:cubicBezTo>
                    <a:pt x="933" y="1006"/>
                    <a:pt x="939" y="1006"/>
                    <a:pt x="945" y="1007"/>
                  </a:cubicBezTo>
                  <a:cubicBezTo>
                    <a:pt x="945" y="1004"/>
                    <a:pt x="945" y="1002"/>
                    <a:pt x="945" y="1000"/>
                  </a:cubicBezTo>
                  <a:cubicBezTo>
                    <a:pt x="939" y="1001"/>
                    <a:pt x="929" y="998"/>
                    <a:pt x="928" y="1005"/>
                  </a:cubicBezTo>
                  <a:close/>
                  <a:moveTo>
                    <a:pt x="905" y="1003"/>
                  </a:moveTo>
                  <a:cubicBezTo>
                    <a:pt x="911" y="1002"/>
                    <a:pt x="924" y="1008"/>
                    <a:pt x="926" y="1002"/>
                  </a:cubicBezTo>
                  <a:cubicBezTo>
                    <a:pt x="921" y="1001"/>
                    <a:pt x="911" y="1002"/>
                    <a:pt x="905" y="1003"/>
                  </a:cubicBezTo>
                  <a:close/>
                  <a:moveTo>
                    <a:pt x="510" y="1018"/>
                  </a:moveTo>
                  <a:cubicBezTo>
                    <a:pt x="512" y="1043"/>
                    <a:pt x="518" y="1061"/>
                    <a:pt x="525" y="1080"/>
                  </a:cubicBezTo>
                  <a:cubicBezTo>
                    <a:pt x="539" y="1124"/>
                    <a:pt x="556" y="1165"/>
                    <a:pt x="573" y="1204"/>
                  </a:cubicBezTo>
                  <a:cubicBezTo>
                    <a:pt x="605" y="1200"/>
                    <a:pt x="636" y="1195"/>
                    <a:pt x="671" y="1193"/>
                  </a:cubicBezTo>
                  <a:cubicBezTo>
                    <a:pt x="658" y="1137"/>
                    <a:pt x="651" y="1072"/>
                    <a:pt x="641" y="1014"/>
                  </a:cubicBezTo>
                  <a:cubicBezTo>
                    <a:pt x="641" y="1011"/>
                    <a:pt x="643" y="1004"/>
                    <a:pt x="637" y="1004"/>
                  </a:cubicBezTo>
                  <a:cubicBezTo>
                    <a:pt x="594" y="1007"/>
                    <a:pt x="552" y="1012"/>
                    <a:pt x="510" y="1018"/>
                  </a:cubicBezTo>
                  <a:close/>
                  <a:moveTo>
                    <a:pt x="675" y="1192"/>
                  </a:moveTo>
                  <a:cubicBezTo>
                    <a:pt x="693" y="1192"/>
                    <a:pt x="708" y="1189"/>
                    <a:pt x="726" y="1190"/>
                  </a:cubicBezTo>
                  <a:cubicBezTo>
                    <a:pt x="727" y="1128"/>
                    <a:pt x="725" y="1068"/>
                    <a:pt x="726" y="1006"/>
                  </a:cubicBezTo>
                  <a:cubicBezTo>
                    <a:pt x="697" y="1006"/>
                    <a:pt x="672" y="1004"/>
                    <a:pt x="645" y="1004"/>
                  </a:cubicBezTo>
                  <a:cubicBezTo>
                    <a:pt x="650" y="1067"/>
                    <a:pt x="663" y="1131"/>
                    <a:pt x="675" y="1192"/>
                  </a:cubicBezTo>
                  <a:close/>
                  <a:moveTo>
                    <a:pt x="786" y="1006"/>
                  </a:moveTo>
                  <a:cubicBezTo>
                    <a:pt x="784" y="1067"/>
                    <a:pt x="782" y="1128"/>
                    <a:pt x="780" y="1189"/>
                  </a:cubicBezTo>
                  <a:cubicBezTo>
                    <a:pt x="815" y="1190"/>
                    <a:pt x="851" y="1191"/>
                    <a:pt x="883" y="1196"/>
                  </a:cubicBezTo>
                  <a:cubicBezTo>
                    <a:pt x="899" y="1135"/>
                    <a:pt x="913" y="1072"/>
                    <a:pt x="925" y="1007"/>
                  </a:cubicBezTo>
                  <a:cubicBezTo>
                    <a:pt x="882" y="1000"/>
                    <a:pt x="834" y="1007"/>
                    <a:pt x="786" y="1006"/>
                  </a:cubicBezTo>
                  <a:close/>
                  <a:moveTo>
                    <a:pt x="1439" y="1083"/>
                  </a:moveTo>
                  <a:cubicBezTo>
                    <a:pt x="1437" y="1084"/>
                    <a:pt x="1439" y="1084"/>
                    <a:pt x="1439" y="1083"/>
                  </a:cubicBezTo>
                  <a:moveTo>
                    <a:pt x="1439" y="1083"/>
                  </a:moveTo>
                  <a:cubicBezTo>
                    <a:pt x="1439" y="1083"/>
                    <a:pt x="1440" y="1083"/>
                    <a:pt x="1440" y="1083"/>
                  </a:cubicBezTo>
                  <a:cubicBezTo>
                    <a:pt x="1458" y="1065"/>
                    <a:pt x="1478" y="1037"/>
                    <a:pt x="1474" y="1004"/>
                  </a:cubicBezTo>
                  <a:cubicBezTo>
                    <a:pt x="1465" y="1033"/>
                    <a:pt x="1451" y="1057"/>
                    <a:pt x="1439" y="1083"/>
                  </a:cubicBezTo>
                  <a:moveTo>
                    <a:pt x="729" y="1190"/>
                  </a:moveTo>
                  <a:cubicBezTo>
                    <a:pt x="744" y="1188"/>
                    <a:pt x="762" y="1189"/>
                    <a:pt x="777" y="1189"/>
                  </a:cubicBezTo>
                  <a:cubicBezTo>
                    <a:pt x="780" y="1129"/>
                    <a:pt x="782" y="1067"/>
                    <a:pt x="783" y="1006"/>
                  </a:cubicBezTo>
                  <a:cubicBezTo>
                    <a:pt x="765" y="1006"/>
                    <a:pt x="747" y="1006"/>
                    <a:pt x="729" y="1006"/>
                  </a:cubicBezTo>
                  <a:cubicBezTo>
                    <a:pt x="727" y="1066"/>
                    <a:pt x="729" y="1129"/>
                    <a:pt x="729" y="1190"/>
                  </a:cubicBezTo>
                  <a:close/>
                  <a:moveTo>
                    <a:pt x="928" y="1007"/>
                  </a:moveTo>
                  <a:cubicBezTo>
                    <a:pt x="915" y="1072"/>
                    <a:pt x="903" y="1136"/>
                    <a:pt x="885" y="1196"/>
                  </a:cubicBezTo>
                  <a:cubicBezTo>
                    <a:pt x="903" y="1197"/>
                    <a:pt x="920" y="1200"/>
                    <a:pt x="937" y="1202"/>
                  </a:cubicBezTo>
                  <a:cubicBezTo>
                    <a:pt x="941" y="1140"/>
                    <a:pt x="945" y="1077"/>
                    <a:pt x="945" y="1009"/>
                  </a:cubicBezTo>
                  <a:cubicBezTo>
                    <a:pt x="940" y="1009"/>
                    <a:pt x="934" y="1008"/>
                    <a:pt x="928" y="1007"/>
                  </a:cubicBezTo>
                  <a:close/>
                  <a:moveTo>
                    <a:pt x="951" y="1010"/>
                  </a:moveTo>
                  <a:cubicBezTo>
                    <a:pt x="947" y="1074"/>
                    <a:pt x="947" y="1142"/>
                    <a:pt x="941" y="1203"/>
                  </a:cubicBezTo>
                  <a:cubicBezTo>
                    <a:pt x="955" y="1205"/>
                    <a:pt x="968" y="1208"/>
                    <a:pt x="981" y="1211"/>
                  </a:cubicBezTo>
                  <a:cubicBezTo>
                    <a:pt x="1010" y="1153"/>
                    <a:pt x="1037" y="1093"/>
                    <a:pt x="1058" y="1026"/>
                  </a:cubicBezTo>
                  <a:cubicBezTo>
                    <a:pt x="1022" y="1020"/>
                    <a:pt x="989" y="1013"/>
                    <a:pt x="951" y="1010"/>
                  </a:cubicBezTo>
                  <a:close/>
                  <a:moveTo>
                    <a:pt x="507" y="1020"/>
                  </a:moveTo>
                  <a:cubicBezTo>
                    <a:pt x="508" y="1024"/>
                    <a:pt x="508" y="1016"/>
                    <a:pt x="507" y="1020"/>
                  </a:cubicBezTo>
                  <a:close/>
                  <a:moveTo>
                    <a:pt x="384" y="1045"/>
                  </a:moveTo>
                  <a:cubicBezTo>
                    <a:pt x="411" y="1107"/>
                    <a:pt x="441" y="1167"/>
                    <a:pt x="479" y="1218"/>
                  </a:cubicBezTo>
                  <a:cubicBezTo>
                    <a:pt x="493" y="1223"/>
                    <a:pt x="508" y="1219"/>
                    <a:pt x="522" y="1216"/>
                  </a:cubicBezTo>
                  <a:cubicBezTo>
                    <a:pt x="517" y="1173"/>
                    <a:pt x="513" y="1126"/>
                    <a:pt x="510" y="1081"/>
                  </a:cubicBezTo>
                  <a:cubicBezTo>
                    <a:pt x="509" y="1066"/>
                    <a:pt x="511" y="1049"/>
                    <a:pt x="509" y="1034"/>
                  </a:cubicBezTo>
                  <a:cubicBezTo>
                    <a:pt x="508" y="1030"/>
                    <a:pt x="506" y="1023"/>
                    <a:pt x="502" y="1020"/>
                  </a:cubicBezTo>
                  <a:cubicBezTo>
                    <a:pt x="460" y="1026"/>
                    <a:pt x="422" y="1036"/>
                    <a:pt x="384" y="1045"/>
                  </a:cubicBezTo>
                  <a:close/>
                  <a:moveTo>
                    <a:pt x="1274" y="1095"/>
                  </a:moveTo>
                  <a:cubicBezTo>
                    <a:pt x="1283" y="1099"/>
                    <a:pt x="1290" y="1105"/>
                    <a:pt x="1299" y="1109"/>
                  </a:cubicBezTo>
                  <a:cubicBezTo>
                    <a:pt x="1304" y="1081"/>
                    <a:pt x="1312" y="1050"/>
                    <a:pt x="1312" y="1021"/>
                  </a:cubicBezTo>
                  <a:cubicBezTo>
                    <a:pt x="1301" y="1047"/>
                    <a:pt x="1286" y="1070"/>
                    <a:pt x="1274" y="1095"/>
                  </a:cubicBezTo>
                  <a:close/>
                  <a:moveTo>
                    <a:pt x="508" y="1025"/>
                  </a:moveTo>
                  <a:cubicBezTo>
                    <a:pt x="507" y="1024"/>
                    <a:pt x="508" y="1025"/>
                    <a:pt x="508" y="1025"/>
                  </a:cubicBezTo>
                  <a:close/>
                  <a:moveTo>
                    <a:pt x="75" y="1026"/>
                  </a:moveTo>
                  <a:cubicBezTo>
                    <a:pt x="75" y="1026"/>
                    <a:pt x="74" y="1025"/>
                    <a:pt x="75" y="1026"/>
                  </a:cubicBezTo>
                  <a:close/>
                  <a:moveTo>
                    <a:pt x="1062" y="1027"/>
                  </a:moveTo>
                  <a:cubicBezTo>
                    <a:pt x="1038" y="1091"/>
                    <a:pt x="1014" y="1154"/>
                    <a:pt x="984" y="1211"/>
                  </a:cubicBezTo>
                  <a:cubicBezTo>
                    <a:pt x="1013" y="1223"/>
                    <a:pt x="1049" y="1219"/>
                    <a:pt x="1083" y="1213"/>
                  </a:cubicBezTo>
                  <a:cubicBezTo>
                    <a:pt x="1092" y="1199"/>
                    <a:pt x="1103" y="1185"/>
                    <a:pt x="1112" y="1170"/>
                  </a:cubicBezTo>
                  <a:cubicBezTo>
                    <a:pt x="1121" y="1156"/>
                    <a:pt x="1134" y="1140"/>
                    <a:pt x="1139" y="1124"/>
                  </a:cubicBezTo>
                  <a:cubicBezTo>
                    <a:pt x="1146" y="1101"/>
                    <a:pt x="1143" y="1075"/>
                    <a:pt x="1147" y="1047"/>
                  </a:cubicBezTo>
                  <a:cubicBezTo>
                    <a:pt x="1119" y="1040"/>
                    <a:pt x="1091" y="1033"/>
                    <a:pt x="1062" y="1027"/>
                  </a:cubicBezTo>
                  <a:close/>
                  <a:moveTo>
                    <a:pt x="526" y="1215"/>
                  </a:moveTo>
                  <a:cubicBezTo>
                    <a:pt x="539" y="1211"/>
                    <a:pt x="555" y="1208"/>
                    <a:pt x="570" y="1205"/>
                  </a:cubicBezTo>
                  <a:cubicBezTo>
                    <a:pt x="548" y="1154"/>
                    <a:pt x="529" y="1101"/>
                    <a:pt x="511" y="1046"/>
                  </a:cubicBezTo>
                  <a:cubicBezTo>
                    <a:pt x="514" y="1104"/>
                    <a:pt x="518" y="1162"/>
                    <a:pt x="526" y="1215"/>
                  </a:cubicBezTo>
                  <a:close/>
                  <a:moveTo>
                    <a:pt x="322" y="1065"/>
                  </a:moveTo>
                  <a:cubicBezTo>
                    <a:pt x="325" y="1103"/>
                    <a:pt x="332" y="1137"/>
                    <a:pt x="339" y="1171"/>
                  </a:cubicBezTo>
                  <a:cubicBezTo>
                    <a:pt x="345" y="1180"/>
                    <a:pt x="353" y="1188"/>
                    <a:pt x="359" y="1198"/>
                  </a:cubicBezTo>
                  <a:cubicBezTo>
                    <a:pt x="396" y="1205"/>
                    <a:pt x="436" y="1213"/>
                    <a:pt x="474" y="1217"/>
                  </a:cubicBezTo>
                  <a:cubicBezTo>
                    <a:pt x="441" y="1168"/>
                    <a:pt x="410" y="1113"/>
                    <a:pt x="386" y="1057"/>
                  </a:cubicBezTo>
                  <a:cubicBezTo>
                    <a:pt x="384" y="1054"/>
                    <a:pt x="384" y="1048"/>
                    <a:pt x="379" y="1047"/>
                  </a:cubicBezTo>
                  <a:cubicBezTo>
                    <a:pt x="359" y="1052"/>
                    <a:pt x="341" y="1059"/>
                    <a:pt x="322" y="1065"/>
                  </a:cubicBezTo>
                  <a:close/>
                  <a:moveTo>
                    <a:pt x="1144" y="1118"/>
                  </a:moveTo>
                  <a:cubicBezTo>
                    <a:pt x="1154" y="1097"/>
                    <a:pt x="1166" y="1078"/>
                    <a:pt x="1175" y="1055"/>
                  </a:cubicBezTo>
                  <a:cubicBezTo>
                    <a:pt x="1166" y="1054"/>
                    <a:pt x="1159" y="1050"/>
                    <a:pt x="1150" y="1049"/>
                  </a:cubicBezTo>
                  <a:cubicBezTo>
                    <a:pt x="1149" y="1072"/>
                    <a:pt x="1144" y="1097"/>
                    <a:pt x="1144" y="1118"/>
                  </a:cubicBezTo>
                  <a:close/>
                  <a:moveTo>
                    <a:pt x="87" y="1057"/>
                  </a:moveTo>
                  <a:cubicBezTo>
                    <a:pt x="94" y="1077"/>
                    <a:pt x="96" y="1100"/>
                    <a:pt x="115" y="1107"/>
                  </a:cubicBezTo>
                  <a:cubicBezTo>
                    <a:pt x="106" y="1091"/>
                    <a:pt x="96" y="1074"/>
                    <a:pt x="87" y="1057"/>
                  </a:cubicBezTo>
                  <a:moveTo>
                    <a:pt x="87" y="1057"/>
                  </a:moveTo>
                  <a:cubicBezTo>
                    <a:pt x="88" y="1053"/>
                    <a:pt x="84" y="1057"/>
                    <a:pt x="87" y="1057"/>
                  </a:cubicBezTo>
                  <a:moveTo>
                    <a:pt x="1177" y="1057"/>
                  </a:moveTo>
                  <a:cubicBezTo>
                    <a:pt x="1172" y="1069"/>
                    <a:pt x="1167" y="1081"/>
                    <a:pt x="1160" y="1093"/>
                  </a:cubicBezTo>
                  <a:cubicBezTo>
                    <a:pt x="1155" y="1103"/>
                    <a:pt x="1146" y="1113"/>
                    <a:pt x="1142" y="1125"/>
                  </a:cubicBezTo>
                  <a:cubicBezTo>
                    <a:pt x="1138" y="1137"/>
                    <a:pt x="1139" y="1152"/>
                    <a:pt x="1136" y="1165"/>
                  </a:cubicBezTo>
                  <a:cubicBezTo>
                    <a:pt x="1134" y="1178"/>
                    <a:pt x="1131" y="1190"/>
                    <a:pt x="1129" y="1204"/>
                  </a:cubicBezTo>
                  <a:cubicBezTo>
                    <a:pt x="1155" y="1201"/>
                    <a:pt x="1179" y="1194"/>
                    <a:pt x="1204" y="1189"/>
                  </a:cubicBezTo>
                  <a:cubicBezTo>
                    <a:pt x="1227" y="1159"/>
                    <a:pt x="1250" y="1129"/>
                    <a:pt x="1269" y="1095"/>
                  </a:cubicBezTo>
                  <a:cubicBezTo>
                    <a:pt x="1240" y="1080"/>
                    <a:pt x="1211" y="1066"/>
                    <a:pt x="1177" y="1057"/>
                  </a:cubicBezTo>
                  <a:close/>
                  <a:moveTo>
                    <a:pt x="64" y="1065"/>
                  </a:moveTo>
                  <a:cubicBezTo>
                    <a:pt x="88" y="1121"/>
                    <a:pt x="118" y="1171"/>
                    <a:pt x="154" y="1215"/>
                  </a:cubicBezTo>
                  <a:moveTo>
                    <a:pt x="154" y="1215"/>
                  </a:moveTo>
                  <a:cubicBezTo>
                    <a:pt x="154" y="1216"/>
                    <a:pt x="155" y="1216"/>
                    <a:pt x="155" y="1216"/>
                  </a:cubicBezTo>
                  <a:moveTo>
                    <a:pt x="155" y="1216"/>
                  </a:moveTo>
                  <a:cubicBezTo>
                    <a:pt x="155" y="1217"/>
                    <a:pt x="155" y="1218"/>
                    <a:pt x="156" y="1218"/>
                  </a:cubicBezTo>
                  <a:moveTo>
                    <a:pt x="156" y="1218"/>
                  </a:moveTo>
                  <a:cubicBezTo>
                    <a:pt x="156" y="1219"/>
                    <a:pt x="157" y="1219"/>
                    <a:pt x="157" y="1219"/>
                  </a:cubicBezTo>
                  <a:moveTo>
                    <a:pt x="157" y="1219"/>
                  </a:moveTo>
                  <a:cubicBezTo>
                    <a:pt x="158" y="1220"/>
                    <a:pt x="158" y="1219"/>
                    <a:pt x="157" y="1219"/>
                  </a:cubicBezTo>
                  <a:moveTo>
                    <a:pt x="157" y="1219"/>
                  </a:moveTo>
                  <a:cubicBezTo>
                    <a:pt x="157" y="1218"/>
                    <a:pt x="157" y="1218"/>
                    <a:pt x="156" y="1218"/>
                  </a:cubicBezTo>
                  <a:moveTo>
                    <a:pt x="156" y="1218"/>
                  </a:moveTo>
                  <a:cubicBezTo>
                    <a:pt x="156" y="1217"/>
                    <a:pt x="156" y="1216"/>
                    <a:pt x="155" y="1216"/>
                  </a:cubicBezTo>
                  <a:moveTo>
                    <a:pt x="155" y="1216"/>
                  </a:moveTo>
                  <a:cubicBezTo>
                    <a:pt x="155" y="1215"/>
                    <a:pt x="155" y="1215"/>
                    <a:pt x="154" y="1215"/>
                  </a:cubicBezTo>
                  <a:moveTo>
                    <a:pt x="154" y="1215"/>
                  </a:moveTo>
                  <a:cubicBezTo>
                    <a:pt x="134" y="1178"/>
                    <a:pt x="113" y="1142"/>
                    <a:pt x="99" y="1099"/>
                  </a:cubicBezTo>
                  <a:cubicBezTo>
                    <a:pt x="85" y="1089"/>
                    <a:pt x="75" y="1077"/>
                    <a:pt x="64" y="1065"/>
                  </a:cubicBezTo>
                  <a:moveTo>
                    <a:pt x="64" y="1065"/>
                  </a:moveTo>
                  <a:cubicBezTo>
                    <a:pt x="63" y="1064"/>
                    <a:pt x="63" y="1065"/>
                    <a:pt x="64" y="1065"/>
                  </a:cubicBezTo>
                  <a:moveTo>
                    <a:pt x="282" y="1081"/>
                  </a:moveTo>
                  <a:cubicBezTo>
                    <a:pt x="297" y="1111"/>
                    <a:pt x="315" y="1138"/>
                    <a:pt x="335" y="1164"/>
                  </a:cubicBezTo>
                  <a:cubicBezTo>
                    <a:pt x="327" y="1133"/>
                    <a:pt x="324" y="1098"/>
                    <a:pt x="318" y="1066"/>
                  </a:cubicBezTo>
                  <a:cubicBezTo>
                    <a:pt x="307" y="1072"/>
                    <a:pt x="294" y="1076"/>
                    <a:pt x="282" y="1081"/>
                  </a:cubicBezTo>
                  <a:close/>
                  <a:moveTo>
                    <a:pt x="1457" y="1068"/>
                  </a:moveTo>
                  <a:cubicBezTo>
                    <a:pt x="1458" y="1069"/>
                    <a:pt x="1457" y="1068"/>
                    <a:pt x="1457" y="1068"/>
                  </a:cubicBezTo>
                  <a:close/>
                  <a:moveTo>
                    <a:pt x="1361" y="1232"/>
                  </a:moveTo>
                  <a:cubicBezTo>
                    <a:pt x="1360" y="1233"/>
                    <a:pt x="1361" y="1233"/>
                    <a:pt x="1361" y="1232"/>
                  </a:cubicBezTo>
                  <a:moveTo>
                    <a:pt x="1361" y="1232"/>
                  </a:moveTo>
                  <a:cubicBezTo>
                    <a:pt x="1399" y="1185"/>
                    <a:pt x="1434" y="1129"/>
                    <a:pt x="1456" y="1069"/>
                  </a:cubicBezTo>
                  <a:cubicBezTo>
                    <a:pt x="1450" y="1078"/>
                    <a:pt x="1442" y="1085"/>
                    <a:pt x="1433" y="1092"/>
                  </a:cubicBezTo>
                  <a:cubicBezTo>
                    <a:pt x="1414" y="1130"/>
                    <a:pt x="1388" y="1162"/>
                    <a:pt x="1365" y="1196"/>
                  </a:cubicBezTo>
                  <a:cubicBezTo>
                    <a:pt x="1367" y="1209"/>
                    <a:pt x="1364" y="1221"/>
                    <a:pt x="1361" y="1232"/>
                  </a:cubicBezTo>
                  <a:moveTo>
                    <a:pt x="341" y="1193"/>
                  </a:moveTo>
                  <a:cubicBezTo>
                    <a:pt x="341" y="1194"/>
                    <a:pt x="342" y="1193"/>
                    <a:pt x="341" y="1193"/>
                  </a:cubicBezTo>
                  <a:moveTo>
                    <a:pt x="341" y="1193"/>
                  </a:moveTo>
                  <a:cubicBezTo>
                    <a:pt x="340" y="1185"/>
                    <a:pt x="337" y="1179"/>
                    <a:pt x="337" y="1172"/>
                  </a:cubicBezTo>
                  <a:cubicBezTo>
                    <a:pt x="315" y="1144"/>
                    <a:pt x="298" y="1113"/>
                    <a:pt x="278" y="1083"/>
                  </a:cubicBezTo>
                  <a:cubicBezTo>
                    <a:pt x="261" y="1092"/>
                    <a:pt x="240" y="1102"/>
                    <a:pt x="222" y="1114"/>
                  </a:cubicBezTo>
                  <a:cubicBezTo>
                    <a:pt x="220" y="1116"/>
                    <a:pt x="207" y="1125"/>
                    <a:pt x="207" y="1127"/>
                  </a:cubicBezTo>
                  <a:cubicBezTo>
                    <a:pt x="207" y="1129"/>
                    <a:pt x="219" y="1144"/>
                    <a:pt x="221" y="1146"/>
                  </a:cubicBezTo>
                  <a:cubicBezTo>
                    <a:pt x="226" y="1153"/>
                    <a:pt x="230" y="1157"/>
                    <a:pt x="234" y="1164"/>
                  </a:cubicBezTo>
                  <a:cubicBezTo>
                    <a:pt x="269" y="1174"/>
                    <a:pt x="303" y="1186"/>
                    <a:pt x="341" y="1193"/>
                  </a:cubicBezTo>
                  <a:moveTo>
                    <a:pt x="183" y="1096"/>
                  </a:moveTo>
                  <a:cubicBezTo>
                    <a:pt x="183" y="1095"/>
                    <a:pt x="184" y="1096"/>
                    <a:pt x="183" y="1096"/>
                  </a:cubicBezTo>
                  <a:close/>
                  <a:moveTo>
                    <a:pt x="195" y="1134"/>
                  </a:moveTo>
                  <a:cubicBezTo>
                    <a:pt x="197" y="1130"/>
                    <a:pt x="202" y="1130"/>
                    <a:pt x="203" y="1125"/>
                  </a:cubicBezTo>
                  <a:cubicBezTo>
                    <a:pt x="196" y="1116"/>
                    <a:pt x="191" y="1106"/>
                    <a:pt x="184" y="1097"/>
                  </a:cubicBezTo>
                  <a:cubicBezTo>
                    <a:pt x="187" y="1110"/>
                    <a:pt x="190" y="1123"/>
                    <a:pt x="195" y="1134"/>
                  </a:cubicBezTo>
                  <a:close/>
                  <a:moveTo>
                    <a:pt x="1271" y="1097"/>
                  </a:moveTo>
                  <a:cubicBezTo>
                    <a:pt x="1271" y="1098"/>
                    <a:pt x="1270" y="1099"/>
                    <a:pt x="1270" y="1100"/>
                  </a:cubicBezTo>
                  <a:cubicBezTo>
                    <a:pt x="1254" y="1126"/>
                    <a:pt x="1234" y="1154"/>
                    <a:pt x="1216" y="1177"/>
                  </a:cubicBezTo>
                  <a:cubicBezTo>
                    <a:pt x="1214" y="1180"/>
                    <a:pt x="1210" y="1183"/>
                    <a:pt x="1210" y="1187"/>
                  </a:cubicBezTo>
                  <a:cubicBezTo>
                    <a:pt x="1235" y="1180"/>
                    <a:pt x="1261" y="1174"/>
                    <a:pt x="1284" y="1165"/>
                  </a:cubicBezTo>
                  <a:cubicBezTo>
                    <a:pt x="1289" y="1147"/>
                    <a:pt x="1294" y="1131"/>
                    <a:pt x="1298" y="1112"/>
                  </a:cubicBezTo>
                  <a:cubicBezTo>
                    <a:pt x="1289" y="1107"/>
                    <a:pt x="1281" y="1100"/>
                    <a:pt x="1271" y="1097"/>
                  </a:cubicBezTo>
                  <a:close/>
                  <a:moveTo>
                    <a:pt x="1426" y="1099"/>
                  </a:moveTo>
                  <a:cubicBezTo>
                    <a:pt x="1417" y="1104"/>
                    <a:pt x="1408" y="1111"/>
                    <a:pt x="1399" y="1117"/>
                  </a:cubicBezTo>
                  <a:cubicBezTo>
                    <a:pt x="1394" y="1137"/>
                    <a:pt x="1385" y="1154"/>
                    <a:pt x="1377" y="1173"/>
                  </a:cubicBezTo>
                  <a:moveTo>
                    <a:pt x="1377" y="1173"/>
                  </a:moveTo>
                  <a:cubicBezTo>
                    <a:pt x="1376" y="1173"/>
                    <a:pt x="1377" y="1174"/>
                    <a:pt x="1376" y="1175"/>
                  </a:cubicBezTo>
                  <a:moveTo>
                    <a:pt x="1376" y="1175"/>
                  </a:moveTo>
                  <a:cubicBezTo>
                    <a:pt x="1375" y="1175"/>
                    <a:pt x="1377" y="1176"/>
                    <a:pt x="1376" y="1175"/>
                  </a:cubicBezTo>
                  <a:moveTo>
                    <a:pt x="1376" y="1175"/>
                  </a:moveTo>
                  <a:cubicBezTo>
                    <a:pt x="1377" y="1174"/>
                    <a:pt x="1377" y="1173"/>
                    <a:pt x="1377" y="1173"/>
                  </a:cubicBezTo>
                  <a:moveTo>
                    <a:pt x="1377" y="1173"/>
                  </a:moveTo>
                  <a:cubicBezTo>
                    <a:pt x="1396" y="1150"/>
                    <a:pt x="1412" y="1125"/>
                    <a:pt x="1426" y="1099"/>
                  </a:cubicBezTo>
                  <a:moveTo>
                    <a:pt x="1426" y="1099"/>
                  </a:moveTo>
                  <a:cubicBezTo>
                    <a:pt x="1428" y="1098"/>
                    <a:pt x="1426" y="1098"/>
                    <a:pt x="1426" y="1099"/>
                  </a:cubicBezTo>
                  <a:moveTo>
                    <a:pt x="159" y="1216"/>
                  </a:moveTo>
                  <a:cubicBezTo>
                    <a:pt x="156" y="1201"/>
                    <a:pt x="160" y="1188"/>
                    <a:pt x="164" y="1176"/>
                  </a:cubicBezTo>
                  <a:cubicBezTo>
                    <a:pt x="148" y="1157"/>
                    <a:pt x="133" y="1136"/>
                    <a:pt x="120" y="1113"/>
                  </a:cubicBezTo>
                  <a:cubicBezTo>
                    <a:pt x="113" y="1111"/>
                    <a:pt x="109" y="1105"/>
                    <a:pt x="102" y="1103"/>
                  </a:cubicBezTo>
                  <a:cubicBezTo>
                    <a:pt x="118" y="1144"/>
                    <a:pt x="137" y="1181"/>
                    <a:pt x="159" y="1216"/>
                  </a:cubicBezTo>
                  <a:close/>
                  <a:moveTo>
                    <a:pt x="1287" y="1164"/>
                  </a:moveTo>
                  <a:cubicBezTo>
                    <a:pt x="1303" y="1157"/>
                    <a:pt x="1323" y="1155"/>
                    <a:pt x="1333" y="1143"/>
                  </a:cubicBezTo>
                  <a:cubicBezTo>
                    <a:pt x="1325" y="1131"/>
                    <a:pt x="1312" y="1123"/>
                    <a:pt x="1301" y="1114"/>
                  </a:cubicBezTo>
                  <a:cubicBezTo>
                    <a:pt x="1296" y="1131"/>
                    <a:pt x="1292" y="1148"/>
                    <a:pt x="1287" y="1164"/>
                  </a:cubicBezTo>
                  <a:close/>
                  <a:moveTo>
                    <a:pt x="126" y="1118"/>
                  </a:moveTo>
                  <a:cubicBezTo>
                    <a:pt x="138" y="1138"/>
                    <a:pt x="150" y="1157"/>
                    <a:pt x="166" y="1174"/>
                  </a:cubicBezTo>
                  <a:cubicBezTo>
                    <a:pt x="169" y="1162"/>
                    <a:pt x="177" y="1155"/>
                    <a:pt x="182" y="1146"/>
                  </a:cubicBezTo>
                  <a:cubicBezTo>
                    <a:pt x="161" y="1138"/>
                    <a:pt x="144" y="1127"/>
                    <a:pt x="126" y="1118"/>
                  </a:cubicBezTo>
                  <a:moveTo>
                    <a:pt x="126" y="1118"/>
                  </a:moveTo>
                  <a:cubicBezTo>
                    <a:pt x="125" y="1116"/>
                    <a:pt x="124" y="1118"/>
                    <a:pt x="126" y="1118"/>
                  </a:cubicBezTo>
                  <a:moveTo>
                    <a:pt x="1342" y="1146"/>
                  </a:moveTo>
                  <a:cubicBezTo>
                    <a:pt x="1351" y="1159"/>
                    <a:pt x="1360" y="1173"/>
                    <a:pt x="1365" y="1190"/>
                  </a:cubicBezTo>
                  <a:cubicBezTo>
                    <a:pt x="1377" y="1168"/>
                    <a:pt x="1387" y="1145"/>
                    <a:pt x="1396" y="1120"/>
                  </a:cubicBezTo>
                  <a:cubicBezTo>
                    <a:pt x="1397" y="1120"/>
                    <a:pt x="1396" y="1119"/>
                    <a:pt x="1395" y="1119"/>
                  </a:cubicBezTo>
                  <a:cubicBezTo>
                    <a:pt x="1379" y="1129"/>
                    <a:pt x="1361" y="1138"/>
                    <a:pt x="1342" y="1146"/>
                  </a:cubicBezTo>
                  <a:close/>
                  <a:moveTo>
                    <a:pt x="204" y="1128"/>
                  </a:moveTo>
                  <a:cubicBezTo>
                    <a:pt x="202" y="1133"/>
                    <a:pt x="196" y="1134"/>
                    <a:pt x="195" y="1139"/>
                  </a:cubicBezTo>
                  <a:cubicBezTo>
                    <a:pt x="197" y="1142"/>
                    <a:pt x="198" y="1146"/>
                    <a:pt x="198" y="1151"/>
                  </a:cubicBezTo>
                  <a:cubicBezTo>
                    <a:pt x="209" y="1153"/>
                    <a:pt x="219" y="1160"/>
                    <a:pt x="229" y="1160"/>
                  </a:cubicBezTo>
                  <a:cubicBezTo>
                    <a:pt x="220" y="1151"/>
                    <a:pt x="214" y="1138"/>
                    <a:pt x="204" y="1128"/>
                  </a:cubicBezTo>
                  <a:close/>
                  <a:moveTo>
                    <a:pt x="1100" y="1194"/>
                  </a:moveTo>
                  <a:cubicBezTo>
                    <a:pt x="1095" y="1200"/>
                    <a:pt x="1088" y="1206"/>
                    <a:pt x="1088" y="1212"/>
                  </a:cubicBezTo>
                  <a:cubicBezTo>
                    <a:pt x="1101" y="1209"/>
                    <a:pt x="1114" y="1208"/>
                    <a:pt x="1126" y="1205"/>
                  </a:cubicBezTo>
                  <a:cubicBezTo>
                    <a:pt x="1129" y="1181"/>
                    <a:pt x="1137" y="1156"/>
                    <a:pt x="1137" y="1132"/>
                  </a:cubicBezTo>
                  <a:cubicBezTo>
                    <a:pt x="1126" y="1153"/>
                    <a:pt x="1113" y="1175"/>
                    <a:pt x="1100" y="1194"/>
                  </a:cubicBezTo>
                  <a:close/>
                  <a:moveTo>
                    <a:pt x="187" y="1146"/>
                  </a:moveTo>
                  <a:cubicBezTo>
                    <a:pt x="190" y="1145"/>
                    <a:pt x="194" y="1150"/>
                    <a:pt x="196" y="1148"/>
                  </a:cubicBezTo>
                  <a:cubicBezTo>
                    <a:pt x="193" y="1146"/>
                    <a:pt x="194" y="1141"/>
                    <a:pt x="192" y="1140"/>
                  </a:cubicBezTo>
                  <a:cubicBezTo>
                    <a:pt x="191" y="1142"/>
                    <a:pt x="188" y="1143"/>
                    <a:pt x="187" y="1146"/>
                  </a:cubicBezTo>
                  <a:close/>
                  <a:moveTo>
                    <a:pt x="1333" y="1147"/>
                  </a:moveTo>
                  <a:cubicBezTo>
                    <a:pt x="1335" y="1147"/>
                    <a:pt x="1336" y="1146"/>
                    <a:pt x="1337" y="1145"/>
                  </a:cubicBezTo>
                  <a:cubicBezTo>
                    <a:pt x="1335" y="1143"/>
                    <a:pt x="1334" y="1145"/>
                    <a:pt x="1333" y="1147"/>
                  </a:cubicBezTo>
                  <a:close/>
                  <a:moveTo>
                    <a:pt x="241" y="1257"/>
                  </a:moveTo>
                  <a:cubicBezTo>
                    <a:pt x="241" y="1258"/>
                    <a:pt x="242" y="1257"/>
                    <a:pt x="241" y="1257"/>
                  </a:cubicBezTo>
                  <a:moveTo>
                    <a:pt x="241" y="1257"/>
                  </a:moveTo>
                  <a:cubicBezTo>
                    <a:pt x="224" y="1224"/>
                    <a:pt x="209" y="1190"/>
                    <a:pt x="197" y="1152"/>
                  </a:cubicBezTo>
                  <a:cubicBezTo>
                    <a:pt x="194" y="1150"/>
                    <a:pt x="189" y="1150"/>
                    <a:pt x="187" y="1148"/>
                  </a:cubicBezTo>
                  <a:cubicBezTo>
                    <a:pt x="177" y="1154"/>
                    <a:pt x="173" y="1166"/>
                    <a:pt x="167" y="1175"/>
                  </a:cubicBezTo>
                  <a:cubicBezTo>
                    <a:pt x="189" y="1205"/>
                    <a:pt x="214" y="1232"/>
                    <a:pt x="241" y="1257"/>
                  </a:cubicBezTo>
                  <a:moveTo>
                    <a:pt x="1207" y="1335"/>
                  </a:moveTo>
                  <a:cubicBezTo>
                    <a:pt x="1206" y="1335"/>
                    <a:pt x="1208" y="1336"/>
                    <a:pt x="1207" y="1335"/>
                  </a:cubicBezTo>
                  <a:moveTo>
                    <a:pt x="1207" y="1335"/>
                  </a:moveTo>
                  <a:cubicBezTo>
                    <a:pt x="1267" y="1295"/>
                    <a:pt x="1319" y="1248"/>
                    <a:pt x="1362" y="1192"/>
                  </a:cubicBezTo>
                  <a:cubicBezTo>
                    <a:pt x="1357" y="1174"/>
                    <a:pt x="1350" y="1158"/>
                    <a:pt x="1337" y="1148"/>
                  </a:cubicBezTo>
                  <a:cubicBezTo>
                    <a:pt x="1322" y="1158"/>
                    <a:pt x="1312" y="1174"/>
                    <a:pt x="1300" y="1189"/>
                  </a:cubicBezTo>
                  <a:cubicBezTo>
                    <a:pt x="1294" y="1196"/>
                    <a:pt x="1288" y="1203"/>
                    <a:pt x="1281" y="1210"/>
                  </a:cubicBezTo>
                  <a:cubicBezTo>
                    <a:pt x="1275" y="1217"/>
                    <a:pt x="1267" y="1223"/>
                    <a:pt x="1263" y="1230"/>
                  </a:cubicBezTo>
                  <a:cubicBezTo>
                    <a:pt x="1258" y="1239"/>
                    <a:pt x="1255" y="1249"/>
                    <a:pt x="1251" y="1258"/>
                  </a:cubicBezTo>
                  <a:cubicBezTo>
                    <a:pt x="1237" y="1285"/>
                    <a:pt x="1225" y="1311"/>
                    <a:pt x="1207" y="1335"/>
                  </a:cubicBezTo>
                  <a:moveTo>
                    <a:pt x="1324" y="1154"/>
                  </a:moveTo>
                  <a:cubicBezTo>
                    <a:pt x="1310" y="1158"/>
                    <a:pt x="1300" y="1164"/>
                    <a:pt x="1286" y="1167"/>
                  </a:cubicBezTo>
                  <a:cubicBezTo>
                    <a:pt x="1282" y="1186"/>
                    <a:pt x="1272" y="1204"/>
                    <a:pt x="1269" y="1221"/>
                  </a:cubicBezTo>
                  <a:cubicBezTo>
                    <a:pt x="1287" y="1199"/>
                    <a:pt x="1307" y="1178"/>
                    <a:pt x="1324" y="1154"/>
                  </a:cubicBezTo>
                  <a:moveTo>
                    <a:pt x="1324" y="1154"/>
                  </a:moveTo>
                  <a:cubicBezTo>
                    <a:pt x="1325" y="1154"/>
                    <a:pt x="1324" y="1153"/>
                    <a:pt x="1324" y="1154"/>
                  </a:cubicBezTo>
                  <a:moveTo>
                    <a:pt x="222" y="1212"/>
                  </a:moveTo>
                  <a:cubicBezTo>
                    <a:pt x="231" y="1230"/>
                    <a:pt x="237" y="1251"/>
                    <a:pt x="247" y="1264"/>
                  </a:cubicBezTo>
                  <a:cubicBezTo>
                    <a:pt x="252" y="1270"/>
                    <a:pt x="260" y="1275"/>
                    <a:pt x="267" y="1280"/>
                  </a:cubicBezTo>
                  <a:cubicBezTo>
                    <a:pt x="287" y="1297"/>
                    <a:pt x="306" y="1314"/>
                    <a:pt x="328" y="1328"/>
                  </a:cubicBezTo>
                  <a:cubicBezTo>
                    <a:pt x="334" y="1313"/>
                    <a:pt x="344" y="1302"/>
                    <a:pt x="354" y="1291"/>
                  </a:cubicBezTo>
                  <a:cubicBezTo>
                    <a:pt x="308" y="1254"/>
                    <a:pt x="269" y="1211"/>
                    <a:pt x="232" y="1165"/>
                  </a:cubicBezTo>
                  <a:cubicBezTo>
                    <a:pt x="220" y="1162"/>
                    <a:pt x="212" y="1157"/>
                    <a:pt x="200" y="1154"/>
                  </a:cubicBezTo>
                  <a:cubicBezTo>
                    <a:pt x="206" y="1174"/>
                    <a:pt x="214" y="1193"/>
                    <a:pt x="222" y="1212"/>
                  </a:cubicBezTo>
                  <a:close/>
                  <a:moveTo>
                    <a:pt x="356" y="1290"/>
                  </a:moveTo>
                  <a:cubicBezTo>
                    <a:pt x="359" y="1285"/>
                    <a:pt x="365" y="1284"/>
                    <a:pt x="367" y="1278"/>
                  </a:cubicBezTo>
                  <a:cubicBezTo>
                    <a:pt x="358" y="1252"/>
                    <a:pt x="349" y="1226"/>
                    <a:pt x="342" y="1197"/>
                  </a:cubicBezTo>
                  <a:cubicBezTo>
                    <a:pt x="306" y="1189"/>
                    <a:pt x="270" y="1177"/>
                    <a:pt x="238" y="1169"/>
                  </a:cubicBezTo>
                  <a:cubicBezTo>
                    <a:pt x="274" y="1212"/>
                    <a:pt x="312" y="1254"/>
                    <a:pt x="356" y="1290"/>
                  </a:cubicBezTo>
                  <a:close/>
                  <a:moveTo>
                    <a:pt x="1223" y="1265"/>
                  </a:moveTo>
                  <a:cubicBezTo>
                    <a:pt x="1235" y="1254"/>
                    <a:pt x="1255" y="1239"/>
                    <a:pt x="1263" y="1225"/>
                  </a:cubicBezTo>
                  <a:cubicBezTo>
                    <a:pt x="1273" y="1209"/>
                    <a:pt x="1274" y="1190"/>
                    <a:pt x="1282" y="1170"/>
                  </a:cubicBezTo>
                  <a:cubicBezTo>
                    <a:pt x="1282" y="1169"/>
                    <a:pt x="1282" y="1169"/>
                    <a:pt x="1281" y="1169"/>
                  </a:cubicBezTo>
                  <a:cubicBezTo>
                    <a:pt x="1257" y="1177"/>
                    <a:pt x="1232" y="1184"/>
                    <a:pt x="1206" y="1191"/>
                  </a:cubicBezTo>
                  <a:cubicBezTo>
                    <a:pt x="1184" y="1218"/>
                    <a:pt x="1160" y="1242"/>
                    <a:pt x="1137" y="1268"/>
                  </a:cubicBezTo>
                  <a:cubicBezTo>
                    <a:pt x="1155" y="1276"/>
                    <a:pt x="1167" y="1289"/>
                    <a:pt x="1181" y="1301"/>
                  </a:cubicBezTo>
                  <a:cubicBezTo>
                    <a:pt x="1195" y="1290"/>
                    <a:pt x="1208" y="1278"/>
                    <a:pt x="1223" y="1265"/>
                  </a:cubicBezTo>
                  <a:close/>
                  <a:moveTo>
                    <a:pt x="344" y="1195"/>
                  </a:moveTo>
                  <a:cubicBezTo>
                    <a:pt x="349" y="1194"/>
                    <a:pt x="353" y="1198"/>
                    <a:pt x="355" y="1196"/>
                  </a:cubicBezTo>
                  <a:cubicBezTo>
                    <a:pt x="350" y="1190"/>
                    <a:pt x="346" y="1183"/>
                    <a:pt x="341" y="1178"/>
                  </a:cubicBezTo>
                  <a:cubicBezTo>
                    <a:pt x="342" y="1184"/>
                    <a:pt x="343" y="1189"/>
                    <a:pt x="344" y="1195"/>
                  </a:cubicBezTo>
                  <a:close/>
                  <a:moveTo>
                    <a:pt x="289" y="1331"/>
                  </a:moveTo>
                  <a:cubicBezTo>
                    <a:pt x="289" y="1332"/>
                    <a:pt x="290" y="1331"/>
                    <a:pt x="289" y="1331"/>
                  </a:cubicBezTo>
                  <a:moveTo>
                    <a:pt x="289" y="1331"/>
                  </a:moveTo>
                  <a:cubicBezTo>
                    <a:pt x="274" y="1310"/>
                    <a:pt x="258" y="1290"/>
                    <a:pt x="246" y="1266"/>
                  </a:cubicBezTo>
                  <a:cubicBezTo>
                    <a:pt x="216" y="1240"/>
                    <a:pt x="192" y="1209"/>
                    <a:pt x="165" y="1180"/>
                  </a:cubicBezTo>
                  <a:cubicBezTo>
                    <a:pt x="163" y="1194"/>
                    <a:pt x="158" y="1209"/>
                    <a:pt x="163" y="1223"/>
                  </a:cubicBezTo>
                  <a:cubicBezTo>
                    <a:pt x="169" y="1238"/>
                    <a:pt x="189" y="1257"/>
                    <a:pt x="203" y="1271"/>
                  </a:cubicBezTo>
                  <a:cubicBezTo>
                    <a:pt x="217" y="1284"/>
                    <a:pt x="236" y="1304"/>
                    <a:pt x="249" y="1313"/>
                  </a:cubicBezTo>
                  <a:cubicBezTo>
                    <a:pt x="261" y="1321"/>
                    <a:pt x="278" y="1326"/>
                    <a:pt x="289" y="1331"/>
                  </a:cubicBezTo>
                  <a:moveTo>
                    <a:pt x="676" y="1195"/>
                  </a:moveTo>
                  <a:cubicBezTo>
                    <a:pt x="677" y="1209"/>
                    <a:pt x="682" y="1221"/>
                    <a:pt x="683" y="1235"/>
                  </a:cubicBezTo>
                  <a:cubicBezTo>
                    <a:pt x="697" y="1236"/>
                    <a:pt x="712" y="1236"/>
                    <a:pt x="727" y="1236"/>
                  </a:cubicBezTo>
                  <a:cubicBezTo>
                    <a:pt x="726" y="1222"/>
                    <a:pt x="730" y="1202"/>
                    <a:pt x="725" y="1192"/>
                  </a:cubicBezTo>
                  <a:cubicBezTo>
                    <a:pt x="709" y="1193"/>
                    <a:pt x="691" y="1193"/>
                    <a:pt x="676" y="1195"/>
                  </a:cubicBezTo>
                  <a:close/>
                  <a:moveTo>
                    <a:pt x="729" y="1192"/>
                  </a:moveTo>
                  <a:cubicBezTo>
                    <a:pt x="729" y="1207"/>
                    <a:pt x="731" y="1220"/>
                    <a:pt x="730" y="1236"/>
                  </a:cubicBezTo>
                  <a:cubicBezTo>
                    <a:pt x="744" y="1238"/>
                    <a:pt x="761" y="1236"/>
                    <a:pt x="775" y="1237"/>
                  </a:cubicBezTo>
                  <a:cubicBezTo>
                    <a:pt x="777" y="1222"/>
                    <a:pt x="777" y="1207"/>
                    <a:pt x="777" y="1192"/>
                  </a:cubicBezTo>
                  <a:cubicBezTo>
                    <a:pt x="761" y="1192"/>
                    <a:pt x="745" y="1192"/>
                    <a:pt x="729" y="1192"/>
                  </a:cubicBezTo>
                  <a:close/>
                  <a:moveTo>
                    <a:pt x="780" y="1192"/>
                  </a:moveTo>
                  <a:cubicBezTo>
                    <a:pt x="779" y="1206"/>
                    <a:pt x="779" y="1222"/>
                    <a:pt x="778" y="1237"/>
                  </a:cubicBezTo>
                  <a:cubicBezTo>
                    <a:pt x="809" y="1235"/>
                    <a:pt x="841" y="1236"/>
                    <a:pt x="871" y="1234"/>
                  </a:cubicBezTo>
                  <a:cubicBezTo>
                    <a:pt x="875" y="1222"/>
                    <a:pt x="879" y="1210"/>
                    <a:pt x="882" y="1198"/>
                  </a:cubicBezTo>
                  <a:cubicBezTo>
                    <a:pt x="849" y="1195"/>
                    <a:pt x="816" y="1192"/>
                    <a:pt x="780" y="1192"/>
                  </a:cubicBezTo>
                  <a:close/>
                  <a:moveTo>
                    <a:pt x="1200" y="1193"/>
                  </a:moveTo>
                  <a:cubicBezTo>
                    <a:pt x="1176" y="1197"/>
                    <a:pt x="1153" y="1204"/>
                    <a:pt x="1128" y="1207"/>
                  </a:cubicBezTo>
                  <a:cubicBezTo>
                    <a:pt x="1124" y="1224"/>
                    <a:pt x="1120" y="1239"/>
                    <a:pt x="1116" y="1255"/>
                  </a:cubicBezTo>
                  <a:cubicBezTo>
                    <a:pt x="1122" y="1258"/>
                    <a:pt x="1128" y="1262"/>
                    <a:pt x="1134" y="1265"/>
                  </a:cubicBezTo>
                  <a:cubicBezTo>
                    <a:pt x="1158" y="1242"/>
                    <a:pt x="1180" y="1219"/>
                    <a:pt x="1200" y="1193"/>
                  </a:cubicBezTo>
                  <a:moveTo>
                    <a:pt x="1200" y="1193"/>
                  </a:moveTo>
                  <a:cubicBezTo>
                    <a:pt x="1201" y="1192"/>
                    <a:pt x="1200" y="1192"/>
                    <a:pt x="1200" y="1193"/>
                  </a:cubicBezTo>
                  <a:moveTo>
                    <a:pt x="671" y="1195"/>
                  </a:moveTo>
                  <a:cubicBezTo>
                    <a:pt x="638" y="1198"/>
                    <a:pt x="605" y="1201"/>
                    <a:pt x="575" y="1207"/>
                  </a:cubicBezTo>
                  <a:cubicBezTo>
                    <a:pt x="578" y="1215"/>
                    <a:pt x="580" y="1224"/>
                    <a:pt x="586" y="1229"/>
                  </a:cubicBezTo>
                  <a:cubicBezTo>
                    <a:pt x="616" y="1232"/>
                    <a:pt x="650" y="1235"/>
                    <a:pt x="680" y="1234"/>
                  </a:cubicBezTo>
                  <a:cubicBezTo>
                    <a:pt x="676" y="1222"/>
                    <a:pt x="675" y="1207"/>
                    <a:pt x="671" y="1195"/>
                  </a:cubicBezTo>
                  <a:close/>
                  <a:moveTo>
                    <a:pt x="369" y="1277"/>
                  </a:moveTo>
                  <a:cubicBezTo>
                    <a:pt x="382" y="1271"/>
                    <a:pt x="394" y="1263"/>
                    <a:pt x="406" y="1255"/>
                  </a:cubicBezTo>
                  <a:cubicBezTo>
                    <a:pt x="389" y="1237"/>
                    <a:pt x="373" y="1219"/>
                    <a:pt x="358" y="1199"/>
                  </a:cubicBezTo>
                  <a:cubicBezTo>
                    <a:pt x="353" y="1200"/>
                    <a:pt x="350" y="1197"/>
                    <a:pt x="345" y="1198"/>
                  </a:cubicBezTo>
                  <a:cubicBezTo>
                    <a:pt x="352" y="1226"/>
                    <a:pt x="361" y="1251"/>
                    <a:pt x="369" y="1277"/>
                  </a:cubicBezTo>
                  <a:close/>
                  <a:moveTo>
                    <a:pt x="884" y="1199"/>
                  </a:moveTo>
                  <a:cubicBezTo>
                    <a:pt x="882" y="1211"/>
                    <a:pt x="877" y="1221"/>
                    <a:pt x="874" y="1234"/>
                  </a:cubicBezTo>
                  <a:cubicBezTo>
                    <a:pt x="894" y="1233"/>
                    <a:pt x="914" y="1231"/>
                    <a:pt x="934" y="1230"/>
                  </a:cubicBezTo>
                  <a:cubicBezTo>
                    <a:pt x="934" y="1221"/>
                    <a:pt x="936" y="1215"/>
                    <a:pt x="936" y="1205"/>
                  </a:cubicBezTo>
                  <a:cubicBezTo>
                    <a:pt x="919" y="1202"/>
                    <a:pt x="903" y="1199"/>
                    <a:pt x="884" y="1199"/>
                  </a:cubicBezTo>
                  <a:close/>
                  <a:moveTo>
                    <a:pt x="1360" y="1199"/>
                  </a:moveTo>
                  <a:cubicBezTo>
                    <a:pt x="1360" y="1199"/>
                    <a:pt x="1361" y="1200"/>
                    <a:pt x="1360" y="1199"/>
                  </a:cubicBezTo>
                  <a:close/>
                  <a:moveTo>
                    <a:pt x="363" y="1201"/>
                  </a:moveTo>
                  <a:cubicBezTo>
                    <a:pt x="378" y="1220"/>
                    <a:pt x="392" y="1239"/>
                    <a:pt x="410" y="1254"/>
                  </a:cubicBezTo>
                  <a:cubicBezTo>
                    <a:pt x="432" y="1244"/>
                    <a:pt x="454" y="1234"/>
                    <a:pt x="480" y="1227"/>
                  </a:cubicBezTo>
                  <a:cubicBezTo>
                    <a:pt x="477" y="1217"/>
                    <a:pt x="463" y="1219"/>
                    <a:pt x="454" y="1218"/>
                  </a:cubicBezTo>
                  <a:cubicBezTo>
                    <a:pt x="424" y="1213"/>
                    <a:pt x="391" y="1206"/>
                    <a:pt x="363" y="1201"/>
                  </a:cubicBezTo>
                  <a:moveTo>
                    <a:pt x="363" y="1201"/>
                  </a:moveTo>
                  <a:cubicBezTo>
                    <a:pt x="362" y="1200"/>
                    <a:pt x="361" y="1201"/>
                    <a:pt x="363" y="1201"/>
                  </a:cubicBezTo>
                  <a:moveTo>
                    <a:pt x="1359" y="1201"/>
                  </a:moveTo>
                  <a:cubicBezTo>
                    <a:pt x="1318" y="1253"/>
                    <a:pt x="1263" y="1298"/>
                    <a:pt x="1208" y="1338"/>
                  </a:cubicBezTo>
                  <a:cubicBezTo>
                    <a:pt x="1206" y="1339"/>
                    <a:pt x="1201" y="1341"/>
                    <a:pt x="1202" y="1345"/>
                  </a:cubicBezTo>
                  <a:cubicBezTo>
                    <a:pt x="1217" y="1339"/>
                    <a:pt x="1232" y="1333"/>
                    <a:pt x="1247" y="1326"/>
                  </a:cubicBezTo>
                  <a:cubicBezTo>
                    <a:pt x="1261" y="1320"/>
                    <a:pt x="1277" y="1313"/>
                    <a:pt x="1289" y="1304"/>
                  </a:cubicBezTo>
                  <a:cubicBezTo>
                    <a:pt x="1303" y="1293"/>
                    <a:pt x="1316" y="1270"/>
                    <a:pt x="1326" y="1255"/>
                  </a:cubicBezTo>
                  <a:cubicBezTo>
                    <a:pt x="1338" y="1238"/>
                    <a:pt x="1350" y="1220"/>
                    <a:pt x="1359" y="1201"/>
                  </a:cubicBezTo>
                  <a:moveTo>
                    <a:pt x="1359" y="1201"/>
                  </a:moveTo>
                  <a:cubicBezTo>
                    <a:pt x="1361" y="1201"/>
                    <a:pt x="1359" y="1200"/>
                    <a:pt x="1359" y="1201"/>
                  </a:cubicBezTo>
                  <a:moveTo>
                    <a:pt x="1301" y="1295"/>
                  </a:moveTo>
                  <a:cubicBezTo>
                    <a:pt x="1299" y="1296"/>
                    <a:pt x="1301" y="1297"/>
                    <a:pt x="1301" y="1295"/>
                  </a:cubicBezTo>
                  <a:moveTo>
                    <a:pt x="1301" y="1295"/>
                  </a:moveTo>
                  <a:cubicBezTo>
                    <a:pt x="1315" y="1282"/>
                    <a:pt x="1343" y="1260"/>
                    <a:pt x="1354" y="1241"/>
                  </a:cubicBezTo>
                  <a:cubicBezTo>
                    <a:pt x="1360" y="1231"/>
                    <a:pt x="1364" y="1215"/>
                    <a:pt x="1362" y="1201"/>
                  </a:cubicBezTo>
                  <a:cubicBezTo>
                    <a:pt x="1345" y="1236"/>
                    <a:pt x="1323" y="1266"/>
                    <a:pt x="1301" y="1295"/>
                  </a:cubicBezTo>
                  <a:moveTo>
                    <a:pt x="938" y="1229"/>
                  </a:moveTo>
                  <a:cubicBezTo>
                    <a:pt x="950" y="1230"/>
                    <a:pt x="958" y="1227"/>
                    <a:pt x="970" y="1227"/>
                  </a:cubicBezTo>
                  <a:cubicBezTo>
                    <a:pt x="975" y="1224"/>
                    <a:pt x="977" y="1218"/>
                    <a:pt x="979" y="1213"/>
                  </a:cubicBezTo>
                  <a:cubicBezTo>
                    <a:pt x="967" y="1210"/>
                    <a:pt x="953" y="1208"/>
                    <a:pt x="941" y="1205"/>
                  </a:cubicBezTo>
                  <a:cubicBezTo>
                    <a:pt x="939" y="1212"/>
                    <a:pt x="940" y="1222"/>
                    <a:pt x="938" y="1229"/>
                  </a:cubicBezTo>
                  <a:close/>
                  <a:moveTo>
                    <a:pt x="526" y="1219"/>
                  </a:moveTo>
                  <a:cubicBezTo>
                    <a:pt x="526" y="1221"/>
                    <a:pt x="526" y="1222"/>
                    <a:pt x="527" y="1223"/>
                  </a:cubicBezTo>
                  <a:cubicBezTo>
                    <a:pt x="544" y="1226"/>
                    <a:pt x="565" y="1229"/>
                    <a:pt x="582" y="1228"/>
                  </a:cubicBezTo>
                  <a:cubicBezTo>
                    <a:pt x="577" y="1222"/>
                    <a:pt x="575" y="1213"/>
                    <a:pt x="571" y="1207"/>
                  </a:cubicBezTo>
                  <a:cubicBezTo>
                    <a:pt x="557" y="1212"/>
                    <a:pt x="538" y="1212"/>
                    <a:pt x="526" y="1219"/>
                  </a:cubicBezTo>
                  <a:close/>
                  <a:moveTo>
                    <a:pt x="1084" y="1215"/>
                  </a:moveTo>
                  <a:cubicBezTo>
                    <a:pt x="1080" y="1223"/>
                    <a:pt x="1071" y="1229"/>
                    <a:pt x="1070" y="1236"/>
                  </a:cubicBezTo>
                  <a:cubicBezTo>
                    <a:pt x="1086" y="1240"/>
                    <a:pt x="1099" y="1248"/>
                    <a:pt x="1113" y="1253"/>
                  </a:cubicBezTo>
                  <a:cubicBezTo>
                    <a:pt x="1118" y="1240"/>
                    <a:pt x="1120" y="1224"/>
                    <a:pt x="1125" y="1210"/>
                  </a:cubicBezTo>
                  <a:cubicBezTo>
                    <a:pt x="1125" y="1209"/>
                    <a:pt x="1125" y="1208"/>
                    <a:pt x="1123" y="1208"/>
                  </a:cubicBezTo>
                  <a:cubicBezTo>
                    <a:pt x="1111" y="1211"/>
                    <a:pt x="1097" y="1213"/>
                    <a:pt x="1084" y="1215"/>
                  </a:cubicBezTo>
                  <a:close/>
                  <a:moveTo>
                    <a:pt x="982" y="1214"/>
                  </a:moveTo>
                  <a:cubicBezTo>
                    <a:pt x="980" y="1218"/>
                    <a:pt x="977" y="1222"/>
                    <a:pt x="975" y="1226"/>
                  </a:cubicBezTo>
                  <a:cubicBezTo>
                    <a:pt x="988" y="1225"/>
                    <a:pt x="1003" y="1224"/>
                    <a:pt x="1015" y="1222"/>
                  </a:cubicBezTo>
                  <a:cubicBezTo>
                    <a:pt x="1005" y="1219"/>
                    <a:pt x="994" y="1216"/>
                    <a:pt x="982" y="1214"/>
                  </a:cubicBezTo>
                  <a:close/>
                  <a:moveTo>
                    <a:pt x="1031" y="1223"/>
                  </a:moveTo>
                  <a:cubicBezTo>
                    <a:pt x="1044" y="1226"/>
                    <a:pt x="1054" y="1231"/>
                    <a:pt x="1066" y="1234"/>
                  </a:cubicBezTo>
                  <a:cubicBezTo>
                    <a:pt x="1070" y="1229"/>
                    <a:pt x="1080" y="1220"/>
                    <a:pt x="1078" y="1216"/>
                  </a:cubicBezTo>
                  <a:cubicBezTo>
                    <a:pt x="1063" y="1219"/>
                    <a:pt x="1045" y="1220"/>
                    <a:pt x="1031" y="1223"/>
                  </a:cubicBezTo>
                  <a:close/>
                  <a:moveTo>
                    <a:pt x="509" y="1223"/>
                  </a:moveTo>
                  <a:cubicBezTo>
                    <a:pt x="515" y="1222"/>
                    <a:pt x="518" y="1224"/>
                    <a:pt x="524" y="1223"/>
                  </a:cubicBezTo>
                  <a:cubicBezTo>
                    <a:pt x="523" y="1222"/>
                    <a:pt x="524" y="1217"/>
                    <a:pt x="521" y="1218"/>
                  </a:cubicBezTo>
                  <a:cubicBezTo>
                    <a:pt x="518" y="1220"/>
                    <a:pt x="511" y="1219"/>
                    <a:pt x="509" y="1223"/>
                  </a:cubicBezTo>
                  <a:close/>
                  <a:moveTo>
                    <a:pt x="482" y="1225"/>
                  </a:moveTo>
                  <a:cubicBezTo>
                    <a:pt x="487" y="1226"/>
                    <a:pt x="490" y="1224"/>
                    <a:pt x="493" y="1223"/>
                  </a:cubicBezTo>
                  <a:cubicBezTo>
                    <a:pt x="488" y="1223"/>
                    <a:pt x="483" y="1220"/>
                    <a:pt x="480" y="1223"/>
                  </a:cubicBezTo>
                  <a:cubicBezTo>
                    <a:pt x="481" y="1223"/>
                    <a:pt x="482" y="1224"/>
                    <a:pt x="482" y="1225"/>
                  </a:cubicBezTo>
                  <a:close/>
                  <a:moveTo>
                    <a:pt x="535" y="1295"/>
                  </a:moveTo>
                  <a:cubicBezTo>
                    <a:pt x="536" y="1296"/>
                    <a:pt x="537" y="1294"/>
                    <a:pt x="535" y="1295"/>
                  </a:cubicBezTo>
                  <a:moveTo>
                    <a:pt x="535" y="1295"/>
                  </a:moveTo>
                  <a:cubicBezTo>
                    <a:pt x="532" y="1272"/>
                    <a:pt x="527" y="1251"/>
                    <a:pt x="525" y="1227"/>
                  </a:cubicBezTo>
                  <a:cubicBezTo>
                    <a:pt x="512" y="1224"/>
                    <a:pt x="497" y="1223"/>
                    <a:pt x="486" y="1227"/>
                  </a:cubicBezTo>
                  <a:cubicBezTo>
                    <a:pt x="498" y="1250"/>
                    <a:pt x="518" y="1273"/>
                    <a:pt x="535" y="1295"/>
                  </a:cubicBezTo>
                  <a:moveTo>
                    <a:pt x="1022" y="1223"/>
                  </a:moveTo>
                  <a:cubicBezTo>
                    <a:pt x="1007" y="1223"/>
                    <a:pt x="991" y="1230"/>
                    <a:pt x="973" y="1229"/>
                  </a:cubicBezTo>
                  <a:cubicBezTo>
                    <a:pt x="960" y="1255"/>
                    <a:pt x="945" y="1280"/>
                    <a:pt x="928" y="1303"/>
                  </a:cubicBezTo>
                  <a:cubicBezTo>
                    <a:pt x="927" y="1316"/>
                    <a:pt x="925" y="1329"/>
                    <a:pt x="922" y="1342"/>
                  </a:cubicBezTo>
                  <a:cubicBezTo>
                    <a:pt x="920" y="1353"/>
                    <a:pt x="915" y="1367"/>
                    <a:pt x="917" y="1376"/>
                  </a:cubicBezTo>
                  <a:cubicBezTo>
                    <a:pt x="925" y="1381"/>
                    <a:pt x="933" y="1372"/>
                    <a:pt x="939" y="1367"/>
                  </a:cubicBezTo>
                  <a:cubicBezTo>
                    <a:pt x="986" y="1330"/>
                    <a:pt x="1029" y="1283"/>
                    <a:pt x="1064" y="1236"/>
                  </a:cubicBezTo>
                  <a:cubicBezTo>
                    <a:pt x="1050" y="1234"/>
                    <a:pt x="1038" y="1224"/>
                    <a:pt x="1022" y="1223"/>
                  </a:cubicBezTo>
                  <a:close/>
                  <a:moveTo>
                    <a:pt x="539" y="1299"/>
                  </a:moveTo>
                  <a:cubicBezTo>
                    <a:pt x="563" y="1325"/>
                    <a:pt x="587" y="1352"/>
                    <a:pt x="615" y="1374"/>
                  </a:cubicBezTo>
                  <a:cubicBezTo>
                    <a:pt x="628" y="1368"/>
                    <a:pt x="645" y="1367"/>
                    <a:pt x="658" y="1362"/>
                  </a:cubicBezTo>
                  <a:cubicBezTo>
                    <a:pt x="630" y="1322"/>
                    <a:pt x="605" y="1279"/>
                    <a:pt x="583" y="1232"/>
                  </a:cubicBezTo>
                  <a:cubicBezTo>
                    <a:pt x="564" y="1230"/>
                    <a:pt x="545" y="1229"/>
                    <a:pt x="527" y="1226"/>
                  </a:cubicBezTo>
                  <a:cubicBezTo>
                    <a:pt x="530" y="1251"/>
                    <a:pt x="535" y="1275"/>
                    <a:pt x="539" y="1299"/>
                  </a:cubicBezTo>
                  <a:close/>
                  <a:moveTo>
                    <a:pt x="537" y="1300"/>
                  </a:moveTo>
                  <a:cubicBezTo>
                    <a:pt x="517" y="1278"/>
                    <a:pt x="500" y="1252"/>
                    <a:pt x="481" y="1229"/>
                  </a:cubicBezTo>
                  <a:cubicBezTo>
                    <a:pt x="456" y="1237"/>
                    <a:pt x="433" y="1246"/>
                    <a:pt x="412" y="1256"/>
                  </a:cubicBezTo>
                  <a:cubicBezTo>
                    <a:pt x="452" y="1302"/>
                    <a:pt x="504" y="1344"/>
                    <a:pt x="558" y="1379"/>
                  </a:cubicBezTo>
                  <a:cubicBezTo>
                    <a:pt x="550" y="1354"/>
                    <a:pt x="543" y="1328"/>
                    <a:pt x="537" y="1300"/>
                  </a:cubicBezTo>
                  <a:close/>
                  <a:moveTo>
                    <a:pt x="938" y="1232"/>
                  </a:moveTo>
                  <a:cubicBezTo>
                    <a:pt x="936" y="1253"/>
                    <a:pt x="931" y="1276"/>
                    <a:pt x="931" y="1295"/>
                  </a:cubicBezTo>
                  <a:cubicBezTo>
                    <a:pt x="945" y="1275"/>
                    <a:pt x="957" y="1253"/>
                    <a:pt x="970" y="1231"/>
                  </a:cubicBezTo>
                  <a:cubicBezTo>
                    <a:pt x="970" y="1230"/>
                    <a:pt x="970" y="1229"/>
                    <a:pt x="968" y="1229"/>
                  </a:cubicBezTo>
                  <a:cubicBezTo>
                    <a:pt x="959" y="1231"/>
                    <a:pt x="948" y="1232"/>
                    <a:pt x="938" y="1232"/>
                  </a:cubicBezTo>
                  <a:close/>
                  <a:moveTo>
                    <a:pt x="663" y="1362"/>
                  </a:moveTo>
                  <a:cubicBezTo>
                    <a:pt x="679" y="1359"/>
                    <a:pt x="696" y="1357"/>
                    <a:pt x="712" y="1355"/>
                  </a:cubicBezTo>
                  <a:cubicBezTo>
                    <a:pt x="700" y="1317"/>
                    <a:pt x="690" y="1278"/>
                    <a:pt x="680" y="1238"/>
                  </a:cubicBezTo>
                  <a:cubicBezTo>
                    <a:pt x="649" y="1236"/>
                    <a:pt x="616" y="1235"/>
                    <a:pt x="586" y="1232"/>
                  </a:cubicBezTo>
                  <a:cubicBezTo>
                    <a:pt x="608" y="1279"/>
                    <a:pt x="632" y="1324"/>
                    <a:pt x="663" y="1362"/>
                  </a:cubicBezTo>
                  <a:close/>
                  <a:moveTo>
                    <a:pt x="872" y="1237"/>
                  </a:moveTo>
                  <a:cubicBezTo>
                    <a:pt x="861" y="1280"/>
                    <a:pt x="845" y="1318"/>
                    <a:pt x="829" y="1357"/>
                  </a:cubicBezTo>
                  <a:cubicBezTo>
                    <a:pt x="845" y="1360"/>
                    <a:pt x="862" y="1361"/>
                    <a:pt x="876" y="1366"/>
                  </a:cubicBezTo>
                  <a:cubicBezTo>
                    <a:pt x="895" y="1349"/>
                    <a:pt x="908" y="1326"/>
                    <a:pt x="924" y="1306"/>
                  </a:cubicBezTo>
                  <a:cubicBezTo>
                    <a:pt x="927" y="1282"/>
                    <a:pt x="932" y="1259"/>
                    <a:pt x="933" y="1233"/>
                  </a:cubicBezTo>
                  <a:cubicBezTo>
                    <a:pt x="912" y="1234"/>
                    <a:pt x="892" y="1235"/>
                    <a:pt x="872" y="1237"/>
                  </a:cubicBezTo>
                  <a:close/>
                  <a:moveTo>
                    <a:pt x="1182" y="1304"/>
                  </a:moveTo>
                  <a:cubicBezTo>
                    <a:pt x="1190" y="1314"/>
                    <a:pt x="1196" y="1326"/>
                    <a:pt x="1200" y="1341"/>
                  </a:cubicBezTo>
                  <a:cubicBezTo>
                    <a:pt x="1222" y="1309"/>
                    <a:pt x="1244" y="1273"/>
                    <a:pt x="1257" y="1235"/>
                  </a:cubicBezTo>
                  <a:cubicBezTo>
                    <a:pt x="1234" y="1260"/>
                    <a:pt x="1208" y="1282"/>
                    <a:pt x="1182" y="1304"/>
                  </a:cubicBezTo>
                  <a:close/>
                  <a:moveTo>
                    <a:pt x="778" y="1239"/>
                  </a:moveTo>
                  <a:cubicBezTo>
                    <a:pt x="776" y="1277"/>
                    <a:pt x="774" y="1315"/>
                    <a:pt x="773" y="1353"/>
                  </a:cubicBezTo>
                  <a:cubicBezTo>
                    <a:pt x="791" y="1354"/>
                    <a:pt x="810" y="1355"/>
                    <a:pt x="826" y="1357"/>
                  </a:cubicBezTo>
                  <a:cubicBezTo>
                    <a:pt x="843" y="1319"/>
                    <a:pt x="857" y="1279"/>
                    <a:pt x="870" y="1237"/>
                  </a:cubicBezTo>
                  <a:cubicBezTo>
                    <a:pt x="840" y="1238"/>
                    <a:pt x="810" y="1239"/>
                    <a:pt x="778" y="1239"/>
                  </a:cubicBezTo>
                  <a:close/>
                  <a:moveTo>
                    <a:pt x="170" y="1239"/>
                  </a:moveTo>
                  <a:cubicBezTo>
                    <a:pt x="177" y="1254"/>
                    <a:pt x="187" y="1266"/>
                    <a:pt x="198" y="1276"/>
                  </a:cubicBezTo>
                  <a:moveTo>
                    <a:pt x="198" y="1276"/>
                  </a:moveTo>
                  <a:cubicBezTo>
                    <a:pt x="199" y="1278"/>
                    <a:pt x="200" y="1276"/>
                    <a:pt x="198" y="1276"/>
                  </a:cubicBezTo>
                  <a:moveTo>
                    <a:pt x="198" y="1276"/>
                  </a:moveTo>
                  <a:cubicBezTo>
                    <a:pt x="189" y="1264"/>
                    <a:pt x="180" y="1250"/>
                    <a:pt x="170" y="1239"/>
                  </a:cubicBezTo>
                  <a:moveTo>
                    <a:pt x="170" y="1239"/>
                  </a:moveTo>
                  <a:cubicBezTo>
                    <a:pt x="169" y="1237"/>
                    <a:pt x="169" y="1239"/>
                    <a:pt x="170" y="1239"/>
                  </a:cubicBezTo>
                  <a:moveTo>
                    <a:pt x="716" y="1355"/>
                  </a:moveTo>
                  <a:cubicBezTo>
                    <a:pt x="722" y="1356"/>
                    <a:pt x="725" y="1353"/>
                    <a:pt x="731" y="1354"/>
                  </a:cubicBezTo>
                  <a:cubicBezTo>
                    <a:pt x="729" y="1317"/>
                    <a:pt x="729" y="1277"/>
                    <a:pt x="727" y="1239"/>
                  </a:cubicBezTo>
                  <a:cubicBezTo>
                    <a:pt x="713" y="1240"/>
                    <a:pt x="696" y="1237"/>
                    <a:pt x="684" y="1239"/>
                  </a:cubicBezTo>
                  <a:cubicBezTo>
                    <a:pt x="694" y="1278"/>
                    <a:pt x="704" y="1318"/>
                    <a:pt x="716" y="1355"/>
                  </a:cubicBezTo>
                  <a:close/>
                  <a:moveTo>
                    <a:pt x="1067" y="1238"/>
                  </a:moveTo>
                  <a:cubicBezTo>
                    <a:pt x="1026" y="1291"/>
                    <a:pt x="978" y="1338"/>
                    <a:pt x="927" y="1381"/>
                  </a:cubicBezTo>
                  <a:cubicBezTo>
                    <a:pt x="939" y="1385"/>
                    <a:pt x="948" y="1391"/>
                    <a:pt x="959" y="1396"/>
                  </a:cubicBezTo>
                  <a:cubicBezTo>
                    <a:pt x="1011" y="1367"/>
                    <a:pt x="1058" y="1334"/>
                    <a:pt x="1101" y="1296"/>
                  </a:cubicBezTo>
                  <a:cubicBezTo>
                    <a:pt x="1104" y="1282"/>
                    <a:pt x="1110" y="1271"/>
                    <a:pt x="1112" y="1256"/>
                  </a:cubicBezTo>
                  <a:cubicBezTo>
                    <a:pt x="1098" y="1249"/>
                    <a:pt x="1084" y="1242"/>
                    <a:pt x="1067" y="1238"/>
                  </a:cubicBezTo>
                  <a:close/>
                  <a:moveTo>
                    <a:pt x="731" y="1239"/>
                  </a:moveTo>
                  <a:cubicBezTo>
                    <a:pt x="730" y="1276"/>
                    <a:pt x="733" y="1316"/>
                    <a:pt x="733" y="1354"/>
                  </a:cubicBezTo>
                  <a:cubicBezTo>
                    <a:pt x="745" y="1354"/>
                    <a:pt x="757" y="1353"/>
                    <a:pt x="770" y="1353"/>
                  </a:cubicBezTo>
                  <a:cubicBezTo>
                    <a:pt x="772" y="1316"/>
                    <a:pt x="774" y="1278"/>
                    <a:pt x="775" y="1240"/>
                  </a:cubicBezTo>
                  <a:cubicBezTo>
                    <a:pt x="761" y="1239"/>
                    <a:pt x="747" y="1238"/>
                    <a:pt x="731" y="1239"/>
                  </a:cubicBezTo>
                  <a:close/>
                  <a:moveTo>
                    <a:pt x="559" y="1383"/>
                  </a:moveTo>
                  <a:cubicBezTo>
                    <a:pt x="502" y="1348"/>
                    <a:pt x="454" y="1304"/>
                    <a:pt x="408" y="1258"/>
                  </a:cubicBezTo>
                  <a:cubicBezTo>
                    <a:pt x="395" y="1265"/>
                    <a:pt x="383" y="1272"/>
                    <a:pt x="371" y="1280"/>
                  </a:cubicBezTo>
                  <a:cubicBezTo>
                    <a:pt x="377" y="1308"/>
                    <a:pt x="393" y="1320"/>
                    <a:pt x="414" y="1334"/>
                  </a:cubicBezTo>
                  <a:cubicBezTo>
                    <a:pt x="445" y="1356"/>
                    <a:pt x="480" y="1376"/>
                    <a:pt x="511" y="1392"/>
                  </a:cubicBezTo>
                  <a:cubicBezTo>
                    <a:pt x="529" y="1393"/>
                    <a:pt x="548" y="1399"/>
                    <a:pt x="564" y="1398"/>
                  </a:cubicBezTo>
                  <a:cubicBezTo>
                    <a:pt x="563" y="1393"/>
                    <a:pt x="560" y="1389"/>
                    <a:pt x="559" y="1383"/>
                  </a:cubicBezTo>
                  <a:close/>
                  <a:moveTo>
                    <a:pt x="1106" y="1293"/>
                  </a:moveTo>
                  <a:cubicBezTo>
                    <a:pt x="1114" y="1284"/>
                    <a:pt x="1124" y="1276"/>
                    <a:pt x="1133" y="1267"/>
                  </a:cubicBezTo>
                  <a:cubicBezTo>
                    <a:pt x="1126" y="1264"/>
                    <a:pt x="1122" y="1260"/>
                    <a:pt x="1115" y="1258"/>
                  </a:cubicBezTo>
                  <a:cubicBezTo>
                    <a:pt x="1112" y="1269"/>
                    <a:pt x="1106" y="1282"/>
                    <a:pt x="1106" y="1293"/>
                  </a:cubicBezTo>
                  <a:close/>
                  <a:moveTo>
                    <a:pt x="193" y="1264"/>
                  </a:moveTo>
                  <a:cubicBezTo>
                    <a:pt x="193" y="1265"/>
                    <a:pt x="193" y="1265"/>
                    <a:pt x="194" y="1265"/>
                  </a:cubicBezTo>
                  <a:moveTo>
                    <a:pt x="194" y="1265"/>
                  </a:moveTo>
                  <a:cubicBezTo>
                    <a:pt x="194" y="1266"/>
                    <a:pt x="194" y="1266"/>
                    <a:pt x="195" y="1266"/>
                  </a:cubicBezTo>
                  <a:moveTo>
                    <a:pt x="195" y="1266"/>
                  </a:moveTo>
                  <a:cubicBezTo>
                    <a:pt x="205" y="1280"/>
                    <a:pt x="216" y="1293"/>
                    <a:pt x="232" y="1301"/>
                  </a:cubicBezTo>
                  <a:moveTo>
                    <a:pt x="232" y="1301"/>
                  </a:moveTo>
                  <a:cubicBezTo>
                    <a:pt x="232" y="1302"/>
                    <a:pt x="232" y="1302"/>
                    <a:pt x="233" y="1302"/>
                  </a:cubicBezTo>
                  <a:moveTo>
                    <a:pt x="233" y="1302"/>
                  </a:moveTo>
                  <a:cubicBezTo>
                    <a:pt x="234" y="1304"/>
                    <a:pt x="234" y="1302"/>
                    <a:pt x="233" y="1302"/>
                  </a:cubicBezTo>
                  <a:moveTo>
                    <a:pt x="233" y="1302"/>
                  </a:moveTo>
                  <a:cubicBezTo>
                    <a:pt x="233" y="1301"/>
                    <a:pt x="233" y="1301"/>
                    <a:pt x="232" y="1301"/>
                  </a:cubicBezTo>
                  <a:moveTo>
                    <a:pt x="195" y="1266"/>
                  </a:moveTo>
                  <a:cubicBezTo>
                    <a:pt x="207" y="1278"/>
                    <a:pt x="219" y="1290"/>
                    <a:pt x="232" y="1301"/>
                  </a:cubicBezTo>
                  <a:moveTo>
                    <a:pt x="195" y="1266"/>
                  </a:moveTo>
                  <a:cubicBezTo>
                    <a:pt x="195" y="1265"/>
                    <a:pt x="194" y="1265"/>
                    <a:pt x="194" y="1265"/>
                  </a:cubicBezTo>
                  <a:moveTo>
                    <a:pt x="194" y="1265"/>
                  </a:moveTo>
                  <a:cubicBezTo>
                    <a:pt x="194" y="1264"/>
                    <a:pt x="193" y="1264"/>
                    <a:pt x="193" y="1264"/>
                  </a:cubicBezTo>
                  <a:moveTo>
                    <a:pt x="193" y="1264"/>
                  </a:moveTo>
                  <a:cubicBezTo>
                    <a:pt x="192" y="1262"/>
                    <a:pt x="192" y="1264"/>
                    <a:pt x="193" y="1264"/>
                  </a:cubicBezTo>
                  <a:moveTo>
                    <a:pt x="1071" y="1373"/>
                  </a:moveTo>
                  <a:cubicBezTo>
                    <a:pt x="1070" y="1374"/>
                    <a:pt x="1071" y="1374"/>
                    <a:pt x="1071" y="1373"/>
                  </a:cubicBezTo>
                  <a:moveTo>
                    <a:pt x="1071" y="1373"/>
                  </a:moveTo>
                  <a:cubicBezTo>
                    <a:pt x="1096" y="1361"/>
                    <a:pt x="1127" y="1341"/>
                    <a:pt x="1154" y="1321"/>
                  </a:cubicBezTo>
                  <a:cubicBezTo>
                    <a:pt x="1159" y="1318"/>
                    <a:pt x="1178" y="1306"/>
                    <a:pt x="1178" y="1302"/>
                  </a:cubicBezTo>
                  <a:cubicBezTo>
                    <a:pt x="1178" y="1299"/>
                    <a:pt x="1160" y="1286"/>
                    <a:pt x="1158" y="1284"/>
                  </a:cubicBezTo>
                  <a:cubicBezTo>
                    <a:pt x="1149" y="1277"/>
                    <a:pt x="1143" y="1273"/>
                    <a:pt x="1134" y="1269"/>
                  </a:cubicBezTo>
                  <a:cubicBezTo>
                    <a:pt x="1124" y="1279"/>
                    <a:pt x="1114" y="1289"/>
                    <a:pt x="1102" y="1298"/>
                  </a:cubicBezTo>
                  <a:cubicBezTo>
                    <a:pt x="1094" y="1326"/>
                    <a:pt x="1082" y="1349"/>
                    <a:pt x="1071" y="1373"/>
                  </a:cubicBezTo>
                  <a:moveTo>
                    <a:pt x="253" y="1272"/>
                  </a:moveTo>
                  <a:cubicBezTo>
                    <a:pt x="253" y="1273"/>
                    <a:pt x="254" y="1273"/>
                    <a:pt x="254" y="1273"/>
                  </a:cubicBezTo>
                  <a:moveTo>
                    <a:pt x="254" y="1273"/>
                  </a:moveTo>
                  <a:cubicBezTo>
                    <a:pt x="266" y="1296"/>
                    <a:pt x="280" y="1316"/>
                    <a:pt x="295" y="1335"/>
                  </a:cubicBezTo>
                  <a:cubicBezTo>
                    <a:pt x="305" y="1338"/>
                    <a:pt x="314" y="1343"/>
                    <a:pt x="324" y="1345"/>
                  </a:cubicBezTo>
                  <a:cubicBezTo>
                    <a:pt x="324" y="1340"/>
                    <a:pt x="326" y="1335"/>
                    <a:pt x="327" y="1331"/>
                  </a:cubicBezTo>
                  <a:cubicBezTo>
                    <a:pt x="302" y="1313"/>
                    <a:pt x="277" y="1294"/>
                    <a:pt x="254" y="1273"/>
                  </a:cubicBezTo>
                  <a:moveTo>
                    <a:pt x="254" y="1273"/>
                  </a:moveTo>
                  <a:cubicBezTo>
                    <a:pt x="254" y="1273"/>
                    <a:pt x="254" y="1272"/>
                    <a:pt x="253" y="1272"/>
                  </a:cubicBezTo>
                  <a:moveTo>
                    <a:pt x="253" y="1272"/>
                  </a:moveTo>
                  <a:cubicBezTo>
                    <a:pt x="253" y="1271"/>
                    <a:pt x="252" y="1273"/>
                    <a:pt x="253" y="1272"/>
                  </a:cubicBezTo>
                  <a:moveTo>
                    <a:pt x="379" y="1308"/>
                  </a:moveTo>
                  <a:cubicBezTo>
                    <a:pt x="380" y="1309"/>
                    <a:pt x="380" y="1308"/>
                    <a:pt x="379" y="1308"/>
                  </a:cubicBezTo>
                  <a:moveTo>
                    <a:pt x="379" y="1308"/>
                  </a:moveTo>
                  <a:cubicBezTo>
                    <a:pt x="376" y="1299"/>
                    <a:pt x="372" y="1290"/>
                    <a:pt x="368" y="1282"/>
                  </a:cubicBezTo>
                  <a:cubicBezTo>
                    <a:pt x="365" y="1285"/>
                    <a:pt x="361" y="1288"/>
                    <a:pt x="358" y="1292"/>
                  </a:cubicBezTo>
                  <a:cubicBezTo>
                    <a:pt x="365" y="1297"/>
                    <a:pt x="371" y="1303"/>
                    <a:pt x="379" y="1308"/>
                  </a:cubicBezTo>
                  <a:moveTo>
                    <a:pt x="383" y="1315"/>
                  </a:moveTo>
                  <a:cubicBezTo>
                    <a:pt x="373" y="1308"/>
                    <a:pt x="366" y="1299"/>
                    <a:pt x="355" y="1294"/>
                  </a:cubicBezTo>
                  <a:cubicBezTo>
                    <a:pt x="345" y="1304"/>
                    <a:pt x="335" y="1315"/>
                    <a:pt x="330" y="1330"/>
                  </a:cubicBezTo>
                  <a:cubicBezTo>
                    <a:pt x="356" y="1345"/>
                    <a:pt x="378" y="1368"/>
                    <a:pt x="413" y="1371"/>
                  </a:cubicBezTo>
                  <a:cubicBezTo>
                    <a:pt x="401" y="1354"/>
                    <a:pt x="391" y="1335"/>
                    <a:pt x="383" y="1315"/>
                  </a:cubicBezTo>
                  <a:close/>
                  <a:moveTo>
                    <a:pt x="929" y="1297"/>
                  </a:moveTo>
                  <a:cubicBezTo>
                    <a:pt x="929" y="1297"/>
                    <a:pt x="930" y="1298"/>
                    <a:pt x="929" y="1297"/>
                  </a:cubicBezTo>
                  <a:close/>
                  <a:moveTo>
                    <a:pt x="224" y="1300"/>
                  </a:moveTo>
                  <a:cubicBezTo>
                    <a:pt x="224" y="1301"/>
                    <a:pt x="225" y="1301"/>
                    <a:pt x="225" y="1301"/>
                  </a:cubicBezTo>
                  <a:moveTo>
                    <a:pt x="225" y="1301"/>
                  </a:moveTo>
                  <a:cubicBezTo>
                    <a:pt x="259" y="1340"/>
                    <a:pt x="299" y="1371"/>
                    <a:pt x="343" y="1399"/>
                  </a:cubicBezTo>
                  <a:cubicBezTo>
                    <a:pt x="340" y="1392"/>
                    <a:pt x="333" y="1387"/>
                    <a:pt x="331" y="1378"/>
                  </a:cubicBezTo>
                  <a:cubicBezTo>
                    <a:pt x="326" y="1374"/>
                    <a:pt x="321" y="1369"/>
                    <a:pt x="317" y="1364"/>
                  </a:cubicBezTo>
                  <a:cubicBezTo>
                    <a:pt x="283" y="1346"/>
                    <a:pt x="259" y="1319"/>
                    <a:pt x="225" y="1301"/>
                  </a:cubicBezTo>
                  <a:moveTo>
                    <a:pt x="225" y="1301"/>
                  </a:moveTo>
                  <a:cubicBezTo>
                    <a:pt x="226" y="1300"/>
                    <a:pt x="225" y="1300"/>
                    <a:pt x="224" y="1300"/>
                  </a:cubicBezTo>
                  <a:moveTo>
                    <a:pt x="224" y="1300"/>
                  </a:moveTo>
                  <a:cubicBezTo>
                    <a:pt x="224" y="1299"/>
                    <a:pt x="223" y="1300"/>
                    <a:pt x="224" y="1300"/>
                  </a:cubicBezTo>
                  <a:moveTo>
                    <a:pt x="961" y="1398"/>
                  </a:moveTo>
                  <a:cubicBezTo>
                    <a:pt x="996" y="1395"/>
                    <a:pt x="1039" y="1392"/>
                    <a:pt x="1066" y="1377"/>
                  </a:cubicBezTo>
                  <a:cubicBezTo>
                    <a:pt x="1077" y="1353"/>
                    <a:pt x="1091" y="1328"/>
                    <a:pt x="1097" y="1302"/>
                  </a:cubicBezTo>
                  <a:cubicBezTo>
                    <a:pt x="1057" y="1339"/>
                    <a:pt x="1010" y="1370"/>
                    <a:pt x="961" y="1398"/>
                  </a:cubicBezTo>
                  <a:close/>
                  <a:moveTo>
                    <a:pt x="1294" y="1304"/>
                  </a:moveTo>
                  <a:cubicBezTo>
                    <a:pt x="1293" y="1304"/>
                    <a:pt x="1294" y="1305"/>
                    <a:pt x="1294" y="1304"/>
                  </a:cubicBezTo>
                  <a:close/>
                  <a:moveTo>
                    <a:pt x="1292" y="1305"/>
                  </a:moveTo>
                  <a:cubicBezTo>
                    <a:pt x="1292" y="1305"/>
                    <a:pt x="1293" y="1306"/>
                    <a:pt x="1292" y="1305"/>
                  </a:cubicBezTo>
                  <a:close/>
                  <a:moveTo>
                    <a:pt x="561" y="1382"/>
                  </a:moveTo>
                  <a:cubicBezTo>
                    <a:pt x="567" y="1384"/>
                    <a:pt x="571" y="1388"/>
                    <a:pt x="577" y="1391"/>
                  </a:cubicBezTo>
                  <a:cubicBezTo>
                    <a:pt x="587" y="1385"/>
                    <a:pt x="597" y="1379"/>
                    <a:pt x="610" y="1376"/>
                  </a:cubicBezTo>
                  <a:cubicBezTo>
                    <a:pt x="587" y="1352"/>
                    <a:pt x="562" y="1331"/>
                    <a:pt x="541" y="1305"/>
                  </a:cubicBezTo>
                  <a:cubicBezTo>
                    <a:pt x="546" y="1332"/>
                    <a:pt x="554" y="1357"/>
                    <a:pt x="561" y="1382"/>
                  </a:cubicBezTo>
                  <a:close/>
                  <a:moveTo>
                    <a:pt x="1179" y="1305"/>
                  </a:moveTo>
                  <a:cubicBezTo>
                    <a:pt x="1162" y="1320"/>
                    <a:pt x="1142" y="1333"/>
                    <a:pt x="1122" y="1345"/>
                  </a:cubicBezTo>
                  <a:cubicBezTo>
                    <a:pt x="1103" y="1357"/>
                    <a:pt x="1083" y="1369"/>
                    <a:pt x="1066" y="1382"/>
                  </a:cubicBezTo>
                  <a:cubicBezTo>
                    <a:pt x="1112" y="1371"/>
                    <a:pt x="1168" y="1364"/>
                    <a:pt x="1197" y="1341"/>
                  </a:cubicBezTo>
                  <a:cubicBezTo>
                    <a:pt x="1194" y="1326"/>
                    <a:pt x="1188" y="1314"/>
                    <a:pt x="1179" y="1305"/>
                  </a:cubicBezTo>
                  <a:close/>
                  <a:moveTo>
                    <a:pt x="1283" y="1311"/>
                  </a:moveTo>
                  <a:cubicBezTo>
                    <a:pt x="1257" y="1325"/>
                    <a:pt x="1230" y="1338"/>
                    <a:pt x="1200" y="1348"/>
                  </a:cubicBezTo>
                  <a:cubicBezTo>
                    <a:pt x="1201" y="1361"/>
                    <a:pt x="1197" y="1369"/>
                    <a:pt x="1194" y="1378"/>
                  </a:cubicBezTo>
                  <a:moveTo>
                    <a:pt x="1194" y="1378"/>
                  </a:moveTo>
                  <a:cubicBezTo>
                    <a:pt x="1193" y="1379"/>
                    <a:pt x="1194" y="1379"/>
                    <a:pt x="1194" y="1378"/>
                  </a:cubicBezTo>
                  <a:moveTo>
                    <a:pt x="1194" y="1378"/>
                  </a:moveTo>
                  <a:cubicBezTo>
                    <a:pt x="1227" y="1358"/>
                    <a:pt x="1258" y="1338"/>
                    <a:pt x="1283" y="1311"/>
                  </a:cubicBezTo>
                  <a:moveTo>
                    <a:pt x="1283" y="1311"/>
                  </a:moveTo>
                  <a:cubicBezTo>
                    <a:pt x="1285" y="1310"/>
                    <a:pt x="1283" y="1310"/>
                    <a:pt x="1283" y="1311"/>
                  </a:cubicBezTo>
                  <a:moveTo>
                    <a:pt x="881" y="1367"/>
                  </a:moveTo>
                  <a:cubicBezTo>
                    <a:pt x="892" y="1368"/>
                    <a:pt x="901" y="1372"/>
                    <a:pt x="911" y="1374"/>
                  </a:cubicBezTo>
                  <a:cubicBezTo>
                    <a:pt x="916" y="1355"/>
                    <a:pt x="921" y="1331"/>
                    <a:pt x="922" y="1312"/>
                  </a:cubicBezTo>
                  <a:cubicBezTo>
                    <a:pt x="910" y="1331"/>
                    <a:pt x="895" y="1349"/>
                    <a:pt x="881" y="1367"/>
                  </a:cubicBezTo>
                  <a:close/>
                  <a:moveTo>
                    <a:pt x="388" y="1319"/>
                  </a:moveTo>
                  <a:cubicBezTo>
                    <a:pt x="395" y="1338"/>
                    <a:pt x="406" y="1356"/>
                    <a:pt x="416" y="1373"/>
                  </a:cubicBezTo>
                  <a:cubicBezTo>
                    <a:pt x="444" y="1379"/>
                    <a:pt x="470" y="1386"/>
                    <a:pt x="500" y="1390"/>
                  </a:cubicBezTo>
                  <a:moveTo>
                    <a:pt x="500" y="1390"/>
                  </a:moveTo>
                  <a:cubicBezTo>
                    <a:pt x="500" y="1392"/>
                    <a:pt x="504" y="1389"/>
                    <a:pt x="500" y="1390"/>
                  </a:cubicBezTo>
                  <a:moveTo>
                    <a:pt x="388" y="1319"/>
                  </a:moveTo>
                  <a:cubicBezTo>
                    <a:pt x="423" y="1344"/>
                    <a:pt x="460" y="1368"/>
                    <a:pt x="500" y="1390"/>
                  </a:cubicBezTo>
                  <a:moveTo>
                    <a:pt x="388" y="1319"/>
                  </a:moveTo>
                  <a:cubicBezTo>
                    <a:pt x="387" y="1317"/>
                    <a:pt x="386" y="1319"/>
                    <a:pt x="388" y="1319"/>
                  </a:cubicBezTo>
                  <a:moveTo>
                    <a:pt x="261" y="1322"/>
                  </a:moveTo>
                  <a:cubicBezTo>
                    <a:pt x="260" y="1322"/>
                    <a:pt x="262" y="1323"/>
                    <a:pt x="261" y="1322"/>
                  </a:cubicBezTo>
                  <a:close/>
                  <a:moveTo>
                    <a:pt x="264" y="1323"/>
                  </a:moveTo>
                  <a:cubicBezTo>
                    <a:pt x="264" y="1324"/>
                    <a:pt x="264" y="1324"/>
                    <a:pt x="264" y="1324"/>
                  </a:cubicBezTo>
                  <a:cubicBezTo>
                    <a:pt x="279" y="1334"/>
                    <a:pt x="292" y="1346"/>
                    <a:pt x="308" y="1355"/>
                  </a:cubicBezTo>
                  <a:moveTo>
                    <a:pt x="308" y="1355"/>
                  </a:moveTo>
                  <a:cubicBezTo>
                    <a:pt x="308" y="1356"/>
                    <a:pt x="308" y="1356"/>
                    <a:pt x="309" y="1356"/>
                  </a:cubicBezTo>
                  <a:moveTo>
                    <a:pt x="309" y="1356"/>
                  </a:moveTo>
                  <a:cubicBezTo>
                    <a:pt x="309" y="1357"/>
                    <a:pt x="310" y="1356"/>
                    <a:pt x="309" y="1356"/>
                  </a:cubicBezTo>
                  <a:moveTo>
                    <a:pt x="309" y="1356"/>
                  </a:moveTo>
                  <a:cubicBezTo>
                    <a:pt x="309" y="1355"/>
                    <a:pt x="309" y="1355"/>
                    <a:pt x="308" y="1355"/>
                  </a:cubicBezTo>
                  <a:moveTo>
                    <a:pt x="308" y="1355"/>
                  </a:moveTo>
                  <a:cubicBezTo>
                    <a:pt x="299" y="1338"/>
                    <a:pt x="282" y="1330"/>
                    <a:pt x="264" y="1323"/>
                  </a:cubicBezTo>
                  <a:moveTo>
                    <a:pt x="264" y="1323"/>
                  </a:moveTo>
                  <a:cubicBezTo>
                    <a:pt x="263" y="1322"/>
                    <a:pt x="263" y="1323"/>
                    <a:pt x="264" y="1323"/>
                  </a:cubicBezTo>
                  <a:moveTo>
                    <a:pt x="327" y="1347"/>
                  </a:moveTo>
                  <a:cubicBezTo>
                    <a:pt x="343" y="1351"/>
                    <a:pt x="359" y="1360"/>
                    <a:pt x="374" y="1361"/>
                  </a:cubicBezTo>
                  <a:cubicBezTo>
                    <a:pt x="358" y="1353"/>
                    <a:pt x="345" y="1342"/>
                    <a:pt x="329" y="1333"/>
                  </a:cubicBezTo>
                  <a:cubicBezTo>
                    <a:pt x="328" y="1337"/>
                    <a:pt x="327" y="1341"/>
                    <a:pt x="327" y="1347"/>
                  </a:cubicBezTo>
                  <a:close/>
                  <a:moveTo>
                    <a:pt x="299" y="1340"/>
                  </a:moveTo>
                  <a:cubicBezTo>
                    <a:pt x="308" y="1349"/>
                    <a:pt x="314" y="1361"/>
                    <a:pt x="326" y="1367"/>
                  </a:cubicBezTo>
                  <a:cubicBezTo>
                    <a:pt x="325" y="1362"/>
                    <a:pt x="324" y="1356"/>
                    <a:pt x="324" y="1348"/>
                  </a:cubicBezTo>
                  <a:cubicBezTo>
                    <a:pt x="315" y="1346"/>
                    <a:pt x="309" y="1342"/>
                    <a:pt x="299" y="1340"/>
                  </a:cubicBezTo>
                  <a:moveTo>
                    <a:pt x="299" y="1340"/>
                  </a:moveTo>
                  <a:cubicBezTo>
                    <a:pt x="299" y="1338"/>
                    <a:pt x="298" y="1340"/>
                    <a:pt x="299" y="1340"/>
                  </a:cubicBezTo>
                  <a:moveTo>
                    <a:pt x="1254" y="1341"/>
                  </a:moveTo>
                  <a:cubicBezTo>
                    <a:pt x="1254" y="1340"/>
                    <a:pt x="1254" y="1341"/>
                    <a:pt x="1254" y="1342"/>
                  </a:cubicBezTo>
                  <a:moveTo>
                    <a:pt x="1254" y="1342"/>
                  </a:moveTo>
                  <a:cubicBezTo>
                    <a:pt x="1253" y="1341"/>
                    <a:pt x="1253" y="1342"/>
                    <a:pt x="1253" y="1343"/>
                  </a:cubicBezTo>
                  <a:moveTo>
                    <a:pt x="1253" y="1343"/>
                  </a:moveTo>
                  <a:cubicBezTo>
                    <a:pt x="1252" y="1342"/>
                    <a:pt x="1252" y="1343"/>
                    <a:pt x="1252" y="1343"/>
                  </a:cubicBezTo>
                  <a:moveTo>
                    <a:pt x="1252" y="1343"/>
                  </a:moveTo>
                  <a:cubicBezTo>
                    <a:pt x="1231" y="1356"/>
                    <a:pt x="1213" y="1372"/>
                    <a:pt x="1191" y="1383"/>
                  </a:cubicBezTo>
                  <a:cubicBezTo>
                    <a:pt x="1188" y="1390"/>
                    <a:pt x="1182" y="1395"/>
                    <a:pt x="1178" y="1402"/>
                  </a:cubicBezTo>
                  <a:moveTo>
                    <a:pt x="1178" y="1402"/>
                  </a:moveTo>
                  <a:cubicBezTo>
                    <a:pt x="1177" y="1402"/>
                    <a:pt x="1177" y="1402"/>
                    <a:pt x="1177" y="1403"/>
                  </a:cubicBezTo>
                  <a:moveTo>
                    <a:pt x="1177" y="1403"/>
                  </a:moveTo>
                  <a:cubicBezTo>
                    <a:pt x="1175" y="1404"/>
                    <a:pt x="1177" y="1404"/>
                    <a:pt x="1177" y="1403"/>
                  </a:cubicBezTo>
                  <a:moveTo>
                    <a:pt x="1177" y="1403"/>
                  </a:moveTo>
                  <a:cubicBezTo>
                    <a:pt x="1178" y="1403"/>
                    <a:pt x="1178" y="1403"/>
                    <a:pt x="1178" y="1402"/>
                  </a:cubicBezTo>
                  <a:moveTo>
                    <a:pt x="1178" y="1402"/>
                  </a:moveTo>
                  <a:cubicBezTo>
                    <a:pt x="1205" y="1385"/>
                    <a:pt x="1229" y="1365"/>
                    <a:pt x="1252" y="1343"/>
                  </a:cubicBezTo>
                  <a:moveTo>
                    <a:pt x="1252" y="1343"/>
                  </a:moveTo>
                  <a:cubicBezTo>
                    <a:pt x="1252" y="1344"/>
                    <a:pt x="1253" y="1343"/>
                    <a:pt x="1253" y="1343"/>
                  </a:cubicBezTo>
                  <a:moveTo>
                    <a:pt x="1253" y="1343"/>
                  </a:moveTo>
                  <a:cubicBezTo>
                    <a:pt x="1253" y="1343"/>
                    <a:pt x="1253" y="1342"/>
                    <a:pt x="1254" y="1342"/>
                  </a:cubicBezTo>
                  <a:moveTo>
                    <a:pt x="1254" y="1342"/>
                  </a:moveTo>
                  <a:cubicBezTo>
                    <a:pt x="1254" y="1342"/>
                    <a:pt x="1254" y="1341"/>
                    <a:pt x="1254" y="1341"/>
                  </a:cubicBezTo>
                  <a:moveTo>
                    <a:pt x="1254" y="1341"/>
                  </a:moveTo>
                  <a:cubicBezTo>
                    <a:pt x="1256" y="1340"/>
                    <a:pt x="1254" y="1339"/>
                    <a:pt x="1254" y="1341"/>
                  </a:cubicBezTo>
                  <a:moveTo>
                    <a:pt x="1193" y="1348"/>
                  </a:moveTo>
                  <a:cubicBezTo>
                    <a:pt x="1193" y="1348"/>
                    <a:pt x="1194" y="1349"/>
                    <a:pt x="1193" y="1348"/>
                  </a:cubicBezTo>
                  <a:close/>
                  <a:moveTo>
                    <a:pt x="330" y="1369"/>
                  </a:moveTo>
                  <a:cubicBezTo>
                    <a:pt x="368" y="1393"/>
                    <a:pt x="409" y="1413"/>
                    <a:pt x="454" y="1429"/>
                  </a:cubicBezTo>
                  <a:cubicBezTo>
                    <a:pt x="444" y="1415"/>
                    <a:pt x="432" y="1403"/>
                    <a:pt x="423" y="1388"/>
                  </a:cubicBezTo>
                  <a:cubicBezTo>
                    <a:pt x="395" y="1370"/>
                    <a:pt x="360" y="1360"/>
                    <a:pt x="326" y="1349"/>
                  </a:cubicBezTo>
                  <a:cubicBezTo>
                    <a:pt x="327" y="1357"/>
                    <a:pt x="327" y="1364"/>
                    <a:pt x="330" y="1369"/>
                  </a:cubicBezTo>
                  <a:close/>
                  <a:moveTo>
                    <a:pt x="1151" y="1402"/>
                  </a:moveTo>
                  <a:cubicBezTo>
                    <a:pt x="1149" y="1403"/>
                    <a:pt x="1151" y="1403"/>
                    <a:pt x="1151" y="1402"/>
                  </a:cubicBezTo>
                  <a:moveTo>
                    <a:pt x="1151" y="1402"/>
                  </a:moveTo>
                  <a:cubicBezTo>
                    <a:pt x="1165" y="1397"/>
                    <a:pt x="1176" y="1388"/>
                    <a:pt x="1189" y="1382"/>
                  </a:cubicBezTo>
                  <a:cubicBezTo>
                    <a:pt x="1193" y="1373"/>
                    <a:pt x="1197" y="1363"/>
                    <a:pt x="1198" y="1350"/>
                  </a:cubicBezTo>
                  <a:cubicBezTo>
                    <a:pt x="1183" y="1365"/>
                    <a:pt x="1168" y="1386"/>
                    <a:pt x="1151" y="1402"/>
                  </a:cubicBezTo>
                  <a:moveTo>
                    <a:pt x="1191" y="1352"/>
                  </a:moveTo>
                  <a:cubicBezTo>
                    <a:pt x="1142" y="1377"/>
                    <a:pt x="1096" y="1406"/>
                    <a:pt x="1039" y="1424"/>
                  </a:cubicBezTo>
                  <a:cubicBezTo>
                    <a:pt x="1033" y="1434"/>
                    <a:pt x="1025" y="1443"/>
                    <a:pt x="1017" y="1452"/>
                  </a:cubicBezTo>
                  <a:moveTo>
                    <a:pt x="1017" y="1452"/>
                  </a:moveTo>
                  <a:cubicBezTo>
                    <a:pt x="1016" y="1453"/>
                    <a:pt x="1017" y="1453"/>
                    <a:pt x="1017" y="1452"/>
                  </a:cubicBezTo>
                  <a:moveTo>
                    <a:pt x="1017" y="1452"/>
                  </a:moveTo>
                  <a:cubicBezTo>
                    <a:pt x="1063" y="1442"/>
                    <a:pt x="1102" y="1425"/>
                    <a:pt x="1141" y="1408"/>
                  </a:cubicBezTo>
                  <a:cubicBezTo>
                    <a:pt x="1159" y="1390"/>
                    <a:pt x="1176" y="1372"/>
                    <a:pt x="1191" y="1352"/>
                  </a:cubicBezTo>
                  <a:moveTo>
                    <a:pt x="1191" y="1352"/>
                  </a:moveTo>
                  <a:cubicBezTo>
                    <a:pt x="1193" y="1352"/>
                    <a:pt x="1191" y="1351"/>
                    <a:pt x="1191" y="1352"/>
                  </a:cubicBezTo>
                  <a:moveTo>
                    <a:pt x="735" y="1356"/>
                  </a:moveTo>
                  <a:cubicBezTo>
                    <a:pt x="733" y="1373"/>
                    <a:pt x="736" y="1393"/>
                    <a:pt x="736" y="1411"/>
                  </a:cubicBezTo>
                  <a:cubicBezTo>
                    <a:pt x="746" y="1411"/>
                    <a:pt x="756" y="1411"/>
                    <a:pt x="766" y="1411"/>
                  </a:cubicBezTo>
                  <a:cubicBezTo>
                    <a:pt x="768" y="1393"/>
                    <a:pt x="768" y="1374"/>
                    <a:pt x="770" y="1356"/>
                  </a:cubicBezTo>
                  <a:cubicBezTo>
                    <a:pt x="758" y="1356"/>
                    <a:pt x="747" y="1356"/>
                    <a:pt x="735" y="1356"/>
                  </a:cubicBezTo>
                  <a:close/>
                  <a:moveTo>
                    <a:pt x="773" y="1356"/>
                  </a:moveTo>
                  <a:cubicBezTo>
                    <a:pt x="771" y="1374"/>
                    <a:pt x="770" y="1392"/>
                    <a:pt x="769" y="1411"/>
                  </a:cubicBezTo>
                  <a:cubicBezTo>
                    <a:pt x="779" y="1411"/>
                    <a:pt x="789" y="1411"/>
                    <a:pt x="799" y="1411"/>
                  </a:cubicBezTo>
                  <a:cubicBezTo>
                    <a:pt x="809" y="1394"/>
                    <a:pt x="817" y="1376"/>
                    <a:pt x="825" y="1359"/>
                  </a:cubicBezTo>
                  <a:cubicBezTo>
                    <a:pt x="807" y="1358"/>
                    <a:pt x="791" y="1356"/>
                    <a:pt x="773" y="1356"/>
                  </a:cubicBezTo>
                  <a:close/>
                  <a:moveTo>
                    <a:pt x="718" y="1358"/>
                  </a:moveTo>
                  <a:cubicBezTo>
                    <a:pt x="721" y="1371"/>
                    <a:pt x="728" y="1389"/>
                    <a:pt x="733" y="1403"/>
                  </a:cubicBezTo>
                  <a:cubicBezTo>
                    <a:pt x="732" y="1388"/>
                    <a:pt x="731" y="1373"/>
                    <a:pt x="731" y="1357"/>
                  </a:cubicBezTo>
                  <a:cubicBezTo>
                    <a:pt x="727" y="1357"/>
                    <a:pt x="721" y="1356"/>
                    <a:pt x="718" y="1358"/>
                  </a:cubicBezTo>
                  <a:close/>
                  <a:moveTo>
                    <a:pt x="664" y="1365"/>
                  </a:moveTo>
                  <a:cubicBezTo>
                    <a:pt x="673" y="1379"/>
                    <a:pt x="687" y="1397"/>
                    <a:pt x="701" y="1410"/>
                  </a:cubicBezTo>
                  <a:cubicBezTo>
                    <a:pt x="712" y="1408"/>
                    <a:pt x="723" y="1413"/>
                    <a:pt x="732" y="1410"/>
                  </a:cubicBezTo>
                  <a:cubicBezTo>
                    <a:pt x="724" y="1394"/>
                    <a:pt x="719" y="1376"/>
                    <a:pt x="713" y="1358"/>
                  </a:cubicBezTo>
                  <a:cubicBezTo>
                    <a:pt x="696" y="1359"/>
                    <a:pt x="679" y="1361"/>
                    <a:pt x="664" y="1365"/>
                  </a:cubicBezTo>
                  <a:close/>
                  <a:moveTo>
                    <a:pt x="1171" y="1359"/>
                  </a:moveTo>
                  <a:cubicBezTo>
                    <a:pt x="1137" y="1369"/>
                    <a:pt x="1101" y="1378"/>
                    <a:pt x="1064" y="1386"/>
                  </a:cubicBezTo>
                  <a:cubicBezTo>
                    <a:pt x="1058" y="1397"/>
                    <a:pt x="1050" y="1409"/>
                    <a:pt x="1043" y="1420"/>
                  </a:cubicBezTo>
                  <a:cubicBezTo>
                    <a:pt x="1090" y="1404"/>
                    <a:pt x="1132" y="1383"/>
                    <a:pt x="1171" y="1359"/>
                  </a:cubicBezTo>
                  <a:moveTo>
                    <a:pt x="1171" y="1359"/>
                  </a:moveTo>
                  <a:cubicBezTo>
                    <a:pt x="1172" y="1358"/>
                    <a:pt x="1171" y="1358"/>
                    <a:pt x="1171" y="1359"/>
                  </a:cubicBezTo>
                  <a:moveTo>
                    <a:pt x="827" y="1360"/>
                  </a:moveTo>
                  <a:cubicBezTo>
                    <a:pt x="820" y="1378"/>
                    <a:pt x="811" y="1394"/>
                    <a:pt x="802" y="1411"/>
                  </a:cubicBezTo>
                  <a:cubicBezTo>
                    <a:pt x="813" y="1409"/>
                    <a:pt x="828" y="1411"/>
                    <a:pt x="838" y="1409"/>
                  </a:cubicBezTo>
                  <a:cubicBezTo>
                    <a:pt x="847" y="1399"/>
                    <a:pt x="859" y="1388"/>
                    <a:pt x="868" y="1378"/>
                  </a:cubicBezTo>
                  <a:cubicBezTo>
                    <a:pt x="871" y="1375"/>
                    <a:pt x="876" y="1371"/>
                    <a:pt x="874" y="1367"/>
                  </a:cubicBezTo>
                  <a:cubicBezTo>
                    <a:pt x="860" y="1364"/>
                    <a:pt x="844" y="1361"/>
                    <a:pt x="827" y="1360"/>
                  </a:cubicBezTo>
                  <a:close/>
                  <a:moveTo>
                    <a:pt x="375" y="1363"/>
                  </a:moveTo>
                  <a:cubicBezTo>
                    <a:pt x="375" y="1362"/>
                    <a:pt x="376" y="1363"/>
                    <a:pt x="375" y="1363"/>
                  </a:cubicBezTo>
                  <a:close/>
                  <a:moveTo>
                    <a:pt x="618" y="1375"/>
                  </a:moveTo>
                  <a:cubicBezTo>
                    <a:pt x="621" y="1381"/>
                    <a:pt x="628" y="1387"/>
                    <a:pt x="635" y="1392"/>
                  </a:cubicBezTo>
                  <a:cubicBezTo>
                    <a:pt x="641" y="1397"/>
                    <a:pt x="650" y="1406"/>
                    <a:pt x="657" y="1408"/>
                  </a:cubicBezTo>
                  <a:cubicBezTo>
                    <a:pt x="669" y="1411"/>
                    <a:pt x="681" y="1407"/>
                    <a:pt x="695" y="1410"/>
                  </a:cubicBezTo>
                  <a:cubicBezTo>
                    <a:pt x="685" y="1397"/>
                    <a:pt x="672" y="1379"/>
                    <a:pt x="659" y="1366"/>
                  </a:cubicBezTo>
                  <a:cubicBezTo>
                    <a:pt x="644" y="1368"/>
                    <a:pt x="632" y="1372"/>
                    <a:pt x="618" y="1375"/>
                  </a:cubicBezTo>
                  <a:close/>
                  <a:moveTo>
                    <a:pt x="879" y="1368"/>
                  </a:moveTo>
                  <a:cubicBezTo>
                    <a:pt x="870" y="1379"/>
                    <a:pt x="860" y="1391"/>
                    <a:pt x="850" y="1400"/>
                  </a:cubicBezTo>
                  <a:cubicBezTo>
                    <a:pt x="848" y="1403"/>
                    <a:pt x="842" y="1405"/>
                    <a:pt x="844" y="1409"/>
                  </a:cubicBezTo>
                  <a:cubicBezTo>
                    <a:pt x="857" y="1409"/>
                    <a:pt x="870" y="1407"/>
                    <a:pt x="884" y="1407"/>
                  </a:cubicBezTo>
                  <a:cubicBezTo>
                    <a:pt x="892" y="1402"/>
                    <a:pt x="900" y="1396"/>
                    <a:pt x="908" y="1391"/>
                  </a:cubicBezTo>
                  <a:cubicBezTo>
                    <a:pt x="908" y="1385"/>
                    <a:pt x="910" y="1381"/>
                    <a:pt x="911" y="1377"/>
                  </a:cubicBezTo>
                  <a:cubicBezTo>
                    <a:pt x="900" y="1374"/>
                    <a:pt x="890" y="1371"/>
                    <a:pt x="879" y="1368"/>
                  </a:cubicBezTo>
                  <a:close/>
                  <a:moveTo>
                    <a:pt x="419" y="1382"/>
                  </a:moveTo>
                  <a:cubicBezTo>
                    <a:pt x="416" y="1375"/>
                    <a:pt x="405" y="1372"/>
                    <a:pt x="398" y="1372"/>
                  </a:cubicBezTo>
                  <a:cubicBezTo>
                    <a:pt x="405" y="1375"/>
                    <a:pt x="413" y="1382"/>
                    <a:pt x="419" y="1382"/>
                  </a:cubicBezTo>
                  <a:close/>
                  <a:moveTo>
                    <a:pt x="332" y="1374"/>
                  </a:moveTo>
                  <a:cubicBezTo>
                    <a:pt x="368" y="1419"/>
                    <a:pt x="423" y="1445"/>
                    <a:pt x="487" y="1461"/>
                  </a:cubicBezTo>
                  <a:moveTo>
                    <a:pt x="487" y="1461"/>
                  </a:moveTo>
                  <a:cubicBezTo>
                    <a:pt x="488" y="1462"/>
                    <a:pt x="489" y="1461"/>
                    <a:pt x="487" y="1461"/>
                  </a:cubicBezTo>
                  <a:moveTo>
                    <a:pt x="487" y="1461"/>
                  </a:moveTo>
                  <a:cubicBezTo>
                    <a:pt x="476" y="1454"/>
                    <a:pt x="470" y="1441"/>
                    <a:pt x="458" y="1434"/>
                  </a:cubicBezTo>
                  <a:cubicBezTo>
                    <a:pt x="438" y="1423"/>
                    <a:pt x="414" y="1417"/>
                    <a:pt x="392" y="1407"/>
                  </a:cubicBezTo>
                  <a:cubicBezTo>
                    <a:pt x="371" y="1397"/>
                    <a:pt x="351" y="1384"/>
                    <a:pt x="332" y="1374"/>
                  </a:cubicBezTo>
                  <a:moveTo>
                    <a:pt x="332" y="1374"/>
                  </a:moveTo>
                  <a:cubicBezTo>
                    <a:pt x="331" y="1373"/>
                    <a:pt x="331" y="1374"/>
                    <a:pt x="332" y="1374"/>
                  </a:cubicBezTo>
                  <a:moveTo>
                    <a:pt x="419" y="1377"/>
                  </a:moveTo>
                  <a:cubicBezTo>
                    <a:pt x="420" y="1381"/>
                    <a:pt x="424" y="1383"/>
                    <a:pt x="425" y="1387"/>
                  </a:cubicBezTo>
                  <a:cubicBezTo>
                    <a:pt x="461" y="1403"/>
                    <a:pt x="496" y="1420"/>
                    <a:pt x="536" y="1431"/>
                  </a:cubicBezTo>
                  <a:cubicBezTo>
                    <a:pt x="537" y="1422"/>
                    <a:pt x="546" y="1417"/>
                    <a:pt x="546" y="1411"/>
                  </a:cubicBezTo>
                  <a:cubicBezTo>
                    <a:pt x="533" y="1406"/>
                    <a:pt x="522" y="1401"/>
                    <a:pt x="511" y="1394"/>
                  </a:cubicBezTo>
                  <a:cubicBezTo>
                    <a:pt x="479" y="1390"/>
                    <a:pt x="450" y="1383"/>
                    <a:pt x="419" y="1377"/>
                  </a:cubicBezTo>
                  <a:moveTo>
                    <a:pt x="419" y="1377"/>
                  </a:moveTo>
                  <a:cubicBezTo>
                    <a:pt x="419" y="1376"/>
                    <a:pt x="418" y="1377"/>
                    <a:pt x="419" y="1377"/>
                  </a:cubicBezTo>
                  <a:moveTo>
                    <a:pt x="612" y="1377"/>
                  </a:moveTo>
                  <a:cubicBezTo>
                    <a:pt x="601" y="1382"/>
                    <a:pt x="588" y="1386"/>
                    <a:pt x="579" y="1392"/>
                  </a:cubicBezTo>
                  <a:cubicBezTo>
                    <a:pt x="593" y="1405"/>
                    <a:pt x="625" y="1407"/>
                    <a:pt x="650" y="1406"/>
                  </a:cubicBezTo>
                  <a:cubicBezTo>
                    <a:pt x="636" y="1397"/>
                    <a:pt x="626" y="1386"/>
                    <a:pt x="612" y="1377"/>
                  </a:cubicBezTo>
                  <a:close/>
                  <a:moveTo>
                    <a:pt x="914" y="1387"/>
                  </a:moveTo>
                  <a:cubicBezTo>
                    <a:pt x="915" y="1384"/>
                    <a:pt x="920" y="1384"/>
                    <a:pt x="920" y="1380"/>
                  </a:cubicBezTo>
                  <a:cubicBezTo>
                    <a:pt x="917" y="1380"/>
                    <a:pt x="917" y="1378"/>
                    <a:pt x="914" y="1379"/>
                  </a:cubicBezTo>
                  <a:cubicBezTo>
                    <a:pt x="915" y="1382"/>
                    <a:pt x="911" y="1385"/>
                    <a:pt x="914" y="1387"/>
                  </a:cubicBezTo>
                  <a:close/>
                  <a:moveTo>
                    <a:pt x="1062" y="1382"/>
                  </a:moveTo>
                  <a:cubicBezTo>
                    <a:pt x="1061" y="1382"/>
                    <a:pt x="1059" y="1383"/>
                    <a:pt x="1059" y="1384"/>
                  </a:cubicBezTo>
                  <a:cubicBezTo>
                    <a:pt x="1061" y="1384"/>
                    <a:pt x="1062" y="1384"/>
                    <a:pt x="1062" y="1382"/>
                  </a:cubicBezTo>
                  <a:moveTo>
                    <a:pt x="1062" y="1382"/>
                  </a:moveTo>
                  <a:cubicBezTo>
                    <a:pt x="1064" y="1381"/>
                    <a:pt x="1062" y="1381"/>
                    <a:pt x="1062" y="1382"/>
                  </a:cubicBezTo>
                  <a:moveTo>
                    <a:pt x="911" y="1391"/>
                  </a:moveTo>
                  <a:cubicBezTo>
                    <a:pt x="911" y="1397"/>
                    <a:pt x="908" y="1400"/>
                    <a:pt x="908" y="1405"/>
                  </a:cubicBezTo>
                  <a:cubicBezTo>
                    <a:pt x="923" y="1401"/>
                    <a:pt x="944" y="1404"/>
                    <a:pt x="956" y="1397"/>
                  </a:cubicBezTo>
                  <a:cubicBezTo>
                    <a:pt x="941" y="1391"/>
                    <a:pt x="923" y="1374"/>
                    <a:pt x="911" y="1391"/>
                  </a:cubicBezTo>
                  <a:close/>
                  <a:moveTo>
                    <a:pt x="339" y="1387"/>
                  </a:moveTo>
                  <a:cubicBezTo>
                    <a:pt x="338" y="1387"/>
                    <a:pt x="339" y="1388"/>
                    <a:pt x="340" y="1388"/>
                  </a:cubicBezTo>
                  <a:moveTo>
                    <a:pt x="340" y="1388"/>
                  </a:moveTo>
                  <a:cubicBezTo>
                    <a:pt x="346" y="1400"/>
                    <a:pt x="356" y="1408"/>
                    <a:pt x="369" y="1414"/>
                  </a:cubicBezTo>
                  <a:moveTo>
                    <a:pt x="369" y="1414"/>
                  </a:moveTo>
                  <a:cubicBezTo>
                    <a:pt x="369" y="1414"/>
                    <a:pt x="371" y="1414"/>
                    <a:pt x="371" y="1415"/>
                  </a:cubicBezTo>
                  <a:moveTo>
                    <a:pt x="371" y="1415"/>
                  </a:moveTo>
                  <a:cubicBezTo>
                    <a:pt x="372" y="1416"/>
                    <a:pt x="372" y="1414"/>
                    <a:pt x="371" y="1415"/>
                  </a:cubicBezTo>
                  <a:moveTo>
                    <a:pt x="371" y="1415"/>
                  </a:moveTo>
                  <a:cubicBezTo>
                    <a:pt x="371" y="1414"/>
                    <a:pt x="370" y="1414"/>
                    <a:pt x="369" y="1414"/>
                  </a:cubicBezTo>
                  <a:moveTo>
                    <a:pt x="369" y="1414"/>
                  </a:moveTo>
                  <a:cubicBezTo>
                    <a:pt x="360" y="1405"/>
                    <a:pt x="349" y="1396"/>
                    <a:pt x="340" y="1388"/>
                  </a:cubicBezTo>
                  <a:moveTo>
                    <a:pt x="340" y="1388"/>
                  </a:moveTo>
                  <a:cubicBezTo>
                    <a:pt x="340" y="1387"/>
                    <a:pt x="339" y="1387"/>
                    <a:pt x="339" y="1387"/>
                  </a:cubicBezTo>
                  <a:moveTo>
                    <a:pt x="339" y="1387"/>
                  </a:moveTo>
                  <a:cubicBezTo>
                    <a:pt x="338" y="1385"/>
                    <a:pt x="337" y="1387"/>
                    <a:pt x="339" y="1387"/>
                  </a:cubicBezTo>
                  <a:moveTo>
                    <a:pt x="567" y="1396"/>
                  </a:moveTo>
                  <a:cubicBezTo>
                    <a:pt x="568" y="1393"/>
                    <a:pt x="572" y="1394"/>
                    <a:pt x="573" y="1391"/>
                  </a:cubicBezTo>
                  <a:cubicBezTo>
                    <a:pt x="570" y="1390"/>
                    <a:pt x="566" y="1388"/>
                    <a:pt x="563" y="1386"/>
                  </a:cubicBezTo>
                  <a:cubicBezTo>
                    <a:pt x="564" y="1390"/>
                    <a:pt x="565" y="1394"/>
                    <a:pt x="567" y="1396"/>
                  </a:cubicBezTo>
                  <a:close/>
                  <a:moveTo>
                    <a:pt x="982" y="1419"/>
                  </a:moveTo>
                  <a:cubicBezTo>
                    <a:pt x="986" y="1424"/>
                    <a:pt x="989" y="1430"/>
                    <a:pt x="989" y="1439"/>
                  </a:cubicBezTo>
                  <a:cubicBezTo>
                    <a:pt x="1006" y="1434"/>
                    <a:pt x="1021" y="1428"/>
                    <a:pt x="1038" y="1423"/>
                  </a:cubicBezTo>
                  <a:cubicBezTo>
                    <a:pt x="1040" y="1417"/>
                    <a:pt x="1046" y="1411"/>
                    <a:pt x="1050" y="1405"/>
                  </a:cubicBezTo>
                  <a:cubicBezTo>
                    <a:pt x="1054" y="1399"/>
                    <a:pt x="1059" y="1390"/>
                    <a:pt x="1059" y="1387"/>
                  </a:cubicBezTo>
                  <a:cubicBezTo>
                    <a:pt x="1030" y="1395"/>
                    <a:pt x="1008" y="1409"/>
                    <a:pt x="982" y="1419"/>
                  </a:cubicBezTo>
                  <a:close/>
                  <a:moveTo>
                    <a:pt x="1184" y="1388"/>
                  </a:moveTo>
                  <a:cubicBezTo>
                    <a:pt x="1153" y="1402"/>
                    <a:pt x="1127" y="1421"/>
                    <a:pt x="1103" y="1442"/>
                  </a:cubicBezTo>
                  <a:moveTo>
                    <a:pt x="1103" y="1442"/>
                  </a:moveTo>
                  <a:cubicBezTo>
                    <a:pt x="1102" y="1442"/>
                    <a:pt x="1101" y="1443"/>
                    <a:pt x="1101" y="1443"/>
                  </a:cubicBezTo>
                  <a:moveTo>
                    <a:pt x="1101" y="1443"/>
                  </a:moveTo>
                  <a:cubicBezTo>
                    <a:pt x="1099" y="1444"/>
                    <a:pt x="1101" y="1444"/>
                    <a:pt x="1101" y="1443"/>
                  </a:cubicBezTo>
                  <a:moveTo>
                    <a:pt x="1101" y="1443"/>
                  </a:moveTo>
                  <a:cubicBezTo>
                    <a:pt x="1102" y="1443"/>
                    <a:pt x="1103" y="1443"/>
                    <a:pt x="1103" y="1442"/>
                  </a:cubicBezTo>
                  <a:moveTo>
                    <a:pt x="1103" y="1442"/>
                  </a:moveTo>
                  <a:cubicBezTo>
                    <a:pt x="1134" y="1428"/>
                    <a:pt x="1167" y="1416"/>
                    <a:pt x="1184" y="1388"/>
                  </a:cubicBezTo>
                  <a:moveTo>
                    <a:pt x="1184" y="1388"/>
                  </a:moveTo>
                  <a:cubicBezTo>
                    <a:pt x="1186" y="1387"/>
                    <a:pt x="1184" y="1386"/>
                    <a:pt x="1184" y="1388"/>
                  </a:cubicBezTo>
                  <a:moveTo>
                    <a:pt x="429" y="1391"/>
                  </a:moveTo>
                  <a:cubicBezTo>
                    <a:pt x="438" y="1406"/>
                    <a:pt x="450" y="1419"/>
                    <a:pt x="461" y="1432"/>
                  </a:cubicBezTo>
                  <a:cubicBezTo>
                    <a:pt x="485" y="1439"/>
                    <a:pt x="511" y="1450"/>
                    <a:pt x="537" y="1452"/>
                  </a:cubicBezTo>
                  <a:cubicBezTo>
                    <a:pt x="534" y="1448"/>
                    <a:pt x="536" y="1440"/>
                    <a:pt x="535" y="1434"/>
                  </a:cubicBezTo>
                  <a:cubicBezTo>
                    <a:pt x="497" y="1422"/>
                    <a:pt x="463" y="1407"/>
                    <a:pt x="429" y="1391"/>
                  </a:cubicBezTo>
                  <a:moveTo>
                    <a:pt x="429" y="1391"/>
                  </a:moveTo>
                  <a:cubicBezTo>
                    <a:pt x="428" y="1390"/>
                    <a:pt x="428" y="1392"/>
                    <a:pt x="429" y="1391"/>
                  </a:cubicBezTo>
                  <a:moveTo>
                    <a:pt x="966" y="1402"/>
                  </a:moveTo>
                  <a:cubicBezTo>
                    <a:pt x="971" y="1406"/>
                    <a:pt x="976" y="1410"/>
                    <a:pt x="980" y="1416"/>
                  </a:cubicBezTo>
                  <a:cubicBezTo>
                    <a:pt x="1001" y="1409"/>
                    <a:pt x="1020" y="1400"/>
                    <a:pt x="1038" y="1391"/>
                  </a:cubicBezTo>
                  <a:cubicBezTo>
                    <a:pt x="1015" y="1395"/>
                    <a:pt x="989" y="1397"/>
                    <a:pt x="966" y="1402"/>
                  </a:cubicBezTo>
                  <a:close/>
                  <a:moveTo>
                    <a:pt x="567" y="1399"/>
                  </a:moveTo>
                  <a:cubicBezTo>
                    <a:pt x="573" y="1400"/>
                    <a:pt x="584" y="1403"/>
                    <a:pt x="589" y="1401"/>
                  </a:cubicBezTo>
                  <a:cubicBezTo>
                    <a:pt x="581" y="1397"/>
                    <a:pt x="574" y="1390"/>
                    <a:pt x="567" y="1399"/>
                  </a:cubicBezTo>
                  <a:close/>
                  <a:moveTo>
                    <a:pt x="891" y="1406"/>
                  </a:moveTo>
                  <a:cubicBezTo>
                    <a:pt x="896" y="1407"/>
                    <a:pt x="899" y="1404"/>
                    <a:pt x="904" y="1405"/>
                  </a:cubicBezTo>
                  <a:cubicBezTo>
                    <a:pt x="903" y="1401"/>
                    <a:pt x="907" y="1397"/>
                    <a:pt x="905" y="1395"/>
                  </a:cubicBezTo>
                  <a:cubicBezTo>
                    <a:pt x="901" y="1399"/>
                    <a:pt x="895" y="1402"/>
                    <a:pt x="891" y="1406"/>
                  </a:cubicBezTo>
                  <a:close/>
                  <a:moveTo>
                    <a:pt x="548" y="1410"/>
                  </a:moveTo>
                  <a:cubicBezTo>
                    <a:pt x="552" y="1408"/>
                    <a:pt x="555" y="1404"/>
                    <a:pt x="558" y="1401"/>
                  </a:cubicBezTo>
                  <a:cubicBezTo>
                    <a:pt x="546" y="1401"/>
                    <a:pt x="532" y="1396"/>
                    <a:pt x="521" y="1397"/>
                  </a:cubicBezTo>
                  <a:cubicBezTo>
                    <a:pt x="530" y="1401"/>
                    <a:pt x="539" y="1405"/>
                    <a:pt x="548" y="1410"/>
                  </a:cubicBezTo>
                  <a:close/>
                  <a:moveTo>
                    <a:pt x="552" y="1412"/>
                  </a:moveTo>
                  <a:cubicBezTo>
                    <a:pt x="559" y="1414"/>
                    <a:pt x="565" y="1417"/>
                    <a:pt x="572" y="1419"/>
                  </a:cubicBezTo>
                  <a:cubicBezTo>
                    <a:pt x="571" y="1413"/>
                    <a:pt x="567" y="1409"/>
                    <a:pt x="566" y="1402"/>
                  </a:cubicBezTo>
                  <a:cubicBezTo>
                    <a:pt x="558" y="1402"/>
                    <a:pt x="556" y="1408"/>
                    <a:pt x="552" y="1412"/>
                  </a:cubicBezTo>
                  <a:close/>
                  <a:moveTo>
                    <a:pt x="950" y="1403"/>
                  </a:moveTo>
                  <a:cubicBezTo>
                    <a:pt x="936" y="1407"/>
                    <a:pt x="915" y="1424"/>
                    <a:pt x="901" y="1427"/>
                  </a:cubicBezTo>
                  <a:cubicBezTo>
                    <a:pt x="899" y="1433"/>
                    <a:pt x="898" y="1439"/>
                    <a:pt x="895" y="1444"/>
                  </a:cubicBezTo>
                  <a:cubicBezTo>
                    <a:pt x="925" y="1438"/>
                    <a:pt x="950" y="1427"/>
                    <a:pt x="977" y="1418"/>
                  </a:cubicBezTo>
                  <a:cubicBezTo>
                    <a:pt x="971" y="1409"/>
                    <a:pt x="964" y="1399"/>
                    <a:pt x="950" y="1403"/>
                  </a:cubicBezTo>
                  <a:close/>
                  <a:moveTo>
                    <a:pt x="576" y="1421"/>
                  </a:moveTo>
                  <a:cubicBezTo>
                    <a:pt x="625" y="1439"/>
                    <a:pt x="678" y="1457"/>
                    <a:pt x="736" y="1463"/>
                  </a:cubicBezTo>
                  <a:cubicBezTo>
                    <a:pt x="684" y="1449"/>
                    <a:pt x="638" y="1429"/>
                    <a:pt x="596" y="1405"/>
                  </a:cubicBezTo>
                  <a:cubicBezTo>
                    <a:pt x="586" y="1405"/>
                    <a:pt x="579" y="1403"/>
                    <a:pt x="569" y="1403"/>
                  </a:cubicBezTo>
                  <a:cubicBezTo>
                    <a:pt x="571" y="1409"/>
                    <a:pt x="574" y="1415"/>
                    <a:pt x="576" y="1421"/>
                  </a:cubicBezTo>
                  <a:close/>
                  <a:moveTo>
                    <a:pt x="908" y="1407"/>
                  </a:moveTo>
                  <a:cubicBezTo>
                    <a:pt x="905" y="1412"/>
                    <a:pt x="905" y="1418"/>
                    <a:pt x="902" y="1423"/>
                  </a:cubicBezTo>
                  <a:cubicBezTo>
                    <a:pt x="917" y="1418"/>
                    <a:pt x="930" y="1411"/>
                    <a:pt x="942" y="1404"/>
                  </a:cubicBezTo>
                  <a:cubicBezTo>
                    <a:pt x="931" y="1405"/>
                    <a:pt x="920" y="1407"/>
                    <a:pt x="908" y="1407"/>
                  </a:cubicBezTo>
                  <a:close/>
                  <a:moveTo>
                    <a:pt x="606" y="1407"/>
                  </a:moveTo>
                  <a:cubicBezTo>
                    <a:pt x="645" y="1429"/>
                    <a:pt x="691" y="1449"/>
                    <a:pt x="737" y="1461"/>
                  </a:cubicBezTo>
                  <a:cubicBezTo>
                    <a:pt x="716" y="1449"/>
                    <a:pt x="695" y="1437"/>
                    <a:pt x="674" y="1423"/>
                  </a:cubicBezTo>
                  <a:cubicBezTo>
                    <a:pt x="667" y="1419"/>
                    <a:pt x="660" y="1411"/>
                    <a:pt x="654" y="1410"/>
                  </a:cubicBezTo>
                  <a:cubicBezTo>
                    <a:pt x="638" y="1406"/>
                    <a:pt x="624" y="1410"/>
                    <a:pt x="606" y="1407"/>
                  </a:cubicBezTo>
                  <a:moveTo>
                    <a:pt x="606" y="1407"/>
                  </a:moveTo>
                  <a:cubicBezTo>
                    <a:pt x="605" y="1404"/>
                    <a:pt x="602" y="1408"/>
                    <a:pt x="606" y="1407"/>
                  </a:cubicBezTo>
                  <a:moveTo>
                    <a:pt x="886" y="1409"/>
                  </a:moveTo>
                  <a:cubicBezTo>
                    <a:pt x="854" y="1430"/>
                    <a:pt x="820" y="1448"/>
                    <a:pt x="783" y="1463"/>
                  </a:cubicBezTo>
                  <a:cubicBezTo>
                    <a:pt x="824" y="1454"/>
                    <a:pt x="862" y="1441"/>
                    <a:pt x="897" y="1426"/>
                  </a:cubicBezTo>
                  <a:cubicBezTo>
                    <a:pt x="899" y="1420"/>
                    <a:pt x="901" y="1413"/>
                    <a:pt x="903" y="1408"/>
                  </a:cubicBezTo>
                  <a:cubicBezTo>
                    <a:pt x="897" y="1407"/>
                    <a:pt x="893" y="1410"/>
                    <a:pt x="886" y="1409"/>
                  </a:cubicBezTo>
                  <a:close/>
                  <a:moveTo>
                    <a:pt x="839" y="1412"/>
                  </a:moveTo>
                  <a:cubicBezTo>
                    <a:pt x="819" y="1430"/>
                    <a:pt x="798" y="1447"/>
                    <a:pt x="776" y="1463"/>
                  </a:cubicBezTo>
                  <a:cubicBezTo>
                    <a:pt x="814" y="1448"/>
                    <a:pt x="848" y="1430"/>
                    <a:pt x="879" y="1410"/>
                  </a:cubicBezTo>
                  <a:cubicBezTo>
                    <a:pt x="865" y="1410"/>
                    <a:pt x="853" y="1412"/>
                    <a:pt x="839" y="1412"/>
                  </a:cubicBezTo>
                  <a:close/>
                  <a:moveTo>
                    <a:pt x="736" y="1456"/>
                  </a:moveTo>
                  <a:cubicBezTo>
                    <a:pt x="735" y="1447"/>
                    <a:pt x="725" y="1440"/>
                    <a:pt x="718" y="1433"/>
                  </a:cubicBezTo>
                  <a:cubicBezTo>
                    <a:pt x="712" y="1427"/>
                    <a:pt x="704" y="1415"/>
                    <a:pt x="697" y="1413"/>
                  </a:cubicBezTo>
                  <a:cubicBezTo>
                    <a:pt x="687" y="1409"/>
                    <a:pt x="674" y="1412"/>
                    <a:pt x="661" y="1412"/>
                  </a:cubicBezTo>
                  <a:cubicBezTo>
                    <a:pt x="685" y="1428"/>
                    <a:pt x="708" y="1444"/>
                    <a:pt x="736" y="1456"/>
                  </a:cubicBezTo>
                  <a:close/>
                  <a:moveTo>
                    <a:pt x="770" y="1463"/>
                  </a:moveTo>
                  <a:cubicBezTo>
                    <a:pt x="769" y="1462"/>
                    <a:pt x="769" y="1463"/>
                    <a:pt x="769" y="1463"/>
                  </a:cubicBezTo>
                  <a:moveTo>
                    <a:pt x="769" y="1463"/>
                  </a:moveTo>
                  <a:cubicBezTo>
                    <a:pt x="767" y="1464"/>
                    <a:pt x="769" y="1465"/>
                    <a:pt x="769" y="1463"/>
                  </a:cubicBezTo>
                  <a:moveTo>
                    <a:pt x="769" y="1463"/>
                  </a:moveTo>
                  <a:cubicBezTo>
                    <a:pt x="770" y="1464"/>
                    <a:pt x="770" y="1463"/>
                    <a:pt x="770" y="1463"/>
                  </a:cubicBezTo>
                  <a:moveTo>
                    <a:pt x="770" y="1463"/>
                  </a:moveTo>
                  <a:cubicBezTo>
                    <a:pt x="789" y="1450"/>
                    <a:pt x="811" y="1435"/>
                    <a:pt x="828" y="1418"/>
                  </a:cubicBezTo>
                  <a:cubicBezTo>
                    <a:pt x="830" y="1417"/>
                    <a:pt x="834" y="1414"/>
                    <a:pt x="832" y="1412"/>
                  </a:cubicBezTo>
                  <a:cubicBezTo>
                    <a:pt x="824" y="1414"/>
                    <a:pt x="811" y="1412"/>
                    <a:pt x="801" y="1413"/>
                  </a:cubicBezTo>
                  <a:cubicBezTo>
                    <a:pt x="792" y="1430"/>
                    <a:pt x="781" y="1446"/>
                    <a:pt x="770" y="1463"/>
                  </a:cubicBezTo>
                  <a:moveTo>
                    <a:pt x="735" y="1445"/>
                  </a:moveTo>
                  <a:cubicBezTo>
                    <a:pt x="735" y="1434"/>
                    <a:pt x="734" y="1424"/>
                    <a:pt x="733" y="1414"/>
                  </a:cubicBezTo>
                  <a:cubicBezTo>
                    <a:pt x="724" y="1414"/>
                    <a:pt x="712" y="1411"/>
                    <a:pt x="702" y="1414"/>
                  </a:cubicBezTo>
                  <a:cubicBezTo>
                    <a:pt x="713" y="1424"/>
                    <a:pt x="723" y="1436"/>
                    <a:pt x="735" y="1445"/>
                  </a:cubicBezTo>
                  <a:close/>
                  <a:moveTo>
                    <a:pt x="574" y="1423"/>
                  </a:moveTo>
                  <a:cubicBezTo>
                    <a:pt x="566" y="1420"/>
                    <a:pt x="558" y="1416"/>
                    <a:pt x="549" y="1414"/>
                  </a:cubicBezTo>
                  <a:cubicBezTo>
                    <a:pt x="545" y="1420"/>
                    <a:pt x="540" y="1423"/>
                    <a:pt x="539" y="1433"/>
                  </a:cubicBezTo>
                  <a:cubicBezTo>
                    <a:pt x="554" y="1436"/>
                    <a:pt x="571" y="1443"/>
                    <a:pt x="584" y="1444"/>
                  </a:cubicBezTo>
                  <a:cubicBezTo>
                    <a:pt x="580" y="1438"/>
                    <a:pt x="578" y="1430"/>
                    <a:pt x="574" y="1423"/>
                  </a:cubicBezTo>
                  <a:close/>
                  <a:moveTo>
                    <a:pt x="761" y="1463"/>
                  </a:moveTo>
                  <a:cubicBezTo>
                    <a:pt x="763" y="1448"/>
                    <a:pt x="764" y="1430"/>
                    <a:pt x="766" y="1414"/>
                  </a:cubicBezTo>
                  <a:cubicBezTo>
                    <a:pt x="757" y="1414"/>
                    <a:pt x="745" y="1412"/>
                    <a:pt x="737" y="1415"/>
                  </a:cubicBezTo>
                  <a:cubicBezTo>
                    <a:pt x="745" y="1431"/>
                    <a:pt x="752" y="1449"/>
                    <a:pt x="761" y="1463"/>
                  </a:cubicBezTo>
                  <a:close/>
                  <a:moveTo>
                    <a:pt x="765" y="1464"/>
                  </a:moveTo>
                  <a:cubicBezTo>
                    <a:pt x="776" y="1448"/>
                    <a:pt x="788" y="1432"/>
                    <a:pt x="798" y="1414"/>
                  </a:cubicBezTo>
                  <a:cubicBezTo>
                    <a:pt x="788" y="1414"/>
                    <a:pt x="778" y="1414"/>
                    <a:pt x="768" y="1414"/>
                  </a:cubicBezTo>
                  <a:cubicBezTo>
                    <a:pt x="768" y="1431"/>
                    <a:pt x="764" y="1449"/>
                    <a:pt x="765" y="1464"/>
                  </a:cubicBezTo>
                  <a:close/>
                  <a:moveTo>
                    <a:pt x="366" y="1415"/>
                  </a:moveTo>
                  <a:cubicBezTo>
                    <a:pt x="366" y="1416"/>
                    <a:pt x="367" y="1416"/>
                    <a:pt x="367" y="1416"/>
                  </a:cubicBezTo>
                  <a:moveTo>
                    <a:pt x="367" y="1416"/>
                  </a:moveTo>
                  <a:cubicBezTo>
                    <a:pt x="382" y="1430"/>
                    <a:pt x="403" y="1442"/>
                    <a:pt x="422" y="1448"/>
                  </a:cubicBezTo>
                  <a:cubicBezTo>
                    <a:pt x="403" y="1438"/>
                    <a:pt x="388" y="1425"/>
                    <a:pt x="367" y="1416"/>
                  </a:cubicBezTo>
                  <a:moveTo>
                    <a:pt x="367" y="1416"/>
                  </a:moveTo>
                  <a:cubicBezTo>
                    <a:pt x="367" y="1416"/>
                    <a:pt x="366" y="1416"/>
                    <a:pt x="366" y="1415"/>
                  </a:cubicBezTo>
                  <a:moveTo>
                    <a:pt x="366" y="1415"/>
                  </a:moveTo>
                  <a:cubicBezTo>
                    <a:pt x="365" y="1414"/>
                    <a:pt x="364" y="1416"/>
                    <a:pt x="366" y="1415"/>
                  </a:cubicBezTo>
                  <a:moveTo>
                    <a:pt x="1132" y="1415"/>
                  </a:moveTo>
                  <a:cubicBezTo>
                    <a:pt x="1094" y="1431"/>
                    <a:pt x="1057" y="1446"/>
                    <a:pt x="1014" y="1456"/>
                  </a:cubicBezTo>
                  <a:cubicBezTo>
                    <a:pt x="1007" y="1463"/>
                    <a:pt x="999" y="1470"/>
                    <a:pt x="991" y="1477"/>
                  </a:cubicBezTo>
                  <a:cubicBezTo>
                    <a:pt x="1048" y="1467"/>
                    <a:pt x="1099" y="1450"/>
                    <a:pt x="1132" y="1415"/>
                  </a:cubicBezTo>
                  <a:moveTo>
                    <a:pt x="1132" y="1415"/>
                  </a:moveTo>
                  <a:cubicBezTo>
                    <a:pt x="1133" y="1415"/>
                    <a:pt x="1132" y="1414"/>
                    <a:pt x="1132" y="1415"/>
                  </a:cubicBezTo>
                  <a:moveTo>
                    <a:pt x="979" y="1419"/>
                  </a:moveTo>
                  <a:cubicBezTo>
                    <a:pt x="953" y="1430"/>
                    <a:pt x="925" y="1440"/>
                    <a:pt x="894" y="1447"/>
                  </a:cubicBezTo>
                  <a:cubicBezTo>
                    <a:pt x="893" y="1451"/>
                    <a:pt x="891" y="1455"/>
                    <a:pt x="890" y="1460"/>
                  </a:cubicBezTo>
                  <a:cubicBezTo>
                    <a:pt x="924" y="1455"/>
                    <a:pt x="955" y="1447"/>
                    <a:pt x="987" y="1439"/>
                  </a:cubicBezTo>
                  <a:cubicBezTo>
                    <a:pt x="986" y="1431"/>
                    <a:pt x="983" y="1424"/>
                    <a:pt x="979" y="1419"/>
                  </a:cubicBezTo>
                  <a:close/>
                  <a:moveTo>
                    <a:pt x="755" y="1463"/>
                  </a:moveTo>
                  <a:cubicBezTo>
                    <a:pt x="756" y="1464"/>
                    <a:pt x="756" y="1462"/>
                    <a:pt x="755" y="1463"/>
                  </a:cubicBezTo>
                  <a:moveTo>
                    <a:pt x="755" y="1463"/>
                  </a:moveTo>
                  <a:cubicBezTo>
                    <a:pt x="749" y="1449"/>
                    <a:pt x="743" y="1437"/>
                    <a:pt x="737" y="1424"/>
                  </a:cubicBezTo>
                  <a:cubicBezTo>
                    <a:pt x="736" y="1433"/>
                    <a:pt x="739" y="1439"/>
                    <a:pt x="738" y="1448"/>
                  </a:cubicBezTo>
                  <a:cubicBezTo>
                    <a:pt x="743" y="1453"/>
                    <a:pt x="749" y="1458"/>
                    <a:pt x="755" y="1463"/>
                  </a:cubicBezTo>
                  <a:moveTo>
                    <a:pt x="587" y="1446"/>
                  </a:moveTo>
                  <a:cubicBezTo>
                    <a:pt x="632" y="1456"/>
                    <a:pt x="682" y="1466"/>
                    <a:pt x="733" y="1466"/>
                  </a:cubicBezTo>
                  <a:cubicBezTo>
                    <a:pt x="676" y="1459"/>
                    <a:pt x="625" y="1440"/>
                    <a:pt x="578" y="1426"/>
                  </a:cubicBezTo>
                  <a:cubicBezTo>
                    <a:pt x="582" y="1432"/>
                    <a:pt x="584" y="1439"/>
                    <a:pt x="587" y="1446"/>
                  </a:cubicBezTo>
                  <a:close/>
                  <a:moveTo>
                    <a:pt x="1034" y="1427"/>
                  </a:moveTo>
                  <a:cubicBezTo>
                    <a:pt x="1019" y="1432"/>
                    <a:pt x="1004" y="1437"/>
                    <a:pt x="989" y="1441"/>
                  </a:cubicBezTo>
                  <a:cubicBezTo>
                    <a:pt x="989" y="1450"/>
                    <a:pt x="986" y="1454"/>
                    <a:pt x="984" y="1460"/>
                  </a:cubicBezTo>
                  <a:moveTo>
                    <a:pt x="984" y="1460"/>
                  </a:moveTo>
                  <a:cubicBezTo>
                    <a:pt x="982" y="1460"/>
                    <a:pt x="984" y="1461"/>
                    <a:pt x="984" y="1460"/>
                  </a:cubicBezTo>
                  <a:moveTo>
                    <a:pt x="984" y="1460"/>
                  </a:moveTo>
                  <a:cubicBezTo>
                    <a:pt x="994" y="1459"/>
                    <a:pt x="1001" y="1456"/>
                    <a:pt x="1011" y="1455"/>
                  </a:cubicBezTo>
                  <a:cubicBezTo>
                    <a:pt x="1019" y="1446"/>
                    <a:pt x="1027" y="1437"/>
                    <a:pt x="1034" y="1427"/>
                  </a:cubicBezTo>
                  <a:moveTo>
                    <a:pt x="1034" y="1427"/>
                  </a:moveTo>
                  <a:cubicBezTo>
                    <a:pt x="1035" y="1426"/>
                    <a:pt x="1034" y="1426"/>
                    <a:pt x="1034" y="1427"/>
                  </a:cubicBezTo>
                  <a:moveTo>
                    <a:pt x="1141" y="1428"/>
                  </a:moveTo>
                  <a:cubicBezTo>
                    <a:pt x="1141" y="1428"/>
                    <a:pt x="1142" y="1429"/>
                    <a:pt x="1141" y="1428"/>
                  </a:cubicBezTo>
                  <a:close/>
                  <a:moveTo>
                    <a:pt x="1139" y="1429"/>
                  </a:moveTo>
                  <a:cubicBezTo>
                    <a:pt x="1138" y="1429"/>
                    <a:pt x="1138" y="1429"/>
                    <a:pt x="1137" y="1430"/>
                  </a:cubicBezTo>
                  <a:moveTo>
                    <a:pt x="1137" y="1430"/>
                  </a:moveTo>
                  <a:cubicBezTo>
                    <a:pt x="1136" y="1430"/>
                    <a:pt x="1136" y="1430"/>
                    <a:pt x="1135" y="1431"/>
                  </a:cubicBezTo>
                  <a:moveTo>
                    <a:pt x="1135" y="1431"/>
                  </a:moveTo>
                  <a:cubicBezTo>
                    <a:pt x="1116" y="1441"/>
                    <a:pt x="1092" y="1448"/>
                    <a:pt x="1074" y="1461"/>
                  </a:cubicBezTo>
                  <a:cubicBezTo>
                    <a:pt x="1096" y="1452"/>
                    <a:pt x="1118" y="1443"/>
                    <a:pt x="1135" y="1431"/>
                  </a:cubicBezTo>
                  <a:moveTo>
                    <a:pt x="1135" y="1431"/>
                  </a:moveTo>
                  <a:cubicBezTo>
                    <a:pt x="1137" y="1431"/>
                    <a:pt x="1137" y="1431"/>
                    <a:pt x="1137" y="1430"/>
                  </a:cubicBezTo>
                  <a:moveTo>
                    <a:pt x="1137" y="1430"/>
                  </a:moveTo>
                  <a:cubicBezTo>
                    <a:pt x="1138" y="1430"/>
                    <a:pt x="1139" y="1430"/>
                    <a:pt x="1139" y="1429"/>
                  </a:cubicBezTo>
                  <a:moveTo>
                    <a:pt x="1139" y="1429"/>
                  </a:moveTo>
                  <a:cubicBezTo>
                    <a:pt x="1141" y="1428"/>
                    <a:pt x="1139" y="1428"/>
                    <a:pt x="1139" y="1429"/>
                  </a:cubicBezTo>
                  <a:moveTo>
                    <a:pt x="789" y="1465"/>
                  </a:moveTo>
                  <a:cubicBezTo>
                    <a:pt x="825" y="1461"/>
                    <a:pt x="858" y="1454"/>
                    <a:pt x="891" y="1446"/>
                  </a:cubicBezTo>
                  <a:cubicBezTo>
                    <a:pt x="892" y="1440"/>
                    <a:pt x="897" y="1434"/>
                    <a:pt x="895" y="1429"/>
                  </a:cubicBezTo>
                  <a:cubicBezTo>
                    <a:pt x="863" y="1444"/>
                    <a:pt x="826" y="1455"/>
                    <a:pt x="789" y="1465"/>
                  </a:cubicBezTo>
                  <a:close/>
                  <a:moveTo>
                    <a:pt x="404" y="1435"/>
                  </a:moveTo>
                  <a:cubicBezTo>
                    <a:pt x="404" y="1434"/>
                    <a:pt x="405" y="1435"/>
                    <a:pt x="404" y="1435"/>
                  </a:cubicBezTo>
                  <a:close/>
                  <a:moveTo>
                    <a:pt x="407" y="1436"/>
                  </a:moveTo>
                  <a:cubicBezTo>
                    <a:pt x="407" y="1437"/>
                    <a:pt x="408" y="1436"/>
                    <a:pt x="409" y="1437"/>
                  </a:cubicBezTo>
                  <a:moveTo>
                    <a:pt x="409" y="1437"/>
                  </a:moveTo>
                  <a:cubicBezTo>
                    <a:pt x="409" y="1437"/>
                    <a:pt x="409" y="1437"/>
                    <a:pt x="409" y="1438"/>
                  </a:cubicBezTo>
                  <a:cubicBezTo>
                    <a:pt x="439" y="1456"/>
                    <a:pt x="472" y="1472"/>
                    <a:pt x="513" y="1480"/>
                  </a:cubicBezTo>
                  <a:moveTo>
                    <a:pt x="513" y="1480"/>
                  </a:moveTo>
                  <a:cubicBezTo>
                    <a:pt x="514" y="1483"/>
                    <a:pt x="517" y="1479"/>
                    <a:pt x="513" y="1480"/>
                  </a:cubicBezTo>
                  <a:moveTo>
                    <a:pt x="513" y="1480"/>
                  </a:moveTo>
                  <a:cubicBezTo>
                    <a:pt x="487" y="1457"/>
                    <a:pt x="441" y="1454"/>
                    <a:pt x="409" y="1437"/>
                  </a:cubicBezTo>
                  <a:moveTo>
                    <a:pt x="409" y="1437"/>
                  </a:moveTo>
                  <a:cubicBezTo>
                    <a:pt x="409" y="1436"/>
                    <a:pt x="408" y="1436"/>
                    <a:pt x="407" y="1436"/>
                  </a:cubicBezTo>
                  <a:moveTo>
                    <a:pt x="407" y="1436"/>
                  </a:moveTo>
                  <a:cubicBezTo>
                    <a:pt x="406" y="1434"/>
                    <a:pt x="406" y="1436"/>
                    <a:pt x="407" y="1436"/>
                  </a:cubicBezTo>
                  <a:moveTo>
                    <a:pt x="541" y="1455"/>
                  </a:moveTo>
                  <a:cubicBezTo>
                    <a:pt x="559" y="1457"/>
                    <a:pt x="575" y="1462"/>
                    <a:pt x="594" y="1463"/>
                  </a:cubicBezTo>
                  <a:cubicBezTo>
                    <a:pt x="592" y="1458"/>
                    <a:pt x="588" y="1454"/>
                    <a:pt x="586" y="1448"/>
                  </a:cubicBezTo>
                  <a:cubicBezTo>
                    <a:pt x="570" y="1444"/>
                    <a:pt x="554" y="1440"/>
                    <a:pt x="538" y="1435"/>
                  </a:cubicBezTo>
                  <a:cubicBezTo>
                    <a:pt x="536" y="1441"/>
                    <a:pt x="539" y="1450"/>
                    <a:pt x="541" y="1455"/>
                  </a:cubicBezTo>
                  <a:close/>
                  <a:moveTo>
                    <a:pt x="466" y="1437"/>
                  </a:moveTo>
                  <a:cubicBezTo>
                    <a:pt x="466" y="1437"/>
                    <a:pt x="466" y="1437"/>
                    <a:pt x="466" y="1438"/>
                  </a:cubicBezTo>
                  <a:cubicBezTo>
                    <a:pt x="476" y="1446"/>
                    <a:pt x="485" y="1455"/>
                    <a:pt x="495" y="1463"/>
                  </a:cubicBezTo>
                  <a:cubicBezTo>
                    <a:pt x="514" y="1467"/>
                    <a:pt x="531" y="1473"/>
                    <a:pt x="552" y="1474"/>
                  </a:cubicBezTo>
                  <a:moveTo>
                    <a:pt x="552" y="1474"/>
                  </a:moveTo>
                  <a:cubicBezTo>
                    <a:pt x="552" y="1475"/>
                    <a:pt x="553" y="1474"/>
                    <a:pt x="552" y="1474"/>
                  </a:cubicBezTo>
                  <a:moveTo>
                    <a:pt x="552" y="1474"/>
                  </a:moveTo>
                  <a:cubicBezTo>
                    <a:pt x="547" y="1468"/>
                    <a:pt x="542" y="1463"/>
                    <a:pt x="538" y="1456"/>
                  </a:cubicBezTo>
                  <a:cubicBezTo>
                    <a:pt x="512" y="1451"/>
                    <a:pt x="490" y="1443"/>
                    <a:pt x="466" y="1437"/>
                  </a:cubicBezTo>
                  <a:moveTo>
                    <a:pt x="466" y="1437"/>
                  </a:moveTo>
                  <a:cubicBezTo>
                    <a:pt x="466" y="1435"/>
                    <a:pt x="465" y="1437"/>
                    <a:pt x="466" y="1437"/>
                  </a:cubicBezTo>
                  <a:moveTo>
                    <a:pt x="888" y="1463"/>
                  </a:moveTo>
                  <a:cubicBezTo>
                    <a:pt x="888" y="1467"/>
                    <a:pt x="885" y="1469"/>
                    <a:pt x="884" y="1472"/>
                  </a:cubicBezTo>
                  <a:cubicBezTo>
                    <a:pt x="919" y="1472"/>
                    <a:pt x="949" y="1466"/>
                    <a:pt x="980" y="1462"/>
                  </a:cubicBezTo>
                  <a:cubicBezTo>
                    <a:pt x="982" y="1456"/>
                    <a:pt x="988" y="1448"/>
                    <a:pt x="986" y="1441"/>
                  </a:cubicBezTo>
                  <a:cubicBezTo>
                    <a:pt x="956" y="1451"/>
                    <a:pt x="922" y="1458"/>
                    <a:pt x="888" y="1463"/>
                  </a:cubicBezTo>
                  <a:close/>
                  <a:moveTo>
                    <a:pt x="1098" y="1445"/>
                  </a:moveTo>
                  <a:cubicBezTo>
                    <a:pt x="1098" y="1445"/>
                    <a:pt x="1099" y="1446"/>
                    <a:pt x="1098" y="1445"/>
                  </a:cubicBezTo>
                  <a:close/>
                  <a:moveTo>
                    <a:pt x="423" y="1450"/>
                  </a:moveTo>
                  <a:cubicBezTo>
                    <a:pt x="423" y="1450"/>
                    <a:pt x="424" y="1451"/>
                    <a:pt x="423" y="1450"/>
                  </a:cubicBezTo>
                  <a:close/>
                  <a:moveTo>
                    <a:pt x="600" y="1464"/>
                  </a:moveTo>
                  <a:cubicBezTo>
                    <a:pt x="639" y="1469"/>
                    <a:pt x="688" y="1474"/>
                    <a:pt x="730" y="1469"/>
                  </a:cubicBezTo>
                  <a:cubicBezTo>
                    <a:pt x="679" y="1467"/>
                    <a:pt x="633" y="1459"/>
                    <a:pt x="590" y="1449"/>
                  </a:cubicBezTo>
                  <a:cubicBezTo>
                    <a:pt x="593" y="1455"/>
                    <a:pt x="595" y="1461"/>
                    <a:pt x="600" y="1464"/>
                  </a:cubicBezTo>
                  <a:close/>
                  <a:moveTo>
                    <a:pt x="888" y="1449"/>
                  </a:moveTo>
                  <a:cubicBezTo>
                    <a:pt x="859" y="1457"/>
                    <a:pt x="828" y="1462"/>
                    <a:pt x="797" y="1467"/>
                  </a:cubicBezTo>
                  <a:cubicBezTo>
                    <a:pt x="795" y="1467"/>
                    <a:pt x="793" y="1467"/>
                    <a:pt x="792" y="1467"/>
                  </a:cubicBezTo>
                  <a:cubicBezTo>
                    <a:pt x="790" y="1468"/>
                    <a:pt x="792" y="1469"/>
                    <a:pt x="794" y="1468"/>
                  </a:cubicBezTo>
                  <a:cubicBezTo>
                    <a:pt x="826" y="1467"/>
                    <a:pt x="856" y="1465"/>
                    <a:pt x="885" y="1461"/>
                  </a:cubicBezTo>
                  <a:cubicBezTo>
                    <a:pt x="887" y="1457"/>
                    <a:pt x="888" y="1453"/>
                    <a:pt x="890" y="1449"/>
                  </a:cubicBezTo>
                  <a:cubicBezTo>
                    <a:pt x="889" y="1449"/>
                    <a:pt x="888" y="1449"/>
                    <a:pt x="888" y="1449"/>
                  </a:cubicBezTo>
                  <a:close/>
                  <a:moveTo>
                    <a:pt x="425" y="1451"/>
                  </a:moveTo>
                  <a:cubicBezTo>
                    <a:pt x="425" y="1451"/>
                    <a:pt x="426" y="1452"/>
                    <a:pt x="425" y="1451"/>
                  </a:cubicBezTo>
                  <a:close/>
                  <a:moveTo>
                    <a:pt x="427" y="1452"/>
                  </a:moveTo>
                  <a:cubicBezTo>
                    <a:pt x="427" y="1452"/>
                    <a:pt x="428" y="1453"/>
                    <a:pt x="427" y="1452"/>
                  </a:cubicBezTo>
                  <a:close/>
                  <a:moveTo>
                    <a:pt x="429" y="1453"/>
                  </a:moveTo>
                  <a:cubicBezTo>
                    <a:pt x="428" y="1453"/>
                    <a:pt x="430" y="1454"/>
                    <a:pt x="429" y="1453"/>
                  </a:cubicBezTo>
                  <a:close/>
                  <a:moveTo>
                    <a:pt x="749" y="1462"/>
                  </a:moveTo>
                  <a:cubicBezTo>
                    <a:pt x="749" y="1462"/>
                    <a:pt x="750" y="1462"/>
                    <a:pt x="750" y="1463"/>
                  </a:cubicBezTo>
                  <a:moveTo>
                    <a:pt x="750" y="1463"/>
                  </a:moveTo>
                  <a:cubicBezTo>
                    <a:pt x="751" y="1464"/>
                    <a:pt x="752" y="1462"/>
                    <a:pt x="750" y="1463"/>
                  </a:cubicBezTo>
                  <a:moveTo>
                    <a:pt x="750" y="1463"/>
                  </a:moveTo>
                  <a:cubicBezTo>
                    <a:pt x="750" y="1462"/>
                    <a:pt x="749" y="1462"/>
                    <a:pt x="749" y="1462"/>
                  </a:cubicBezTo>
                  <a:moveTo>
                    <a:pt x="749" y="1462"/>
                  </a:moveTo>
                  <a:cubicBezTo>
                    <a:pt x="746" y="1458"/>
                    <a:pt x="742" y="1456"/>
                    <a:pt x="739" y="1453"/>
                  </a:cubicBezTo>
                  <a:cubicBezTo>
                    <a:pt x="738" y="1460"/>
                    <a:pt x="744" y="1460"/>
                    <a:pt x="749" y="1462"/>
                  </a:cubicBezTo>
                  <a:moveTo>
                    <a:pt x="559" y="1476"/>
                  </a:moveTo>
                  <a:cubicBezTo>
                    <a:pt x="572" y="1480"/>
                    <a:pt x="590" y="1477"/>
                    <a:pt x="605" y="1480"/>
                  </a:cubicBezTo>
                  <a:cubicBezTo>
                    <a:pt x="605" y="1476"/>
                    <a:pt x="598" y="1472"/>
                    <a:pt x="597" y="1466"/>
                  </a:cubicBezTo>
                  <a:cubicBezTo>
                    <a:pt x="577" y="1465"/>
                    <a:pt x="561" y="1460"/>
                    <a:pt x="543" y="1458"/>
                  </a:cubicBezTo>
                  <a:cubicBezTo>
                    <a:pt x="547" y="1464"/>
                    <a:pt x="551" y="1473"/>
                    <a:pt x="559" y="1476"/>
                  </a:cubicBezTo>
                  <a:close/>
                  <a:moveTo>
                    <a:pt x="981" y="1463"/>
                  </a:moveTo>
                  <a:cubicBezTo>
                    <a:pt x="976" y="1471"/>
                    <a:pt x="970" y="1476"/>
                    <a:pt x="964" y="1481"/>
                  </a:cubicBezTo>
                  <a:cubicBezTo>
                    <a:pt x="972" y="1480"/>
                    <a:pt x="978" y="1479"/>
                    <a:pt x="986" y="1478"/>
                  </a:cubicBezTo>
                  <a:cubicBezTo>
                    <a:pt x="993" y="1472"/>
                    <a:pt x="1000" y="1466"/>
                    <a:pt x="1007" y="1460"/>
                  </a:cubicBezTo>
                  <a:cubicBezTo>
                    <a:pt x="1007" y="1458"/>
                    <a:pt x="1008" y="1458"/>
                    <a:pt x="1006" y="1458"/>
                  </a:cubicBezTo>
                  <a:cubicBezTo>
                    <a:pt x="998" y="1460"/>
                    <a:pt x="989" y="1461"/>
                    <a:pt x="981" y="1463"/>
                  </a:cubicBezTo>
                  <a:close/>
                  <a:moveTo>
                    <a:pt x="1069" y="1460"/>
                  </a:moveTo>
                  <a:cubicBezTo>
                    <a:pt x="1069" y="1459"/>
                    <a:pt x="1070" y="1460"/>
                    <a:pt x="1069" y="1460"/>
                  </a:cubicBezTo>
                  <a:close/>
                  <a:moveTo>
                    <a:pt x="1066" y="1461"/>
                  </a:moveTo>
                  <a:cubicBezTo>
                    <a:pt x="1041" y="1468"/>
                    <a:pt x="1016" y="1476"/>
                    <a:pt x="987" y="1480"/>
                  </a:cubicBezTo>
                  <a:cubicBezTo>
                    <a:pt x="984" y="1484"/>
                    <a:pt x="979" y="1485"/>
                    <a:pt x="976" y="1488"/>
                  </a:cubicBezTo>
                  <a:cubicBezTo>
                    <a:pt x="1008" y="1481"/>
                    <a:pt x="1042" y="1475"/>
                    <a:pt x="1066" y="1461"/>
                  </a:cubicBezTo>
                  <a:moveTo>
                    <a:pt x="1066" y="1461"/>
                  </a:moveTo>
                  <a:cubicBezTo>
                    <a:pt x="1070" y="1462"/>
                    <a:pt x="1067" y="1458"/>
                    <a:pt x="1066" y="1461"/>
                  </a:cubicBezTo>
                  <a:moveTo>
                    <a:pt x="742" y="1463"/>
                  </a:moveTo>
                  <a:cubicBezTo>
                    <a:pt x="742" y="1465"/>
                    <a:pt x="746" y="1462"/>
                    <a:pt x="742" y="1463"/>
                  </a:cubicBezTo>
                  <a:moveTo>
                    <a:pt x="742" y="1463"/>
                  </a:moveTo>
                  <a:cubicBezTo>
                    <a:pt x="741" y="1462"/>
                    <a:pt x="740" y="1461"/>
                    <a:pt x="739" y="1461"/>
                  </a:cubicBezTo>
                  <a:cubicBezTo>
                    <a:pt x="739" y="1463"/>
                    <a:pt x="740" y="1462"/>
                    <a:pt x="742" y="1463"/>
                  </a:cubicBezTo>
                  <a:moveTo>
                    <a:pt x="1072" y="1462"/>
                  </a:moveTo>
                  <a:cubicBezTo>
                    <a:pt x="1072" y="1461"/>
                    <a:pt x="1073" y="1462"/>
                    <a:pt x="1072" y="1462"/>
                  </a:cubicBezTo>
                  <a:close/>
                  <a:moveTo>
                    <a:pt x="774" y="1463"/>
                  </a:moveTo>
                  <a:cubicBezTo>
                    <a:pt x="774" y="1463"/>
                    <a:pt x="775" y="1464"/>
                    <a:pt x="774" y="1463"/>
                  </a:cubicBezTo>
                  <a:close/>
                  <a:moveTo>
                    <a:pt x="746" y="1464"/>
                  </a:moveTo>
                  <a:cubicBezTo>
                    <a:pt x="745" y="1464"/>
                    <a:pt x="746" y="1465"/>
                    <a:pt x="746" y="1464"/>
                  </a:cubicBezTo>
                  <a:close/>
                  <a:moveTo>
                    <a:pt x="780" y="1464"/>
                  </a:moveTo>
                  <a:cubicBezTo>
                    <a:pt x="780" y="1464"/>
                    <a:pt x="781" y="1465"/>
                    <a:pt x="780" y="1464"/>
                  </a:cubicBezTo>
                  <a:close/>
                  <a:moveTo>
                    <a:pt x="796" y="1472"/>
                  </a:moveTo>
                  <a:cubicBezTo>
                    <a:pt x="823" y="1473"/>
                    <a:pt x="851" y="1473"/>
                    <a:pt x="879" y="1473"/>
                  </a:cubicBezTo>
                  <a:cubicBezTo>
                    <a:pt x="879" y="1470"/>
                    <a:pt x="886" y="1464"/>
                    <a:pt x="882" y="1463"/>
                  </a:cubicBezTo>
                  <a:cubicBezTo>
                    <a:pt x="855" y="1469"/>
                    <a:pt x="823" y="1468"/>
                    <a:pt x="796" y="1472"/>
                  </a:cubicBezTo>
                  <a:close/>
                  <a:moveTo>
                    <a:pt x="882" y="1475"/>
                  </a:moveTo>
                  <a:cubicBezTo>
                    <a:pt x="882" y="1479"/>
                    <a:pt x="879" y="1481"/>
                    <a:pt x="878" y="1485"/>
                  </a:cubicBezTo>
                  <a:cubicBezTo>
                    <a:pt x="901" y="1482"/>
                    <a:pt x="937" y="1489"/>
                    <a:pt x="958" y="1482"/>
                  </a:cubicBezTo>
                  <a:cubicBezTo>
                    <a:pt x="961" y="1480"/>
                    <a:pt x="965" y="1476"/>
                    <a:pt x="968" y="1473"/>
                  </a:cubicBezTo>
                  <a:cubicBezTo>
                    <a:pt x="971" y="1470"/>
                    <a:pt x="977" y="1467"/>
                    <a:pt x="975" y="1464"/>
                  </a:cubicBezTo>
                  <a:cubicBezTo>
                    <a:pt x="946" y="1470"/>
                    <a:pt x="916" y="1474"/>
                    <a:pt x="882" y="1475"/>
                  </a:cubicBezTo>
                  <a:close/>
                  <a:moveTo>
                    <a:pt x="784" y="1466"/>
                  </a:moveTo>
                  <a:cubicBezTo>
                    <a:pt x="784" y="1466"/>
                    <a:pt x="785" y="1467"/>
                    <a:pt x="784" y="1466"/>
                  </a:cubicBezTo>
                  <a:close/>
                  <a:moveTo>
                    <a:pt x="503" y="1468"/>
                  </a:moveTo>
                  <a:cubicBezTo>
                    <a:pt x="520" y="1486"/>
                    <a:pt x="554" y="1491"/>
                    <a:pt x="582" y="1493"/>
                  </a:cubicBezTo>
                  <a:cubicBezTo>
                    <a:pt x="572" y="1490"/>
                    <a:pt x="565" y="1483"/>
                    <a:pt x="556" y="1478"/>
                  </a:cubicBezTo>
                  <a:cubicBezTo>
                    <a:pt x="537" y="1475"/>
                    <a:pt x="521" y="1471"/>
                    <a:pt x="503" y="1468"/>
                  </a:cubicBezTo>
                  <a:moveTo>
                    <a:pt x="503" y="1468"/>
                  </a:moveTo>
                  <a:cubicBezTo>
                    <a:pt x="502" y="1467"/>
                    <a:pt x="502" y="1468"/>
                    <a:pt x="503" y="1468"/>
                  </a:cubicBezTo>
                  <a:moveTo>
                    <a:pt x="611" y="1480"/>
                  </a:moveTo>
                  <a:cubicBezTo>
                    <a:pt x="653" y="1483"/>
                    <a:pt x="697" y="1480"/>
                    <a:pt x="732" y="1473"/>
                  </a:cubicBezTo>
                  <a:cubicBezTo>
                    <a:pt x="687" y="1475"/>
                    <a:pt x="642" y="1473"/>
                    <a:pt x="601" y="1467"/>
                  </a:cubicBezTo>
                  <a:cubicBezTo>
                    <a:pt x="604" y="1472"/>
                    <a:pt x="605" y="1478"/>
                    <a:pt x="611" y="1480"/>
                  </a:cubicBezTo>
                  <a:close/>
                  <a:moveTo>
                    <a:pt x="738" y="1472"/>
                  </a:moveTo>
                  <a:cubicBezTo>
                    <a:pt x="737" y="1472"/>
                    <a:pt x="736" y="1472"/>
                    <a:pt x="736" y="1473"/>
                  </a:cubicBezTo>
                  <a:cubicBezTo>
                    <a:pt x="737" y="1473"/>
                    <a:pt x="738" y="1473"/>
                    <a:pt x="738" y="1472"/>
                  </a:cubicBezTo>
                  <a:close/>
                  <a:moveTo>
                    <a:pt x="789" y="1473"/>
                  </a:moveTo>
                  <a:cubicBezTo>
                    <a:pt x="788" y="1473"/>
                    <a:pt x="786" y="1473"/>
                    <a:pt x="786" y="1474"/>
                  </a:cubicBezTo>
                  <a:cubicBezTo>
                    <a:pt x="787" y="1474"/>
                    <a:pt x="789" y="1474"/>
                    <a:pt x="789" y="1473"/>
                  </a:cubicBezTo>
                  <a:close/>
                  <a:moveTo>
                    <a:pt x="742" y="1475"/>
                  </a:moveTo>
                  <a:cubicBezTo>
                    <a:pt x="741" y="1475"/>
                    <a:pt x="742" y="1476"/>
                    <a:pt x="742" y="1475"/>
                  </a:cubicBezTo>
                  <a:close/>
                  <a:moveTo>
                    <a:pt x="745" y="1509"/>
                  </a:moveTo>
                  <a:cubicBezTo>
                    <a:pt x="748" y="1509"/>
                    <a:pt x="752" y="1509"/>
                    <a:pt x="755" y="1509"/>
                  </a:cubicBezTo>
                  <a:cubicBezTo>
                    <a:pt x="757" y="1498"/>
                    <a:pt x="761" y="1484"/>
                    <a:pt x="759" y="1474"/>
                  </a:cubicBezTo>
                  <a:cubicBezTo>
                    <a:pt x="754" y="1485"/>
                    <a:pt x="737" y="1490"/>
                    <a:pt x="745" y="1509"/>
                  </a:cubicBezTo>
                  <a:close/>
                  <a:moveTo>
                    <a:pt x="877" y="1476"/>
                  </a:moveTo>
                  <a:cubicBezTo>
                    <a:pt x="879" y="1475"/>
                    <a:pt x="877" y="1475"/>
                    <a:pt x="877" y="1476"/>
                  </a:cubicBezTo>
                  <a:moveTo>
                    <a:pt x="877" y="1476"/>
                  </a:moveTo>
                  <a:cubicBezTo>
                    <a:pt x="848" y="1477"/>
                    <a:pt x="817" y="1475"/>
                    <a:pt x="791" y="1475"/>
                  </a:cubicBezTo>
                  <a:cubicBezTo>
                    <a:pt x="817" y="1479"/>
                    <a:pt x="844" y="1483"/>
                    <a:pt x="873" y="1485"/>
                  </a:cubicBezTo>
                  <a:cubicBezTo>
                    <a:pt x="875" y="1482"/>
                    <a:pt x="877" y="1480"/>
                    <a:pt x="877" y="1476"/>
                  </a:cubicBezTo>
                  <a:moveTo>
                    <a:pt x="655" y="1493"/>
                  </a:moveTo>
                  <a:cubicBezTo>
                    <a:pt x="685" y="1490"/>
                    <a:pt x="715" y="1482"/>
                    <a:pt x="737" y="1477"/>
                  </a:cubicBezTo>
                  <a:cubicBezTo>
                    <a:pt x="737" y="1476"/>
                    <a:pt x="739" y="1475"/>
                    <a:pt x="736" y="1475"/>
                  </a:cubicBezTo>
                  <a:cubicBezTo>
                    <a:pt x="700" y="1482"/>
                    <a:pt x="655" y="1485"/>
                    <a:pt x="612" y="1483"/>
                  </a:cubicBezTo>
                  <a:cubicBezTo>
                    <a:pt x="615" y="1498"/>
                    <a:pt x="635" y="1496"/>
                    <a:pt x="655" y="1493"/>
                  </a:cubicBezTo>
                  <a:close/>
                  <a:moveTo>
                    <a:pt x="749" y="1476"/>
                  </a:moveTo>
                  <a:cubicBezTo>
                    <a:pt x="748" y="1476"/>
                    <a:pt x="749" y="1477"/>
                    <a:pt x="749" y="1476"/>
                  </a:cubicBezTo>
                  <a:close/>
                  <a:moveTo>
                    <a:pt x="754" y="1476"/>
                  </a:moveTo>
                  <a:cubicBezTo>
                    <a:pt x="749" y="1477"/>
                    <a:pt x="746" y="1481"/>
                    <a:pt x="741" y="1483"/>
                  </a:cubicBezTo>
                  <a:cubicBezTo>
                    <a:pt x="742" y="1484"/>
                    <a:pt x="741" y="1488"/>
                    <a:pt x="743" y="1489"/>
                  </a:cubicBezTo>
                  <a:cubicBezTo>
                    <a:pt x="746" y="1485"/>
                    <a:pt x="752" y="1481"/>
                    <a:pt x="754" y="1476"/>
                  </a:cubicBezTo>
                  <a:moveTo>
                    <a:pt x="754" y="1476"/>
                  </a:moveTo>
                  <a:cubicBezTo>
                    <a:pt x="756" y="1475"/>
                    <a:pt x="754" y="1475"/>
                    <a:pt x="754" y="1476"/>
                  </a:cubicBezTo>
                  <a:moveTo>
                    <a:pt x="773" y="1476"/>
                  </a:moveTo>
                  <a:cubicBezTo>
                    <a:pt x="772" y="1476"/>
                    <a:pt x="773" y="1477"/>
                    <a:pt x="773" y="1476"/>
                  </a:cubicBezTo>
                  <a:close/>
                  <a:moveTo>
                    <a:pt x="782" y="1475"/>
                  </a:moveTo>
                  <a:cubicBezTo>
                    <a:pt x="781" y="1475"/>
                    <a:pt x="780" y="1475"/>
                    <a:pt x="780" y="1476"/>
                  </a:cubicBezTo>
                  <a:cubicBezTo>
                    <a:pt x="781" y="1476"/>
                    <a:pt x="782" y="1476"/>
                    <a:pt x="782" y="1475"/>
                  </a:cubicBezTo>
                  <a:close/>
                  <a:moveTo>
                    <a:pt x="746" y="1477"/>
                  </a:moveTo>
                  <a:cubicBezTo>
                    <a:pt x="743" y="1476"/>
                    <a:pt x="739" y="1478"/>
                    <a:pt x="742" y="1480"/>
                  </a:cubicBezTo>
                  <a:cubicBezTo>
                    <a:pt x="742" y="1478"/>
                    <a:pt x="745" y="1479"/>
                    <a:pt x="746" y="1477"/>
                  </a:cubicBezTo>
                  <a:moveTo>
                    <a:pt x="746" y="1477"/>
                  </a:moveTo>
                  <a:cubicBezTo>
                    <a:pt x="750" y="1478"/>
                    <a:pt x="746" y="1474"/>
                    <a:pt x="746" y="1477"/>
                  </a:cubicBezTo>
                  <a:moveTo>
                    <a:pt x="758" y="1509"/>
                  </a:moveTo>
                  <a:cubicBezTo>
                    <a:pt x="768" y="1509"/>
                    <a:pt x="777" y="1509"/>
                    <a:pt x="787" y="1509"/>
                  </a:cubicBezTo>
                  <a:cubicBezTo>
                    <a:pt x="781" y="1500"/>
                    <a:pt x="770" y="1487"/>
                    <a:pt x="763" y="1476"/>
                  </a:cubicBezTo>
                  <a:cubicBezTo>
                    <a:pt x="761" y="1486"/>
                    <a:pt x="760" y="1498"/>
                    <a:pt x="758" y="1509"/>
                  </a:cubicBezTo>
                  <a:close/>
                  <a:moveTo>
                    <a:pt x="796" y="1509"/>
                  </a:moveTo>
                  <a:cubicBezTo>
                    <a:pt x="804" y="1511"/>
                    <a:pt x="813" y="1505"/>
                    <a:pt x="826" y="1508"/>
                  </a:cubicBezTo>
                  <a:cubicBezTo>
                    <a:pt x="807" y="1497"/>
                    <a:pt x="786" y="1489"/>
                    <a:pt x="769" y="1476"/>
                  </a:cubicBezTo>
                  <a:cubicBezTo>
                    <a:pt x="777" y="1485"/>
                    <a:pt x="782" y="1505"/>
                    <a:pt x="796" y="1509"/>
                  </a:cubicBezTo>
                  <a:close/>
                  <a:moveTo>
                    <a:pt x="837" y="1507"/>
                  </a:moveTo>
                  <a:cubicBezTo>
                    <a:pt x="844" y="1507"/>
                    <a:pt x="860" y="1507"/>
                    <a:pt x="864" y="1499"/>
                  </a:cubicBezTo>
                  <a:cubicBezTo>
                    <a:pt x="831" y="1496"/>
                    <a:pt x="800" y="1484"/>
                    <a:pt x="774" y="1477"/>
                  </a:cubicBezTo>
                  <a:cubicBezTo>
                    <a:pt x="791" y="1485"/>
                    <a:pt x="814" y="1505"/>
                    <a:pt x="837" y="1507"/>
                  </a:cubicBezTo>
                  <a:close/>
                  <a:moveTo>
                    <a:pt x="865" y="1497"/>
                  </a:moveTo>
                  <a:cubicBezTo>
                    <a:pt x="867" y="1494"/>
                    <a:pt x="870" y="1491"/>
                    <a:pt x="871" y="1487"/>
                  </a:cubicBezTo>
                  <a:cubicBezTo>
                    <a:pt x="839" y="1487"/>
                    <a:pt x="810" y="1479"/>
                    <a:pt x="783" y="1477"/>
                  </a:cubicBezTo>
                  <a:cubicBezTo>
                    <a:pt x="809" y="1485"/>
                    <a:pt x="835" y="1493"/>
                    <a:pt x="865" y="1497"/>
                  </a:cubicBezTo>
                  <a:close/>
                  <a:moveTo>
                    <a:pt x="617" y="1495"/>
                  </a:moveTo>
                  <a:cubicBezTo>
                    <a:pt x="616" y="1492"/>
                    <a:pt x="610" y="1486"/>
                    <a:pt x="606" y="1483"/>
                  </a:cubicBezTo>
                  <a:cubicBezTo>
                    <a:pt x="592" y="1483"/>
                    <a:pt x="576" y="1479"/>
                    <a:pt x="563" y="1480"/>
                  </a:cubicBezTo>
                  <a:cubicBezTo>
                    <a:pt x="577" y="1489"/>
                    <a:pt x="591" y="1498"/>
                    <a:pt x="617" y="1495"/>
                  </a:cubicBezTo>
                  <a:close/>
                  <a:moveTo>
                    <a:pt x="626" y="1499"/>
                  </a:moveTo>
                  <a:cubicBezTo>
                    <a:pt x="667" y="1513"/>
                    <a:pt x="710" y="1498"/>
                    <a:pt x="738" y="1480"/>
                  </a:cubicBezTo>
                  <a:cubicBezTo>
                    <a:pt x="706" y="1488"/>
                    <a:pt x="665" y="1495"/>
                    <a:pt x="626" y="1499"/>
                  </a:cubicBezTo>
                  <a:close/>
                  <a:moveTo>
                    <a:pt x="1025" y="1480"/>
                  </a:moveTo>
                  <a:cubicBezTo>
                    <a:pt x="1025" y="1479"/>
                    <a:pt x="1026" y="1480"/>
                    <a:pt x="1025" y="1480"/>
                  </a:cubicBezTo>
                  <a:close/>
                  <a:moveTo>
                    <a:pt x="1022" y="1481"/>
                  </a:moveTo>
                  <a:cubicBezTo>
                    <a:pt x="1023" y="1481"/>
                    <a:pt x="1022" y="1480"/>
                    <a:pt x="1022" y="1481"/>
                  </a:cubicBezTo>
                  <a:close/>
                  <a:moveTo>
                    <a:pt x="516" y="1482"/>
                  </a:moveTo>
                  <a:cubicBezTo>
                    <a:pt x="516" y="1481"/>
                    <a:pt x="517" y="1482"/>
                    <a:pt x="516" y="1482"/>
                  </a:cubicBezTo>
                  <a:close/>
                  <a:moveTo>
                    <a:pt x="1018" y="1482"/>
                  </a:moveTo>
                  <a:cubicBezTo>
                    <a:pt x="1001" y="1486"/>
                    <a:pt x="981" y="1488"/>
                    <a:pt x="966" y="1495"/>
                  </a:cubicBezTo>
                  <a:moveTo>
                    <a:pt x="966" y="1495"/>
                  </a:moveTo>
                  <a:cubicBezTo>
                    <a:pt x="962" y="1494"/>
                    <a:pt x="965" y="1498"/>
                    <a:pt x="966" y="1495"/>
                  </a:cubicBezTo>
                  <a:moveTo>
                    <a:pt x="966" y="1495"/>
                  </a:moveTo>
                  <a:cubicBezTo>
                    <a:pt x="985" y="1493"/>
                    <a:pt x="1002" y="1488"/>
                    <a:pt x="1018" y="1482"/>
                  </a:cubicBezTo>
                  <a:moveTo>
                    <a:pt x="1018" y="1482"/>
                  </a:moveTo>
                  <a:cubicBezTo>
                    <a:pt x="1022" y="1483"/>
                    <a:pt x="1019" y="1479"/>
                    <a:pt x="1018" y="1482"/>
                  </a:cubicBezTo>
                  <a:moveTo>
                    <a:pt x="940" y="1495"/>
                  </a:moveTo>
                  <a:cubicBezTo>
                    <a:pt x="955" y="1492"/>
                    <a:pt x="972" y="1491"/>
                    <a:pt x="980" y="1482"/>
                  </a:cubicBezTo>
                  <a:cubicBezTo>
                    <a:pt x="962" y="1482"/>
                    <a:pt x="950" y="1488"/>
                    <a:pt x="940" y="1495"/>
                  </a:cubicBezTo>
                  <a:close/>
                  <a:moveTo>
                    <a:pt x="681" y="1507"/>
                  </a:moveTo>
                  <a:cubicBezTo>
                    <a:pt x="694" y="1507"/>
                    <a:pt x="707" y="1507"/>
                    <a:pt x="719" y="1509"/>
                  </a:cubicBezTo>
                  <a:cubicBezTo>
                    <a:pt x="726" y="1503"/>
                    <a:pt x="734" y="1498"/>
                    <a:pt x="740" y="1491"/>
                  </a:cubicBezTo>
                  <a:cubicBezTo>
                    <a:pt x="737" y="1491"/>
                    <a:pt x="741" y="1484"/>
                    <a:pt x="738" y="1484"/>
                  </a:cubicBezTo>
                  <a:cubicBezTo>
                    <a:pt x="722" y="1494"/>
                    <a:pt x="700" y="1499"/>
                    <a:pt x="681" y="1507"/>
                  </a:cubicBezTo>
                  <a:close/>
                  <a:moveTo>
                    <a:pt x="876" y="1487"/>
                  </a:moveTo>
                  <a:cubicBezTo>
                    <a:pt x="874" y="1491"/>
                    <a:pt x="871" y="1493"/>
                    <a:pt x="870" y="1498"/>
                  </a:cubicBezTo>
                  <a:cubicBezTo>
                    <a:pt x="900" y="1502"/>
                    <a:pt x="934" y="1501"/>
                    <a:pt x="950" y="1486"/>
                  </a:cubicBezTo>
                  <a:cubicBezTo>
                    <a:pt x="927" y="1487"/>
                    <a:pt x="902" y="1488"/>
                    <a:pt x="876" y="1487"/>
                  </a:cubicBezTo>
                  <a:close/>
                  <a:moveTo>
                    <a:pt x="542" y="1492"/>
                  </a:moveTo>
                  <a:cubicBezTo>
                    <a:pt x="542" y="1492"/>
                    <a:pt x="543" y="1493"/>
                    <a:pt x="542" y="1492"/>
                  </a:cubicBezTo>
                  <a:close/>
                  <a:moveTo>
                    <a:pt x="570" y="1495"/>
                  </a:moveTo>
                  <a:cubicBezTo>
                    <a:pt x="565" y="1495"/>
                    <a:pt x="538" y="1491"/>
                    <a:pt x="548" y="1494"/>
                  </a:cubicBezTo>
                  <a:cubicBezTo>
                    <a:pt x="571" y="1502"/>
                    <a:pt x="600" y="1512"/>
                    <a:pt x="625" y="1510"/>
                  </a:cubicBezTo>
                  <a:cubicBezTo>
                    <a:pt x="606" y="1504"/>
                    <a:pt x="592" y="1498"/>
                    <a:pt x="570" y="1495"/>
                  </a:cubicBezTo>
                  <a:close/>
                  <a:moveTo>
                    <a:pt x="958" y="1495"/>
                  </a:moveTo>
                  <a:cubicBezTo>
                    <a:pt x="949" y="1496"/>
                    <a:pt x="942" y="1497"/>
                    <a:pt x="935" y="1499"/>
                  </a:cubicBezTo>
                  <a:cubicBezTo>
                    <a:pt x="943" y="1498"/>
                    <a:pt x="953" y="1499"/>
                    <a:pt x="958" y="1495"/>
                  </a:cubicBezTo>
                  <a:moveTo>
                    <a:pt x="958" y="1495"/>
                  </a:moveTo>
                  <a:cubicBezTo>
                    <a:pt x="962" y="1496"/>
                    <a:pt x="958" y="1492"/>
                    <a:pt x="958" y="1495"/>
                  </a:cubicBezTo>
                  <a:moveTo>
                    <a:pt x="724" y="1509"/>
                  </a:moveTo>
                  <a:cubicBezTo>
                    <a:pt x="730" y="1509"/>
                    <a:pt x="736" y="1509"/>
                    <a:pt x="742" y="1509"/>
                  </a:cubicBezTo>
                  <a:cubicBezTo>
                    <a:pt x="740" y="1505"/>
                    <a:pt x="741" y="1498"/>
                    <a:pt x="739" y="1495"/>
                  </a:cubicBezTo>
                  <a:cubicBezTo>
                    <a:pt x="735" y="1501"/>
                    <a:pt x="728" y="1504"/>
                    <a:pt x="724" y="1509"/>
                  </a:cubicBezTo>
                  <a:close/>
                  <a:moveTo>
                    <a:pt x="613" y="1499"/>
                  </a:moveTo>
                  <a:cubicBezTo>
                    <a:pt x="615" y="1500"/>
                    <a:pt x="623" y="1501"/>
                    <a:pt x="624" y="1500"/>
                  </a:cubicBezTo>
                  <a:cubicBezTo>
                    <a:pt x="622" y="1496"/>
                    <a:pt x="599" y="1499"/>
                    <a:pt x="613" y="1499"/>
                  </a:cubicBezTo>
                  <a:close/>
                  <a:moveTo>
                    <a:pt x="929" y="1500"/>
                  </a:moveTo>
                  <a:cubicBezTo>
                    <a:pt x="929" y="1500"/>
                    <a:pt x="930" y="1501"/>
                    <a:pt x="929" y="1500"/>
                  </a:cubicBezTo>
                  <a:close/>
                  <a:moveTo>
                    <a:pt x="865" y="1505"/>
                  </a:moveTo>
                  <a:cubicBezTo>
                    <a:pt x="871" y="1503"/>
                    <a:pt x="880" y="1504"/>
                    <a:pt x="886" y="1502"/>
                  </a:cubicBezTo>
                  <a:cubicBezTo>
                    <a:pt x="879" y="1502"/>
                    <a:pt x="867" y="1497"/>
                    <a:pt x="865" y="1505"/>
                  </a:cubicBezTo>
                  <a:close/>
                  <a:moveTo>
                    <a:pt x="608" y="1501"/>
                  </a:moveTo>
                  <a:cubicBezTo>
                    <a:pt x="608" y="1501"/>
                    <a:pt x="607" y="1501"/>
                    <a:pt x="606" y="1502"/>
                  </a:cubicBezTo>
                  <a:cubicBezTo>
                    <a:pt x="607" y="1502"/>
                    <a:pt x="608" y="1502"/>
                    <a:pt x="608" y="1501"/>
                  </a:cubicBezTo>
                  <a:close/>
                  <a:moveTo>
                    <a:pt x="885" y="1514"/>
                  </a:moveTo>
                  <a:cubicBezTo>
                    <a:pt x="909" y="1514"/>
                    <a:pt x="929" y="1509"/>
                    <a:pt x="946" y="1501"/>
                  </a:cubicBezTo>
                  <a:cubicBezTo>
                    <a:pt x="921" y="1500"/>
                    <a:pt x="904" y="1509"/>
                    <a:pt x="885" y="1514"/>
                  </a:cubicBezTo>
                  <a:close/>
                  <a:moveTo>
                    <a:pt x="633" y="1509"/>
                  </a:moveTo>
                  <a:cubicBezTo>
                    <a:pt x="629" y="1504"/>
                    <a:pt x="618" y="1501"/>
                    <a:pt x="609" y="1503"/>
                  </a:cubicBezTo>
                  <a:cubicBezTo>
                    <a:pt x="618" y="1504"/>
                    <a:pt x="626" y="1509"/>
                    <a:pt x="633" y="1509"/>
                  </a:cubicBezTo>
                  <a:close/>
                  <a:moveTo>
                    <a:pt x="858" y="1512"/>
                  </a:moveTo>
                  <a:cubicBezTo>
                    <a:pt x="879" y="1516"/>
                    <a:pt x="896" y="1508"/>
                    <a:pt x="912" y="1503"/>
                  </a:cubicBezTo>
                  <a:cubicBezTo>
                    <a:pt x="893" y="1506"/>
                    <a:pt x="869" y="1502"/>
                    <a:pt x="858" y="1512"/>
                  </a:cubicBezTo>
                  <a:close/>
                  <a:moveTo>
                    <a:pt x="659" y="1507"/>
                  </a:moveTo>
                  <a:cubicBezTo>
                    <a:pt x="650" y="1508"/>
                    <a:pt x="641" y="1503"/>
                    <a:pt x="633" y="1506"/>
                  </a:cubicBezTo>
                  <a:cubicBezTo>
                    <a:pt x="638" y="1512"/>
                    <a:pt x="652" y="1509"/>
                    <a:pt x="659" y="1507"/>
                  </a:cubicBezTo>
                  <a:close/>
                  <a:moveTo>
                    <a:pt x="645" y="1512"/>
                  </a:moveTo>
                  <a:cubicBezTo>
                    <a:pt x="667" y="1518"/>
                    <a:pt x="698" y="1526"/>
                    <a:pt x="714" y="1511"/>
                  </a:cubicBezTo>
                  <a:cubicBezTo>
                    <a:pt x="688" y="1510"/>
                    <a:pt x="666" y="1506"/>
                    <a:pt x="645" y="1512"/>
                  </a:cubicBezTo>
                  <a:close/>
                  <a:moveTo>
                    <a:pt x="845" y="1510"/>
                  </a:moveTo>
                  <a:cubicBezTo>
                    <a:pt x="849" y="1510"/>
                    <a:pt x="855" y="1512"/>
                    <a:pt x="856" y="1508"/>
                  </a:cubicBezTo>
                  <a:cubicBezTo>
                    <a:pt x="852" y="1509"/>
                    <a:pt x="847" y="1508"/>
                    <a:pt x="845" y="1510"/>
                  </a:cubicBezTo>
                  <a:close/>
                  <a:moveTo>
                    <a:pt x="798" y="1512"/>
                  </a:moveTo>
                  <a:cubicBezTo>
                    <a:pt x="808" y="1524"/>
                    <a:pt x="839" y="1525"/>
                    <a:pt x="850" y="1513"/>
                  </a:cubicBezTo>
                  <a:cubicBezTo>
                    <a:pt x="837" y="1508"/>
                    <a:pt x="813" y="1509"/>
                    <a:pt x="798" y="1512"/>
                  </a:cubicBezTo>
                  <a:close/>
                  <a:moveTo>
                    <a:pt x="699" y="1522"/>
                  </a:moveTo>
                  <a:cubicBezTo>
                    <a:pt x="714" y="1522"/>
                    <a:pt x="731" y="1526"/>
                    <a:pt x="746" y="1524"/>
                  </a:cubicBezTo>
                  <a:cubicBezTo>
                    <a:pt x="743" y="1521"/>
                    <a:pt x="744" y="1515"/>
                    <a:pt x="742" y="1511"/>
                  </a:cubicBezTo>
                  <a:cubicBezTo>
                    <a:pt x="721" y="1509"/>
                    <a:pt x="710" y="1514"/>
                    <a:pt x="699" y="1522"/>
                  </a:cubicBezTo>
                  <a:close/>
                  <a:moveTo>
                    <a:pt x="750" y="1525"/>
                  </a:moveTo>
                  <a:cubicBezTo>
                    <a:pt x="753" y="1522"/>
                    <a:pt x="754" y="1517"/>
                    <a:pt x="754" y="1511"/>
                  </a:cubicBezTo>
                  <a:cubicBezTo>
                    <a:pt x="751" y="1511"/>
                    <a:pt x="748" y="1511"/>
                    <a:pt x="745" y="1511"/>
                  </a:cubicBezTo>
                  <a:cubicBezTo>
                    <a:pt x="747" y="1516"/>
                    <a:pt x="745" y="1524"/>
                    <a:pt x="750" y="1525"/>
                  </a:cubicBezTo>
                  <a:close/>
                  <a:moveTo>
                    <a:pt x="790" y="1511"/>
                  </a:moveTo>
                  <a:cubicBezTo>
                    <a:pt x="779" y="1511"/>
                    <a:pt x="768" y="1511"/>
                    <a:pt x="757" y="1511"/>
                  </a:cubicBezTo>
                  <a:cubicBezTo>
                    <a:pt x="757" y="1517"/>
                    <a:pt x="755" y="1520"/>
                    <a:pt x="754" y="1525"/>
                  </a:cubicBezTo>
                  <a:cubicBezTo>
                    <a:pt x="773" y="1525"/>
                    <a:pt x="792" y="1526"/>
                    <a:pt x="807" y="1522"/>
                  </a:cubicBezTo>
                  <a:cubicBezTo>
                    <a:pt x="800" y="1520"/>
                    <a:pt x="797" y="1514"/>
                    <a:pt x="790" y="1511"/>
                  </a:cubicBezTo>
                  <a:close/>
                  <a:moveTo>
                    <a:pt x="852" y="1517"/>
                  </a:moveTo>
                  <a:cubicBezTo>
                    <a:pt x="851" y="1518"/>
                    <a:pt x="852" y="1518"/>
                    <a:pt x="852" y="1517"/>
                  </a:cubicBezTo>
                  <a:moveTo>
                    <a:pt x="852" y="1517"/>
                  </a:moveTo>
                  <a:cubicBezTo>
                    <a:pt x="857" y="1517"/>
                    <a:pt x="861" y="1517"/>
                    <a:pt x="864" y="1515"/>
                  </a:cubicBezTo>
                  <a:cubicBezTo>
                    <a:pt x="859" y="1515"/>
                    <a:pt x="854" y="1513"/>
                    <a:pt x="852" y="1517"/>
                  </a:cubicBezTo>
                  <a:moveTo>
                    <a:pt x="655" y="1518"/>
                  </a:moveTo>
                  <a:cubicBezTo>
                    <a:pt x="655" y="1518"/>
                    <a:pt x="656" y="1519"/>
                    <a:pt x="655" y="1518"/>
                  </a:cubicBezTo>
                  <a:close/>
                  <a:moveTo>
                    <a:pt x="674" y="1522"/>
                  </a:moveTo>
                  <a:cubicBezTo>
                    <a:pt x="679" y="1522"/>
                    <a:pt x="678" y="1522"/>
                    <a:pt x="674" y="1521"/>
                  </a:cubicBezTo>
                  <a:cubicBezTo>
                    <a:pt x="672" y="1521"/>
                    <a:pt x="662" y="1518"/>
                    <a:pt x="658" y="1519"/>
                  </a:cubicBezTo>
                  <a:cubicBezTo>
                    <a:pt x="665" y="1520"/>
                    <a:pt x="671" y="1522"/>
                    <a:pt x="674" y="1522"/>
                  </a:cubicBezTo>
                  <a:close/>
                </a:path>
              </a:pathLst>
            </a:custGeom>
            <a:grpFill/>
            <a:ln w="9525">
              <a:noFill/>
              <a:round/>
            </a:ln>
          </p:spPr>
          <p:txBody>
            <a:bodyPr/>
            <a:lstStyle/>
            <a:p>
              <a:endParaRPr lang="de-DE"/>
            </a:p>
          </p:txBody>
        </p:sp>
        <p:sp>
          <p:nvSpPr>
            <p:cNvPr id="14" name="Freeform 12"/>
            <p:cNvSpPr>
              <a:spLocks noEditPoints="1"/>
            </p:cNvSpPr>
            <p:nvPr/>
          </p:nvSpPr>
          <p:spPr bwMode="gray">
            <a:xfrm>
              <a:off x="2834290" y="1987741"/>
              <a:ext cx="3470441" cy="3332809"/>
            </a:xfrm>
            <a:custGeom>
              <a:avLst/>
              <a:gdLst/>
              <a:ahLst/>
              <a:cxnLst>
                <a:cxn ang="0">
                  <a:pos x="1157" y="29"/>
                </a:cxn>
                <a:cxn ang="0">
                  <a:pos x="617" y="117"/>
                </a:cxn>
                <a:cxn ang="0">
                  <a:pos x="656" y="178"/>
                </a:cxn>
                <a:cxn ang="0">
                  <a:pos x="239" y="258"/>
                </a:cxn>
                <a:cxn ang="0">
                  <a:pos x="536" y="255"/>
                </a:cxn>
                <a:cxn ang="0">
                  <a:pos x="663" y="454"/>
                </a:cxn>
                <a:cxn ang="0">
                  <a:pos x="900" y="474"/>
                </a:cxn>
                <a:cxn ang="0">
                  <a:pos x="922" y="511"/>
                </a:cxn>
                <a:cxn ang="0">
                  <a:pos x="908" y="527"/>
                </a:cxn>
                <a:cxn ang="0">
                  <a:pos x="895" y="533"/>
                </a:cxn>
                <a:cxn ang="0">
                  <a:pos x="1040" y="559"/>
                </a:cxn>
                <a:cxn ang="0">
                  <a:pos x="1319" y="1342"/>
                </a:cxn>
                <a:cxn ang="0">
                  <a:pos x="1320" y="1379"/>
                </a:cxn>
                <a:cxn ang="0">
                  <a:pos x="576" y="31"/>
                </a:cxn>
                <a:cxn ang="0">
                  <a:pos x="469" y="123"/>
                </a:cxn>
                <a:cxn ang="0">
                  <a:pos x="676" y="54"/>
                </a:cxn>
                <a:cxn ang="0">
                  <a:pos x="618" y="4"/>
                </a:cxn>
                <a:cxn ang="0">
                  <a:pos x="595" y="5"/>
                </a:cxn>
                <a:cxn ang="0">
                  <a:pos x="513" y="46"/>
                </a:cxn>
                <a:cxn ang="0">
                  <a:pos x="422" y="75"/>
                </a:cxn>
                <a:cxn ang="0">
                  <a:pos x="459" y="67"/>
                </a:cxn>
                <a:cxn ang="0">
                  <a:pos x="1681" y="642"/>
                </a:cxn>
                <a:cxn ang="0">
                  <a:pos x="1077" y="36"/>
                </a:cxn>
                <a:cxn ang="0">
                  <a:pos x="1098" y="110"/>
                </a:cxn>
                <a:cxn ang="0">
                  <a:pos x="979" y="117"/>
                </a:cxn>
                <a:cxn ang="0">
                  <a:pos x="948" y="122"/>
                </a:cxn>
                <a:cxn ang="0">
                  <a:pos x="820" y="97"/>
                </a:cxn>
                <a:cxn ang="0">
                  <a:pos x="698" y="200"/>
                </a:cxn>
                <a:cxn ang="0">
                  <a:pos x="828" y="182"/>
                </a:cxn>
                <a:cxn ang="0">
                  <a:pos x="734" y="228"/>
                </a:cxn>
                <a:cxn ang="0">
                  <a:pos x="635" y="272"/>
                </a:cxn>
                <a:cxn ang="0">
                  <a:pos x="593" y="234"/>
                </a:cxn>
                <a:cxn ang="0">
                  <a:pos x="621" y="295"/>
                </a:cxn>
                <a:cxn ang="0">
                  <a:pos x="441" y="441"/>
                </a:cxn>
                <a:cxn ang="0">
                  <a:pos x="621" y="411"/>
                </a:cxn>
                <a:cxn ang="0">
                  <a:pos x="709" y="512"/>
                </a:cxn>
                <a:cxn ang="0">
                  <a:pos x="740" y="381"/>
                </a:cxn>
                <a:cxn ang="0">
                  <a:pos x="870" y="536"/>
                </a:cxn>
                <a:cxn ang="0">
                  <a:pos x="911" y="470"/>
                </a:cxn>
                <a:cxn ang="0">
                  <a:pos x="1059" y="616"/>
                </a:cxn>
                <a:cxn ang="0">
                  <a:pos x="834" y="603"/>
                </a:cxn>
                <a:cxn ang="0">
                  <a:pos x="677" y="539"/>
                </a:cxn>
                <a:cxn ang="0">
                  <a:pos x="369" y="587"/>
                </a:cxn>
                <a:cxn ang="0">
                  <a:pos x="215" y="834"/>
                </a:cxn>
                <a:cxn ang="0">
                  <a:pos x="317" y="1065"/>
                </a:cxn>
                <a:cxn ang="0">
                  <a:pos x="592" y="1115"/>
                </a:cxn>
                <a:cxn ang="0">
                  <a:pos x="681" y="1291"/>
                </a:cxn>
                <a:cxn ang="0">
                  <a:pos x="733" y="1503"/>
                </a:cxn>
                <a:cxn ang="0">
                  <a:pos x="1016" y="1556"/>
                </a:cxn>
                <a:cxn ang="0">
                  <a:pos x="1197" y="1373"/>
                </a:cxn>
                <a:cxn ang="0">
                  <a:pos x="1271" y="1154"/>
                </a:cxn>
                <a:cxn ang="0">
                  <a:pos x="1311" y="967"/>
                </a:cxn>
                <a:cxn ang="0">
                  <a:pos x="1135" y="797"/>
                </a:cxn>
                <a:cxn ang="0">
                  <a:pos x="1197" y="810"/>
                </a:cxn>
                <a:cxn ang="0">
                  <a:pos x="1447" y="788"/>
                </a:cxn>
                <a:cxn ang="0">
                  <a:pos x="1277" y="635"/>
                </a:cxn>
                <a:cxn ang="0">
                  <a:pos x="1531" y="652"/>
                </a:cxn>
                <a:cxn ang="0">
                  <a:pos x="1658" y="862"/>
                </a:cxn>
                <a:cxn ang="0">
                  <a:pos x="1038" y="440"/>
                </a:cxn>
                <a:cxn ang="0">
                  <a:pos x="991" y="389"/>
                </a:cxn>
                <a:cxn ang="0">
                  <a:pos x="1099" y="418"/>
                </a:cxn>
                <a:cxn ang="0">
                  <a:pos x="287" y="206"/>
                </a:cxn>
                <a:cxn ang="0">
                  <a:pos x="50" y="1063"/>
                </a:cxn>
              </a:cxnLst>
              <a:rect l="0" t="0" r="r" b="b"/>
              <a:pathLst>
                <a:path w="1683" h="1609">
                  <a:moveTo>
                    <a:pt x="1008" y="20"/>
                  </a:moveTo>
                  <a:cubicBezTo>
                    <a:pt x="1021" y="27"/>
                    <a:pt x="1028" y="27"/>
                    <a:pt x="1045" y="29"/>
                  </a:cubicBezTo>
                  <a:cubicBezTo>
                    <a:pt x="1035" y="22"/>
                    <a:pt x="1023" y="21"/>
                    <a:pt x="1008" y="20"/>
                  </a:cubicBezTo>
                  <a:close/>
                  <a:moveTo>
                    <a:pt x="1146" y="26"/>
                  </a:moveTo>
                  <a:cubicBezTo>
                    <a:pt x="1143" y="26"/>
                    <a:pt x="1143" y="22"/>
                    <a:pt x="1141" y="21"/>
                  </a:cubicBezTo>
                  <a:cubicBezTo>
                    <a:pt x="1142" y="21"/>
                    <a:pt x="1146" y="24"/>
                    <a:pt x="1147" y="21"/>
                  </a:cubicBezTo>
                  <a:cubicBezTo>
                    <a:pt x="1138" y="19"/>
                    <a:pt x="1136" y="20"/>
                    <a:pt x="1128" y="22"/>
                  </a:cubicBezTo>
                  <a:cubicBezTo>
                    <a:pt x="1134" y="24"/>
                    <a:pt x="1139" y="27"/>
                    <a:pt x="1146" y="26"/>
                  </a:cubicBezTo>
                  <a:close/>
                  <a:moveTo>
                    <a:pt x="1063" y="27"/>
                  </a:moveTo>
                  <a:cubicBezTo>
                    <a:pt x="1057" y="27"/>
                    <a:pt x="1049" y="23"/>
                    <a:pt x="1045" y="25"/>
                  </a:cubicBezTo>
                  <a:cubicBezTo>
                    <a:pt x="1050" y="26"/>
                    <a:pt x="1053" y="31"/>
                    <a:pt x="1059" y="32"/>
                  </a:cubicBezTo>
                  <a:cubicBezTo>
                    <a:pt x="1060" y="30"/>
                    <a:pt x="1063" y="30"/>
                    <a:pt x="1063" y="27"/>
                  </a:cubicBezTo>
                  <a:close/>
                  <a:moveTo>
                    <a:pt x="1157" y="29"/>
                  </a:moveTo>
                  <a:cubicBezTo>
                    <a:pt x="1159" y="30"/>
                    <a:pt x="1161" y="30"/>
                    <a:pt x="1163" y="31"/>
                  </a:cubicBezTo>
                  <a:cubicBezTo>
                    <a:pt x="1163" y="28"/>
                    <a:pt x="1158" y="27"/>
                    <a:pt x="1157" y="29"/>
                  </a:cubicBezTo>
                  <a:close/>
                  <a:moveTo>
                    <a:pt x="966" y="79"/>
                  </a:moveTo>
                  <a:cubicBezTo>
                    <a:pt x="979" y="79"/>
                    <a:pt x="987" y="91"/>
                    <a:pt x="1000" y="85"/>
                  </a:cubicBezTo>
                  <a:cubicBezTo>
                    <a:pt x="983" y="83"/>
                    <a:pt x="971" y="65"/>
                    <a:pt x="984" y="55"/>
                  </a:cubicBezTo>
                  <a:cubicBezTo>
                    <a:pt x="988" y="52"/>
                    <a:pt x="993" y="54"/>
                    <a:pt x="996" y="49"/>
                  </a:cubicBezTo>
                  <a:cubicBezTo>
                    <a:pt x="992" y="41"/>
                    <a:pt x="983" y="46"/>
                    <a:pt x="978" y="50"/>
                  </a:cubicBezTo>
                  <a:cubicBezTo>
                    <a:pt x="970" y="49"/>
                    <a:pt x="966" y="53"/>
                    <a:pt x="962" y="58"/>
                  </a:cubicBezTo>
                  <a:cubicBezTo>
                    <a:pt x="969" y="61"/>
                    <a:pt x="963" y="73"/>
                    <a:pt x="966" y="79"/>
                  </a:cubicBezTo>
                  <a:close/>
                  <a:moveTo>
                    <a:pt x="1026" y="63"/>
                  </a:moveTo>
                  <a:cubicBezTo>
                    <a:pt x="1029" y="64"/>
                    <a:pt x="1031" y="68"/>
                    <a:pt x="1033" y="64"/>
                  </a:cubicBezTo>
                  <a:cubicBezTo>
                    <a:pt x="1032" y="63"/>
                    <a:pt x="1028" y="61"/>
                    <a:pt x="1026" y="63"/>
                  </a:cubicBezTo>
                  <a:close/>
                  <a:moveTo>
                    <a:pt x="1025" y="92"/>
                  </a:moveTo>
                  <a:cubicBezTo>
                    <a:pt x="1021" y="90"/>
                    <a:pt x="1015" y="86"/>
                    <a:pt x="1011" y="88"/>
                  </a:cubicBezTo>
                  <a:cubicBezTo>
                    <a:pt x="1014" y="90"/>
                    <a:pt x="1020" y="94"/>
                    <a:pt x="1025" y="92"/>
                  </a:cubicBezTo>
                  <a:close/>
                  <a:moveTo>
                    <a:pt x="618" y="123"/>
                  </a:moveTo>
                  <a:cubicBezTo>
                    <a:pt x="612" y="123"/>
                    <a:pt x="617" y="119"/>
                    <a:pt x="617" y="117"/>
                  </a:cubicBezTo>
                  <a:cubicBezTo>
                    <a:pt x="614" y="117"/>
                    <a:pt x="614" y="116"/>
                    <a:pt x="614" y="114"/>
                  </a:cubicBezTo>
                  <a:cubicBezTo>
                    <a:pt x="605" y="120"/>
                    <a:pt x="599" y="113"/>
                    <a:pt x="590" y="118"/>
                  </a:cubicBezTo>
                  <a:cubicBezTo>
                    <a:pt x="590" y="117"/>
                    <a:pt x="590" y="115"/>
                    <a:pt x="589" y="115"/>
                  </a:cubicBezTo>
                  <a:cubicBezTo>
                    <a:pt x="588" y="118"/>
                    <a:pt x="582" y="120"/>
                    <a:pt x="580" y="119"/>
                  </a:cubicBezTo>
                  <a:cubicBezTo>
                    <a:pt x="582" y="117"/>
                    <a:pt x="585" y="116"/>
                    <a:pt x="584" y="111"/>
                  </a:cubicBezTo>
                  <a:cubicBezTo>
                    <a:pt x="577" y="113"/>
                    <a:pt x="569" y="115"/>
                    <a:pt x="565" y="119"/>
                  </a:cubicBezTo>
                  <a:cubicBezTo>
                    <a:pt x="568" y="121"/>
                    <a:pt x="572" y="116"/>
                    <a:pt x="574" y="119"/>
                  </a:cubicBezTo>
                  <a:cubicBezTo>
                    <a:pt x="573" y="125"/>
                    <a:pt x="562" y="121"/>
                    <a:pt x="559" y="125"/>
                  </a:cubicBezTo>
                  <a:cubicBezTo>
                    <a:pt x="563" y="124"/>
                    <a:pt x="564" y="126"/>
                    <a:pt x="566" y="129"/>
                  </a:cubicBezTo>
                  <a:cubicBezTo>
                    <a:pt x="563" y="133"/>
                    <a:pt x="556" y="128"/>
                    <a:pt x="555" y="134"/>
                  </a:cubicBezTo>
                  <a:cubicBezTo>
                    <a:pt x="559" y="135"/>
                    <a:pt x="561" y="134"/>
                    <a:pt x="564" y="133"/>
                  </a:cubicBezTo>
                  <a:cubicBezTo>
                    <a:pt x="564" y="137"/>
                    <a:pt x="567" y="137"/>
                    <a:pt x="568" y="140"/>
                  </a:cubicBezTo>
                  <a:cubicBezTo>
                    <a:pt x="584" y="136"/>
                    <a:pt x="608" y="137"/>
                    <a:pt x="618" y="123"/>
                  </a:cubicBezTo>
                  <a:close/>
                  <a:moveTo>
                    <a:pt x="651" y="184"/>
                  </a:moveTo>
                  <a:cubicBezTo>
                    <a:pt x="654" y="184"/>
                    <a:pt x="656" y="182"/>
                    <a:pt x="656" y="178"/>
                  </a:cubicBezTo>
                  <a:cubicBezTo>
                    <a:pt x="653" y="178"/>
                    <a:pt x="651" y="180"/>
                    <a:pt x="651" y="184"/>
                  </a:cubicBezTo>
                  <a:close/>
                  <a:moveTo>
                    <a:pt x="635" y="196"/>
                  </a:moveTo>
                  <a:cubicBezTo>
                    <a:pt x="634" y="194"/>
                    <a:pt x="634" y="192"/>
                    <a:pt x="633" y="191"/>
                  </a:cubicBezTo>
                  <a:cubicBezTo>
                    <a:pt x="631" y="192"/>
                    <a:pt x="631" y="196"/>
                    <a:pt x="635" y="196"/>
                  </a:cubicBezTo>
                  <a:close/>
                  <a:moveTo>
                    <a:pt x="604" y="197"/>
                  </a:moveTo>
                  <a:cubicBezTo>
                    <a:pt x="601" y="200"/>
                    <a:pt x="595" y="199"/>
                    <a:pt x="595" y="204"/>
                  </a:cubicBezTo>
                  <a:cubicBezTo>
                    <a:pt x="601" y="205"/>
                    <a:pt x="606" y="201"/>
                    <a:pt x="604" y="197"/>
                  </a:cubicBezTo>
                  <a:close/>
                  <a:moveTo>
                    <a:pt x="595" y="213"/>
                  </a:moveTo>
                  <a:cubicBezTo>
                    <a:pt x="599" y="213"/>
                    <a:pt x="599" y="210"/>
                    <a:pt x="599" y="207"/>
                  </a:cubicBezTo>
                  <a:cubicBezTo>
                    <a:pt x="595" y="207"/>
                    <a:pt x="593" y="211"/>
                    <a:pt x="595" y="213"/>
                  </a:cubicBezTo>
                  <a:close/>
                  <a:moveTo>
                    <a:pt x="280" y="210"/>
                  </a:moveTo>
                  <a:cubicBezTo>
                    <a:pt x="262" y="220"/>
                    <a:pt x="248" y="231"/>
                    <a:pt x="232" y="242"/>
                  </a:cubicBezTo>
                  <a:cubicBezTo>
                    <a:pt x="234" y="251"/>
                    <a:pt x="231" y="253"/>
                    <a:pt x="227" y="259"/>
                  </a:cubicBezTo>
                  <a:cubicBezTo>
                    <a:pt x="232" y="260"/>
                    <a:pt x="226" y="264"/>
                    <a:pt x="227" y="266"/>
                  </a:cubicBezTo>
                  <a:cubicBezTo>
                    <a:pt x="232" y="265"/>
                    <a:pt x="235" y="261"/>
                    <a:pt x="239" y="258"/>
                  </a:cubicBezTo>
                  <a:cubicBezTo>
                    <a:pt x="241" y="246"/>
                    <a:pt x="254" y="245"/>
                    <a:pt x="258" y="235"/>
                  </a:cubicBezTo>
                  <a:cubicBezTo>
                    <a:pt x="257" y="234"/>
                    <a:pt x="255" y="238"/>
                    <a:pt x="255" y="235"/>
                  </a:cubicBezTo>
                  <a:cubicBezTo>
                    <a:pt x="261" y="225"/>
                    <a:pt x="272" y="219"/>
                    <a:pt x="280" y="210"/>
                  </a:cubicBezTo>
                  <a:close/>
                  <a:moveTo>
                    <a:pt x="252" y="214"/>
                  </a:moveTo>
                  <a:cubicBezTo>
                    <a:pt x="250" y="216"/>
                    <a:pt x="245" y="220"/>
                    <a:pt x="248" y="224"/>
                  </a:cubicBezTo>
                  <a:cubicBezTo>
                    <a:pt x="250" y="221"/>
                    <a:pt x="254" y="217"/>
                    <a:pt x="252" y="214"/>
                  </a:cubicBezTo>
                  <a:close/>
                  <a:moveTo>
                    <a:pt x="520" y="272"/>
                  </a:moveTo>
                  <a:cubicBezTo>
                    <a:pt x="521" y="276"/>
                    <a:pt x="521" y="277"/>
                    <a:pt x="522" y="280"/>
                  </a:cubicBezTo>
                  <a:cubicBezTo>
                    <a:pt x="540" y="274"/>
                    <a:pt x="569" y="277"/>
                    <a:pt x="570" y="252"/>
                  </a:cubicBezTo>
                  <a:cubicBezTo>
                    <a:pt x="576" y="249"/>
                    <a:pt x="586" y="246"/>
                    <a:pt x="582" y="235"/>
                  </a:cubicBezTo>
                  <a:cubicBezTo>
                    <a:pt x="572" y="230"/>
                    <a:pt x="564" y="233"/>
                    <a:pt x="556" y="239"/>
                  </a:cubicBezTo>
                  <a:cubicBezTo>
                    <a:pt x="556" y="241"/>
                    <a:pt x="557" y="241"/>
                    <a:pt x="557" y="243"/>
                  </a:cubicBezTo>
                  <a:cubicBezTo>
                    <a:pt x="554" y="243"/>
                    <a:pt x="554" y="245"/>
                    <a:pt x="551" y="245"/>
                  </a:cubicBezTo>
                  <a:cubicBezTo>
                    <a:pt x="549" y="244"/>
                    <a:pt x="549" y="241"/>
                    <a:pt x="546" y="242"/>
                  </a:cubicBezTo>
                  <a:cubicBezTo>
                    <a:pt x="542" y="246"/>
                    <a:pt x="538" y="250"/>
                    <a:pt x="536" y="255"/>
                  </a:cubicBezTo>
                  <a:cubicBezTo>
                    <a:pt x="536" y="258"/>
                    <a:pt x="540" y="256"/>
                    <a:pt x="540" y="259"/>
                  </a:cubicBezTo>
                  <a:cubicBezTo>
                    <a:pt x="532" y="263"/>
                    <a:pt x="527" y="268"/>
                    <a:pt x="520" y="272"/>
                  </a:cubicBezTo>
                  <a:close/>
                  <a:moveTo>
                    <a:pt x="591" y="247"/>
                  </a:moveTo>
                  <a:cubicBezTo>
                    <a:pt x="588" y="244"/>
                    <a:pt x="585" y="248"/>
                    <a:pt x="585" y="251"/>
                  </a:cubicBezTo>
                  <a:cubicBezTo>
                    <a:pt x="588" y="251"/>
                    <a:pt x="589" y="249"/>
                    <a:pt x="591" y="247"/>
                  </a:cubicBezTo>
                  <a:close/>
                  <a:moveTo>
                    <a:pt x="212" y="259"/>
                  </a:moveTo>
                  <a:cubicBezTo>
                    <a:pt x="216" y="258"/>
                    <a:pt x="220" y="253"/>
                    <a:pt x="219" y="251"/>
                  </a:cubicBezTo>
                  <a:cubicBezTo>
                    <a:pt x="218" y="254"/>
                    <a:pt x="213" y="255"/>
                    <a:pt x="212" y="259"/>
                  </a:cubicBezTo>
                  <a:close/>
                  <a:moveTo>
                    <a:pt x="673" y="447"/>
                  </a:moveTo>
                  <a:cubicBezTo>
                    <a:pt x="678" y="442"/>
                    <a:pt x="685" y="428"/>
                    <a:pt x="678" y="420"/>
                  </a:cubicBezTo>
                  <a:cubicBezTo>
                    <a:pt x="670" y="427"/>
                    <a:pt x="664" y="431"/>
                    <a:pt x="666" y="444"/>
                  </a:cubicBezTo>
                  <a:cubicBezTo>
                    <a:pt x="669" y="445"/>
                    <a:pt x="669" y="448"/>
                    <a:pt x="673" y="447"/>
                  </a:cubicBezTo>
                  <a:close/>
                  <a:moveTo>
                    <a:pt x="654" y="488"/>
                  </a:moveTo>
                  <a:cubicBezTo>
                    <a:pt x="663" y="487"/>
                    <a:pt x="664" y="483"/>
                    <a:pt x="671" y="485"/>
                  </a:cubicBezTo>
                  <a:cubicBezTo>
                    <a:pt x="677" y="471"/>
                    <a:pt x="685" y="438"/>
                    <a:pt x="663" y="454"/>
                  </a:cubicBezTo>
                  <a:cubicBezTo>
                    <a:pt x="660" y="453"/>
                    <a:pt x="658" y="450"/>
                    <a:pt x="656" y="452"/>
                  </a:cubicBezTo>
                  <a:cubicBezTo>
                    <a:pt x="654" y="456"/>
                    <a:pt x="658" y="457"/>
                    <a:pt x="658" y="461"/>
                  </a:cubicBezTo>
                  <a:cubicBezTo>
                    <a:pt x="658" y="469"/>
                    <a:pt x="651" y="479"/>
                    <a:pt x="654" y="488"/>
                  </a:cubicBezTo>
                  <a:close/>
                  <a:moveTo>
                    <a:pt x="602" y="468"/>
                  </a:moveTo>
                  <a:cubicBezTo>
                    <a:pt x="603" y="464"/>
                    <a:pt x="597" y="462"/>
                    <a:pt x="594" y="465"/>
                  </a:cubicBezTo>
                  <a:cubicBezTo>
                    <a:pt x="595" y="468"/>
                    <a:pt x="599" y="471"/>
                    <a:pt x="602" y="468"/>
                  </a:cubicBezTo>
                  <a:close/>
                  <a:moveTo>
                    <a:pt x="590" y="468"/>
                  </a:moveTo>
                  <a:cubicBezTo>
                    <a:pt x="587" y="463"/>
                    <a:pt x="577" y="465"/>
                    <a:pt x="575" y="470"/>
                  </a:cubicBezTo>
                  <a:cubicBezTo>
                    <a:pt x="578" y="477"/>
                    <a:pt x="590" y="478"/>
                    <a:pt x="590" y="468"/>
                  </a:cubicBezTo>
                  <a:close/>
                  <a:moveTo>
                    <a:pt x="880" y="468"/>
                  </a:moveTo>
                  <a:cubicBezTo>
                    <a:pt x="879" y="472"/>
                    <a:pt x="883" y="470"/>
                    <a:pt x="884" y="470"/>
                  </a:cubicBezTo>
                  <a:cubicBezTo>
                    <a:pt x="885" y="468"/>
                    <a:pt x="881" y="467"/>
                    <a:pt x="880" y="468"/>
                  </a:cubicBezTo>
                  <a:close/>
                  <a:moveTo>
                    <a:pt x="900" y="474"/>
                  </a:moveTo>
                  <a:cubicBezTo>
                    <a:pt x="898" y="473"/>
                    <a:pt x="894" y="473"/>
                    <a:pt x="893" y="474"/>
                  </a:cubicBezTo>
                  <a:cubicBezTo>
                    <a:pt x="892" y="480"/>
                    <a:pt x="900" y="479"/>
                    <a:pt x="900" y="474"/>
                  </a:cubicBezTo>
                  <a:close/>
                  <a:moveTo>
                    <a:pt x="563" y="477"/>
                  </a:moveTo>
                  <a:cubicBezTo>
                    <a:pt x="561" y="477"/>
                    <a:pt x="560" y="477"/>
                    <a:pt x="559" y="476"/>
                  </a:cubicBezTo>
                  <a:cubicBezTo>
                    <a:pt x="558" y="478"/>
                    <a:pt x="555" y="480"/>
                    <a:pt x="557" y="483"/>
                  </a:cubicBezTo>
                  <a:cubicBezTo>
                    <a:pt x="560" y="482"/>
                    <a:pt x="563" y="481"/>
                    <a:pt x="563" y="477"/>
                  </a:cubicBezTo>
                  <a:close/>
                  <a:moveTo>
                    <a:pt x="826" y="506"/>
                  </a:moveTo>
                  <a:cubicBezTo>
                    <a:pt x="828" y="507"/>
                    <a:pt x="832" y="508"/>
                    <a:pt x="834" y="506"/>
                  </a:cubicBezTo>
                  <a:cubicBezTo>
                    <a:pt x="834" y="501"/>
                    <a:pt x="825" y="499"/>
                    <a:pt x="826" y="506"/>
                  </a:cubicBezTo>
                  <a:close/>
                  <a:moveTo>
                    <a:pt x="830" y="510"/>
                  </a:moveTo>
                  <a:cubicBezTo>
                    <a:pt x="830" y="515"/>
                    <a:pt x="830" y="515"/>
                    <a:pt x="830" y="515"/>
                  </a:cubicBezTo>
                  <a:cubicBezTo>
                    <a:pt x="835" y="519"/>
                    <a:pt x="836" y="510"/>
                    <a:pt x="832" y="509"/>
                  </a:cubicBezTo>
                  <a:cubicBezTo>
                    <a:pt x="831" y="510"/>
                    <a:pt x="831" y="510"/>
                    <a:pt x="830" y="510"/>
                  </a:cubicBezTo>
                  <a:close/>
                  <a:moveTo>
                    <a:pt x="892" y="511"/>
                  </a:moveTo>
                  <a:cubicBezTo>
                    <a:pt x="895" y="513"/>
                    <a:pt x="895" y="518"/>
                    <a:pt x="899" y="515"/>
                  </a:cubicBezTo>
                  <a:cubicBezTo>
                    <a:pt x="900" y="511"/>
                    <a:pt x="893" y="507"/>
                    <a:pt x="892" y="511"/>
                  </a:cubicBezTo>
                  <a:close/>
                  <a:moveTo>
                    <a:pt x="922" y="511"/>
                  </a:moveTo>
                  <a:cubicBezTo>
                    <a:pt x="922" y="512"/>
                    <a:pt x="920" y="513"/>
                    <a:pt x="921" y="515"/>
                  </a:cubicBezTo>
                  <a:cubicBezTo>
                    <a:pt x="922" y="516"/>
                    <a:pt x="925" y="516"/>
                    <a:pt x="927" y="515"/>
                  </a:cubicBezTo>
                  <a:cubicBezTo>
                    <a:pt x="926" y="512"/>
                    <a:pt x="925" y="510"/>
                    <a:pt x="922" y="511"/>
                  </a:cubicBezTo>
                  <a:close/>
                  <a:moveTo>
                    <a:pt x="915" y="515"/>
                  </a:moveTo>
                  <a:cubicBezTo>
                    <a:pt x="912" y="514"/>
                    <a:pt x="911" y="515"/>
                    <a:pt x="911" y="518"/>
                  </a:cubicBezTo>
                  <a:cubicBezTo>
                    <a:pt x="915" y="518"/>
                    <a:pt x="915" y="518"/>
                    <a:pt x="915" y="518"/>
                  </a:cubicBezTo>
                  <a:lnTo>
                    <a:pt x="915" y="515"/>
                  </a:lnTo>
                  <a:close/>
                  <a:moveTo>
                    <a:pt x="890" y="517"/>
                  </a:moveTo>
                  <a:cubicBezTo>
                    <a:pt x="889" y="516"/>
                    <a:pt x="886" y="514"/>
                    <a:pt x="884" y="516"/>
                  </a:cubicBezTo>
                  <a:cubicBezTo>
                    <a:pt x="884" y="518"/>
                    <a:pt x="885" y="519"/>
                    <a:pt x="885" y="519"/>
                  </a:cubicBezTo>
                  <a:cubicBezTo>
                    <a:pt x="888" y="519"/>
                    <a:pt x="889" y="519"/>
                    <a:pt x="890" y="517"/>
                  </a:cubicBezTo>
                  <a:close/>
                  <a:moveTo>
                    <a:pt x="923" y="522"/>
                  </a:moveTo>
                  <a:cubicBezTo>
                    <a:pt x="925" y="522"/>
                    <a:pt x="927" y="522"/>
                    <a:pt x="927" y="519"/>
                  </a:cubicBezTo>
                  <a:cubicBezTo>
                    <a:pt x="924" y="519"/>
                    <a:pt x="923" y="520"/>
                    <a:pt x="923" y="522"/>
                  </a:cubicBezTo>
                  <a:close/>
                  <a:moveTo>
                    <a:pt x="908" y="527"/>
                  </a:moveTo>
                  <a:cubicBezTo>
                    <a:pt x="910" y="522"/>
                    <a:pt x="906" y="522"/>
                    <a:pt x="903" y="521"/>
                  </a:cubicBezTo>
                  <a:cubicBezTo>
                    <a:pt x="901" y="523"/>
                    <a:pt x="902" y="526"/>
                    <a:pt x="903" y="528"/>
                  </a:cubicBezTo>
                  <a:cubicBezTo>
                    <a:pt x="905" y="528"/>
                    <a:pt x="907" y="528"/>
                    <a:pt x="908" y="527"/>
                  </a:cubicBezTo>
                  <a:close/>
                  <a:moveTo>
                    <a:pt x="929" y="531"/>
                  </a:moveTo>
                  <a:cubicBezTo>
                    <a:pt x="933" y="531"/>
                    <a:pt x="936" y="529"/>
                    <a:pt x="936" y="524"/>
                  </a:cubicBezTo>
                  <a:cubicBezTo>
                    <a:pt x="931" y="524"/>
                    <a:pt x="928" y="525"/>
                    <a:pt x="929" y="531"/>
                  </a:cubicBezTo>
                  <a:close/>
                  <a:moveTo>
                    <a:pt x="916" y="534"/>
                  </a:moveTo>
                  <a:cubicBezTo>
                    <a:pt x="920" y="537"/>
                    <a:pt x="926" y="533"/>
                    <a:pt x="920" y="531"/>
                  </a:cubicBezTo>
                  <a:cubicBezTo>
                    <a:pt x="920" y="533"/>
                    <a:pt x="916" y="531"/>
                    <a:pt x="916" y="534"/>
                  </a:cubicBezTo>
                  <a:close/>
                  <a:moveTo>
                    <a:pt x="898" y="536"/>
                  </a:moveTo>
                  <a:cubicBezTo>
                    <a:pt x="898" y="535"/>
                    <a:pt x="898" y="535"/>
                    <a:pt x="899" y="535"/>
                  </a:cubicBezTo>
                  <a:cubicBezTo>
                    <a:pt x="899" y="533"/>
                    <a:pt x="899" y="533"/>
                    <a:pt x="899" y="533"/>
                  </a:cubicBezTo>
                  <a:cubicBezTo>
                    <a:pt x="898" y="533"/>
                    <a:pt x="898" y="533"/>
                    <a:pt x="898" y="532"/>
                  </a:cubicBezTo>
                  <a:cubicBezTo>
                    <a:pt x="896" y="532"/>
                    <a:pt x="896" y="532"/>
                    <a:pt x="896" y="532"/>
                  </a:cubicBezTo>
                  <a:cubicBezTo>
                    <a:pt x="896" y="532"/>
                    <a:pt x="896" y="533"/>
                    <a:pt x="895" y="533"/>
                  </a:cubicBezTo>
                  <a:cubicBezTo>
                    <a:pt x="895" y="535"/>
                    <a:pt x="895" y="535"/>
                    <a:pt x="895" y="535"/>
                  </a:cubicBezTo>
                  <a:cubicBezTo>
                    <a:pt x="896" y="535"/>
                    <a:pt x="896" y="535"/>
                    <a:pt x="896" y="536"/>
                  </a:cubicBezTo>
                  <a:lnTo>
                    <a:pt x="898" y="536"/>
                  </a:lnTo>
                  <a:close/>
                  <a:moveTo>
                    <a:pt x="948" y="535"/>
                  </a:moveTo>
                  <a:cubicBezTo>
                    <a:pt x="942" y="531"/>
                    <a:pt x="937" y="543"/>
                    <a:pt x="943" y="545"/>
                  </a:cubicBezTo>
                  <a:cubicBezTo>
                    <a:pt x="945" y="542"/>
                    <a:pt x="948" y="540"/>
                    <a:pt x="948" y="535"/>
                  </a:cubicBezTo>
                  <a:close/>
                  <a:moveTo>
                    <a:pt x="738" y="546"/>
                  </a:moveTo>
                  <a:cubicBezTo>
                    <a:pt x="742" y="530"/>
                    <a:pt x="721" y="544"/>
                    <a:pt x="738" y="546"/>
                  </a:cubicBezTo>
                  <a:close/>
                  <a:moveTo>
                    <a:pt x="871" y="540"/>
                  </a:moveTo>
                  <a:cubicBezTo>
                    <a:pt x="870" y="538"/>
                    <a:pt x="866" y="538"/>
                    <a:pt x="864" y="539"/>
                  </a:cubicBezTo>
                  <a:cubicBezTo>
                    <a:pt x="863" y="543"/>
                    <a:pt x="871" y="543"/>
                    <a:pt x="871" y="540"/>
                  </a:cubicBezTo>
                  <a:close/>
                  <a:moveTo>
                    <a:pt x="931" y="546"/>
                  </a:moveTo>
                  <a:cubicBezTo>
                    <a:pt x="931" y="549"/>
                    <a:pt x="928" y="555"/>
                    <a:pt x="933" y="555"/>
                  </a:cubicBezTo>
                  <a:cubicBezTo>
                    <a:pt x="937" y="554"/>
                    <a:pt x="935" y="546"/>
                    <a:pt x="931" y="546"/>
                  </a:cubicBezTo>
                  <a:close/>
                  <a:moveTo>
                    <a:pt x="1040" y="559"/>
                  </a:moveTo>
                  <a:cubicBezTo>
                    <a:pt x="1041" y="555"/>
                    <a:pt x="1041" y="550"/>
                    <a:pt x="1043" y="546"/>
                  </a:cubicBezTo>
                  <a:cubicBezTo>
                    <a:pt x="1033" y="551"/>
                    <a:pt x="1019" y="551"/>
                    <a:pt x="1011" y="557"/>
                  </a:cubicBezTo>
                  <a:cubicBezTo>
                    <a:pt x="1017" y="570"/>
                    <a:pt x="1029" y="563"/>
                    <a:pt x="1040" y="559"/>
                  </a:cubicBezTo>
                  <a:close/>
                  <a:moveTo>
                    <a:pt x="879" y="557"/>
                  </a:moveTo>
                  <a:cubicBezTo>
                    <a:pt x="888" y="556"/>
                    <a:pt x="895" y="564"/>
                    <a:pt x="901" y="564"/>
                  </a:cubicBezTo>
                  <a:cubicBezTo>
                    <a:pt x="907" y="565"/>
                    <a:pt x="915" y="562"/>
                    <a:pt x="921" y="560"/>
                  </a:cubicBezTo>
                  <a:cubicBezTo>
                    <a:pt x="921" y="557"/>
                    <a:pt x="921" y="557"/>
                    <a:pt x="921" y="557"/>
                  </a:cubicBezTo>
                  <a:cubicBezTo>
                    <a:pt x="909" y="556"/>
                    <a:pt x="890" y="552"/>
                    <a:pt x="880" y="550"/>
                  </a:cubicBezTo>
                  <a:cubicBezTo>
                    <a:pt x="877" y="551"/>
                    <a:pt x="878" y="554"/>
                    <a:pt x="879" y="557"/>
                  </a:cubicBezTo>
                  <a:close/>
                  <a:moveTo>
                    <a:pt x="1674" y="879"/>
                  </a:moveTo>
                  <a:cubicBezTo>
                    <a:pt x="1683" y="865"/>
                    <a:pt x="1681" y="833"/>
                    <a:pt x="1670" y="822"/>
                  </a:cubicBezTo>
                  <a:cubicBezTo>
                    <a:pt x="1671" y="839"/>
                    <a:pt x="1667" y="864"/>
                    <a:pt x="1674" y="879"/>
                  </a:cubicBezTo>
                  <a:close/>
                  <a:moveTo>
                    <a:pt x="1346" y="1324"/>
                  </a:moveTo>
                  <a:cubicBezTo>
                    <a:pt x="1340" y="1316"/>
                    <a:pt x="1334" y="1319"/>
                    <a:pt x="1330" y="1326"/>
                  </a:cubicBezTo>
                  <a:cubicBezTo>
                    <a:pt x="1326" y="1332"/>
                    <a:pt x="1326" y="1337"/>
                    <a:pt x="1319" y="1342"/>
                  </a:cubicBezTo>
                  <a:cubicBezTo>
                    <a:pt x="1316" y="1344"/>
                    <a:pt x="1314" y="1344"/>
                    <a:pt x="1311" y="1347"/>
                  </a:cubicBezTo>
                  <a:cubicBezTo>
                    <a:pt x="1310" y="1350"/>
                    <a:pt x="1310" y="1355"/>
                    <a:pt x="1307" y="1357"/>
                  </a:cubicBezTo>
                  <a:cubicBezTo>
                    <a:pt x="1299" y="1352"/>
                    <a:pt x="1299" y="1365"/>
                    <a:pt x="1294" y="1369"/>
                  </a:cubicBezTo>
                  <a:cubicBezTo>
                    <a:pt x="1293" y="1369"/>
                    <a:pt x="1294" y="1366"/>
                    <a:pt x="1290" y="1367"/>
                  </a:cubicBezTo>
                  <a:cubicBezTo>
                    <a:pt x="1290" y="1370"/>
                    <a:pt x="1289" y="1373"/>
                    <a:pt x="1288" y="1375"/>
                  </a:cubicBezTo>
                  <a:cubicBezTo>
                    <a:pt x="1274" y="1380"/>
                    <a:pt x="1261" y="1387"/>
                    <a:pt x="1246" y="1392"/>
                  </a:cubicBezTo>
                  <a:cubicBezTo>
                    <a:pt x="1245" y="1399"/>
                    <a:pt x="1239" y="1403"/>
                    <a:pt x="1234" y="1406"/>
                  </a:cubicBezTo>
                  <a:cubicBezTo>
                    <a:pt x="1229" y="1419"/>
                    <a:pt x="1234" y="1431"/>
                    <a:pt x="1228" y="1440"/>
                  </a:cubicBezTo>
                  <a:cubicBezTo>
                    <a:pt x="1222" y="1449"/>
                    <a:pt x="1206" y="1451"/>
                    <a:pt x="1200" y="1461"/>
                  </a:cubicBezTo>
                  <a:cubicBezTo>
                    <a:pt x="1196" y="1468"/>
                    <a:pt x="1195" y="1479"/>
                    <a:pt x="1200" y="1486"/>
                  </a:cubicBezTo>
                  <a:cubicBezTo>
                    <a:pt x="1199" y="1488"/>
                    <a:pt x="1197" y="1489"/>
                    <a:pt x="1196" y="1492"/>
                  </a:cubicBezTo>
                  <a:cubicBezTo>
                    <a:pt x="1210" y="1500"/>
                    <a:pt x="1225" y="1491"/>
                    <a:pt x="1237" y="1484"/>
                  </a:cubicBezTo>
                  <a:cubicBezTo>
                    <a:pt x="1249" y="1477"/>
                    <a:pt x="1252" y="1470"/>
                    <a:pt x="1258" y="1461"/>
                  </a:cubicBezTo>
                  <a:cubicBezTo>
                    <a:pt x="1266" y="1449"/>
                    <a:pt x="1279" y="1438"/>
                    <a:pt x="1290" y="1426"/>
                  </a:cubicBezTo>
                  <a:cubicBezTo>
                    <a:pt x="1303" y="1412"/>
                    <a:pt x="1321" y="1396"/>
                    <a:pt x="1320" y="1379"/>
                  </a:cubicBezTo>
                  <a:cubicBezTo>
                    <a:pt x="1329" y="1372"/>
                    <a:pt x="1331" y="1358"/>
                    <a:pt x="1346" y="1357"/>
                  </a:cubicBezTo>
                  <a:cubicBezTo>
                    <a:pt x="1347" y="1353"/>
                    <a:pt x="1345" y="1350"/>
                    <a:pt x="1343" y="1348"/>
                  </a:cubicBezTo>
                  <a:cubicBezTo>
                    <a:pt x="1345" y="1344"/>
                    <a:pt x="1348" y="1342"/>
                    <a:pt x="1349" y="1337"/>
                  </a:cubicBezTo>
                  <a:cubicBezTo>
                    <a:pt x="1346" y="1333"/>
                    <a:pt x="1345" y="1330"/>
                    <a:pt x="1346" y="1324"/>
                  </a:cubicBezTo>
                  <a:close/>
                  <a:moveTo>
                    <a:pt x="543" y="30"/>
                  </a:moveTo>
                  <a:cubicBezTo>
                    <a:pt x="549" y="31"/>
                    <a:pt x="558" y="29"/>
                    <a:pt x="561" y="24"/>
                  </a:cubicBezTo>
                  <a:cubicBezTo>
                    <a:pt x="559" y="23"/>
                    <a:pt x="555" y="25"/>
                    <a:pt x="555" y="23"/>
                  </a:cubicBezTo>
                  <a:cubicBezTo>
                    <a:pt x="557" y="20"/>
                    <a:pt x="562" y="20"/>
                    <a:pt x="565" y="18"/>
                  </a:cubicBezTo>
                  <a:cubicBezTo>
                    <a:pt x="566" y="22"/>
                    <a:pt x="567" y="23"/>
                    <a:pt x="567" y="25"/>
                  </a:cubicBezTo>
                  <a:cubicBezTo>
                    <a:pt x="591" y="20"/>
                    <a:pt x="609" y="13"/>
                    <a:pt x="635" y="14"/>
                  </a:cubicBezTo>
                  <a:cubicBezTo>
                    <a:pt x="628" y="14"/>
                    <a:pt x="628" y="14"/>
                    <a:pt x="628" y="14"/>
                  </a:cubicBezTo>
                  <a:cubicBezTo>
                    <a:pt x="619" y="24"/>
                    <a:pt x="601" y="16"/>
                    <a:pt x="593" y="22"/>
                  </a:cubicBezTo>
                  <a:cubicBezTo>
                    <a:pt x="592" y="24"/>
                    <a:pt x="595" y="25"/>
                    <a:pt x="593" y="26"/>
                  </a:cubicBezTo>
                  <a:cubicBezTo>
                    <a:pt x="591" y="26"/>
                    <a:pt x="590" y="24"/>
                    <a:pt x="589" y="23"/>
                  </a:cubicBezTo>
                  <a:cubicBezTo>
                    <a:pt x="584" y="25"/>
                    <a:pt x="579" y="26"/>
                    <a:pt x="576" y="31"/>
                  </a:cubicBezTo>
                  <a:cubicBezTo>
                    <a:pt x="580" y="32"/>
                    <a:pt x="584" y="29"/>
                    <a:pt x="586" y="34"/>
                  </a:cubicBezTo>
                  <a:cubicBezTo>
                    <a:pt x="573" y="46"/>
                    <a:pt x="553" y="51"/>
                    <a:pt x="537" y="59"/>
                  </a:cubicBezTo>
                  <a:cubicBezTo>
                    <a:pt x="541" y="61"/>
                    <a:pt x="545" y="57"/>
                    <a:pt x="546" y="59"/>
                  </a:cubicBezTo>
                  <a:cubicBezTo>
                    <a:pt x="542" y="61"/>
                    <a:pt x="540" y="65"/>
                    <a:pt x="534" y="66"/>
                  </a:cubicBezTo>
                  <a:cubicBezTo>
                    <a:pt x="534" y="62"/>
                    <a:pt x="534" y="62"/>
                    <a:pt x="534" y="62"/>
                  </a:cubicBezTo>
                  <a:cubicBezTo>
                    <a:pt x="528" y="61"/>
                    <a:pt x="525" y="67"/>
                    <a:pt x="527" y="71"/>
                  </a:cubicBezTo>
                  <a:cubicBezTo>
                    <a:pt x="521" y="74"/>
                    <a:pt x="515" y="77"/>
                    <a:pt x="508" y="79"/>
                  </a:cubicBezTo>
                  <a:cubicBezTo>
                    <a:pt x="508" y="77"/>
                    <a:pt x="510" y="77"/>
                    <a:pt x="507" y="77"/>
                  </a:cubicBezTo>
                  <a:cubicBezTo>
                    <a:pt x="503" y="77"/>
                    <a:pt x="503" y="80"/>
                    <a:pt x="499" y="81"/>
                  </a:cubicBezTo>
                  <a:cubicBezTo>
                    <a:pt x="479" y="84"/>
                    <a:pt x="469" y="99"/>
                    <a:pt x="452" y="107"/>
                  </a:cubicBezTo>
                  <a:cubicBezTo>
                    <a:pt x="456" y="107"/>
                    <a:pt x="458" y="102"/>
                    <a:pt x="461" y="106"/>
                  </a:cubicBezTo>
                  <a:cubicBezTo>
                    <a:pt x="441" y="111"/>
                    <a:pt x="429" y="123"/>
                    <a:pt x="419" y="138"/>
                  </a:cubicBezTo>
                  <a:cubicBezTo>
                    <a:pt x="422" y="140"/>
                    <a:pt x="423" y="138"/>
                    <a:pt x="426" y="137"/>
                  </a:cubicBezTo>
                  <a:cubicBezTo>
                    <a:pt x="423" y="141"/>
                    <a:pt x="417" y="144"/>
                    <a:pt x="418" y="149"/>
                  </a:cubicBezTo>
                  <a:cubicBezTo>
                    <a:pt x="438" y="144"/>
                    <a:pt x="451" y="129"/>
                    <a:pt x="469" y="123"/>
                  </a:cubicBezTo>
                  <a:cubicBezTo>
                    <a:pt x="476" y="120"/>
                    <a:pt x="483" y="118"/>
                    <a:pt x="490" y="114"/>
                  </a:cubicBezTo>
                  <a:cubicBezTo>
                    <a:pt x="490" y="112"/>
                    <a:pt x="492" y="111"/>
                    <a:pt x="494" y="110"/>
                  </a:cubicBezTo>
                  <a:cubicBezTo>
                    <a:pt x="515" y="109"/>
                    <a:pt x="539" y="103"/>
                    <a:pt x="564" y="92"/>
                  </a:cubicBezTo>
                  <a:cubicBezTo>
                    <a:pt x="562" y="94"/>
                    <a:pt x="564" y="93"/>
                    <a:pt x="565" y="95"/>
                  </a:cubicBezTo>
                  <a:cubicBezTo>
                    <a:pt x="585" y="94"/>
                    <a:pt x="601" y="89"/>
                    <a:pt x="619" y="85"/>
                  </a:cubicBezTo>
                  <a:cubicBezTo>
                    <a:pt x="618" y="82"/>
                    <a:pt x="614" y="82"/>
                    <a:pt x="612" y="80"/>
                  </a:cubicBezTo>
                  <a:cubicBezTo>
                    <a:pt x="616" y="79"/>
                    <a:pt x="616" y="74"/>
                    <a:pt x="622" y="75"/>
                  </a:cubicBezTo>
                  <a:cubicBezTo>
                    <a:pt x="622" y="77"/>
                    <a:pt x="619" y="77"/>
                    <a:pt x="618" y="80"/>
                  </a:cubicBezTo>
                  <a:cubicBezTo>
                    <a:pt x="627" y="89"/>
                    <a:pt x="641" y="68"/>
                    <a:pt x="631" y="63"/>
                  </a:cubicBezTo>
                  <a:cubicBezTo>
                    <a:pt x="634" y="62"/>
                    <a:pt x="637" y="64"/>
                    <a:pt x="641" y="62"/>
                  </a:cubicBezTo>
                  <a:cubicBezTo>
                    <a:pt x="643" y="63"/>
                    <a:pt x="642" y="67"/>
                    <a:pt x="645" y="67"/>
                  </a:cubicBezTo>
                  <a:cubicBezTo>
                    <a:pt x="648" y="62"/>
                    <a:pt x="652" y="64"/>
                    <a:pt x="659" y="63"/>
                  </a:cubicBezTo>
                  <a:cubicBezTo>
                    <a:pt x="660" y="56"/>
                    <a:pt x="669" y="62"/>
                    <a:pt x="672" y="57"/>
                  </a:cubicBezTo>
                  <a:cubicBezTo>
                    <a:pt x="671" y="56"/>
                    <a:pt x="669" y="56"/>
                    <a:pt x="669" y="54"/>
                  </a:cubicBezTo>
                  <a:cubicBezTo>
                    <a:pt x="672" y="51"/>
                    <a:pt x="673" y="53"/>
                    <a:pt x="676" y="54"/>
                  </a:cubicBezTo>
                  <a:cubicBezTo>
                    <a:pt x="678" y="52"/>
                    <a:pt x="679" y="51"/>
                    <a:pt x="681" y="50"/>
                  </a:cubicBezTo>
                  <a:cubicBezTo>
                    <a:pt x="682" y="46"/>
                    <a:pt x="678" y="47"/>
                    <a:pt x="679" y="44"/>
                  </a:cubicBezTo>
                  <a:cubicBezTo>
                    <a:pt x="687" y="44"/>
                    <a:pt x="691" y="46"/>
                    <a:pt x="696" y="43"/>
                  </a:cubicBezTo>
                  <a:cubicBezTo>
                    <a:pt x="698" y="40"/>
                    <a:pt x="693" y="43"/>
                    <a:pt x="693" y="40"/>
                  </a:cubicBezTo>
                  <a:cubicBezTo>
                    <a:pt x="704" y="32"/>
                    <a:pt x="724" y="28"/>
                    <a:pt x="740" y="25"/>
                  </a:cubicBezTo>
                  <a:cubicBezTo>
                    <a:pt x="736" y="19"/>
                    <a:pt x="724" y="24"/>
                    <a:pt x="718" y="23"/>
                  </a:cubicBezTo>
                  <a:cubicBezTo>
                    <a:pt x="718" y="19"/>
                    <a:pt x="724" y="21"/>
                    <a:pt x="725" y="18"/>
                  </a:cubicBezTo>
                  <a:cubicBezTo>
                    <a:pt x="713" y="13"/>
                    <a:pt x="688" y="10"/>
                    <a:pt x="674" y="16"/>
                  </a:cubicBezTo>
                  <a:cubicBezTo>
                    <a:pt x="674" y="13"/>
                    <a:pt x="674" y="13"/>
                    <a:pt x="674" y="13"/>
                  </a:cubicBezTo>
                  <a:cubicBezTo>
                    <a:pt x="666" y="16"/>
                    <a:pt x="660" y="11"/>
                    <a:pt x="653" y="12"/>
                  </a:cubicBezTo>
                  <a:cubicBezTo>
                    <a:pt x="653" y="10"/>
                    <a:pt x="655" y="10"/>
                    <a:pt x="656" y="9"/>
                  </a:cubicBezTo>
                  <a:cubicBezTo>
                    <a:pt x="645" y="5"/>
                    <a:pt x="629" y="0"/>
                    <a:pt x="616" y="7"/>
                  </a:cubicBezTo>
                  <a:cubicBezTo>
                    <a:pt x="617" y="7"/>
                    <a:pt x="619" y="6"/>
                    <a:pt x="619" y="8"/>
                  </a:cubicBezTo>
                  <a:cubicBezTo>
                    <a:pt x="613" y="8"/>
                    <a:pt x="615" y="9"/>
                    <a:pt x="611" y="11"/>
                  </a:cubicBezTo>
                  <a:cubicBezTo>
                    <a:pt x="608" y="7"/>
                    <a:pt x="615" y="6"/>
                    <a:pt x="618" y="4"/>
                  </a:cubicBezTo>
                  <a:cubicBezTo>
                    <a:pt x="604" y="5"/>
                    <a:pt x="594" y="9"/>
                    <a:pt x="584" y="13"/>
                  </a:cubicBezTo>
                  <a:cubicBezTo>
                    <a:pt x="585" y="14"/>
                    <a:pt x="585" y="15"/>
                    <a:pt x="585" y="16"/>
                  </a:cubicBezTo>
                  <a:cubicBezTo>
                    <a:pt x="582" y="18"/>
                    <a:pt x="575" y="13"/>
                    <a:pt x="576" y="17"/>
                  </a:cubicBezTo>
                  <a:cubicBezTo>
                    <a:pt x="572" y="17"/>
                    <a:pt x="570" y="19"/>
                    <a:pt x="566" y="18"/>
                  </a:cubicBezTo>
                  <a:cubicBezTo>
                    <a:pt x="566" y="16"/>
                    <a:pt x="570" y="16"/>
                    <a:pt x="570" y="14"/>
                  </a:cubicBezTo>
                  <a:cubicBezTo>
                    <a:pt x="563" y="14"/>
                    <a:pt x="559" y="22"/>
                    <a:pt x="553" y="20"/>
                  </a:cubicBezTo>
                  <a:cubicBezTo>
                    <a:pt x="554" y="20"/>
                    <a:pt x="554" y="19"/>
                    <a:pt x="553" y="18"/>
                  </a:cubicBezTo>
                  <a:cubicBezTo>
                    <a:pt x="558" y="18"/>
                    <a:pt x="560" y="16"/>
                    <a:pt x="565" y="15"/>
                  </a:cubicBezTo>
                  <a:cubicBezTo>
                    <a:pt x="561" y="11"/>
                    <a:pt x="571" y="11"/>
                    <a:pt x="570" y="8"/>
                  </a:cubicBezTo>
                  <a:cubicBezTo>
                    <a:pt x="563" y="10"/>
                    <a:pt x="556" y="12"/>
                    <a:pt x="550" y="15"/>
                  </a:cubicBezTo>
                  <a:cubicBezTo>
                    <a:pt x="553" y="17"/>
                    <a:pt x="554" y="14"/>
                    <a:pt x="556" y="16"/>
                  </a:cubicBezTo>
                  <a:cubicBezTo>
                    <a:pt x="552" y="17"/>
                    <a:pt x="550" y="19"/>
                    <a:pt x="550" y="20"/>
                  </a:cubicBezTo>
                  <a:cubicBezTo>
                    <a:pt x="547" y="18"/>
                    <a:pt x="548" y="22"/>
                    <a:pt x="545" y="23"/>
                  </a:cubicBezTo>
                  <a:cubicBezTo>
                    <a:pt x="549" y="23"/>
                    <a:pt x="541" y="26"/>
                    <a:pt x="543" y="30"/>
                  </a:cubicBezTo>
                  <a:close/>
                  <a:moveTo>
                    <a:pt x="595" y="5"/>
                  </a:moveTo>
                  <a:cubicBezTo>
                    <a:pt x="588" y="5"/>
                    <a:pt x="580" y="11"/>
                    <a:pt x="577" y="13"/>
                  </a:cubicBezTo>
                  <a:cubicBezTo>
                    <a:pt x="580" y="13"/>
                    <a:pt x="582" y="12"/>
                    <a:pt x="586" y="11"/>
                  </a:cubicBezTo>
                  <a:cubicBezTo>
                    <a:pt x="585" y="7"/>
                    <a:pt x="592" y="9"/>
                    <a:pt x="595" y="5"/>
                  </a:cubicBezTo>
                  <a:close/>
                  <a:moveTo>
                    <a:pt x="397" y="110"/>
                  </a:moveTo>
                  <a:cubicBezTo>
                    <a:pt x="404" y="109"/>
                    <a:pt x="408" y="99"/>
                    <a:pt x="414" y="99"/>
                  </a:cubicBezTo>
                  <a:cubicBezTo>
                    <a:pt x="414" y="102"/>
                    <a:pt x="410" y="102"/>
                    <a:pt x="409" y="105"/>
                  </a:cubicBezTo>
                  <a:cubicBezTo>
                    <a:pt x="428" y="100"/>
                    <a:pt x="438" y="84"/>
                    <a:pt x="454" y="80"/>
                  </a:cubicBezTo>
                  <a:cubicBezTo>
                    <a:pt x="451" y="85"/>
                    <a:pt x="443" y="87"/>
                    <a:pt x="439" y="92"/>
                  </a:cubicBezTo>
                  <a:cubicBezTo>
                    <a:pt x="448" y="87"/>
                    <a:pt x="457" y="87"/>
                    <a:pt x="467" y="82"/>
                  </a:cubicBezTo>
                  <a:cubicBezTo>
                    <a:pt x="467" y="78"/>
                    <a:pt x="467" y="78"/>
                    <a:pt x="467" y="78"/>
                  </a:cubicBezTo>
                  <a:cubicBezTo>
                    <a:pt x="469" y="76"/>
                    <a:pt x="472" y="75"/>
                    <a:pt x="474" y="74"/>
                  </a:cubicBezTo>
                  <a:cubicBezTo>
                    <a:pt x="478" y="62"/>
                    <a:pt x="492" y="66"/>
                    <a:pt x="499" y="59"/>
                  </a:cubicBezTo>
                  <a:cubicBezTo>
                    <a:pt x="499" y="58"/>
                    <a:pt x="498" y="59"/>
                    <a:pt x="498" y="58"/>
                  </a:cubicBezTo>
                  <a:cubicBezTo>
                    <a:pt x="504" y="58"/>
                    <a:pt x="509" y="55"/>
                    <a:pt x="507" y="51"/>
                  </a:cubicBezTo>
                  <a:cubicBezTo>
                    <a:pt x="510" y="52"/>
                    <a:pt x="517" y="49"/>
                    <a:pt x="513" y="46"/>
                  </a:cubicBezTo>
                  <a:cubicBezTo>
                    <a:pt x="518" y="44"/>
                    <a:pt x="525" y="44"/>
                    <a:pt x="526" y="38"/>
                  </a:cubicBezTo>
                  <a:cubicBezTo>
                    <a:pt x="530" y="40"/>
                    <a:pt x="536" y="38"/>
                    <a:pt x="536" y="34"/>
                  </a:cubicBezTo>
                  <a:cubicBezTo>
                    <a:pt x="532" y="32"/>
                    <a:pt x="532" y="33"/>
                    <a:pt x="535" y="30"/>
                  </a:cubicBezTo>
                  <a:cubicBezTo>
                    <a:pt x="505" y="33"/>
                    <a:pt x="487" y="53"/>
                    <a:pt x="461" y="57"/>
                  </a:cubicBezTo>
                  <a:cubicBezTo>
                    <a:pt x="484" y="51"/>
                    <a:pt x="499" y="35"/>
                    <a:pt x="520" y="31"/>
                  </a:cubicBezTo>
                  <a:cubicBezTo>
                    <a:pt x="523" y="30"/>
                    <a:pt x="536" y="31"/>
                    <a:pt x="540" y="24"/>
                  </a:cubicBezTo>
                  <a:cubicBezTo>
                    <a:pt x="538" y="23"/>
                    <a:pt x="537" y="27"/>
                    <a:pt x="536" y="24"/>
                  </a:cubicBezTo>
                  <a:cubicBezTo>
                    <a:pt x="538" y="24"/>
                    <a:pt x="540" y="24"/>
                    <a:pt x="540" y="21"/>
                  </a:cubicBezTo>
                  <a:cubicBezTo>
                    <a:pt x="536" y="21"/>
                    <a:pt x="537" y="21"/>
                    <a:pt x="531" y="21"/>
                  </a:cubicBezTo>
                  <a:cubicBezTo>
                    <a:pt x="531" y="23"/>
                    <a:pt x="531" y="23"/>
                    <a:pt x="530" y="24"/>
                  </a:cubicBezTo>
                  <a:cubicBezTo>
                    <a:pt x="520" y="31"/>
                    <a:pt x="502" y="35"/>
                    <a:pt x="492" y="39"/>
                  </a:cubicBezTo>
                  <a:cubicBezTo>
                    <a:pt x="509" y="31"/>
                    <a:pt x="495" y="38"/>
                    <a:pt x="485" y="41"/>
                  </a:cubicBezTo>
                  <a:cubicBezTo>
                    <a:pt x="483" y="43"/>
                    <a:pt x="484" y="44"/>
                    <a:pt x="483" y="45"/>
                  </a:cubicBezTo>
                  <a:cubicBezTo>
                    <a:pt x="481" y="45"/>
                    <a:pt x="479" y="45"/>
                    <a:pt x="478" y="47"/>
                  </a:cubicBezTo>
                  <a:cubicBezTo>
                    <a:pt x="459" y="52"/>
                    <a:pt x="439" y="65"/>
                    <a:pt x="422" y="75"/>
                  </a:cubicBezTo>
                  <a:cubicBezTo>
                    <a:pt x="423" y="75"/>
                    <a:pt x="424" y="75"/>
                    <a:pt x="425" y="76"/>
                  </a:cubicBezTo>
                  <a:cubicBezTo>
                    <a:pt x="421" y="77"/>
                    <a:pt x="420" y="77"/>
                    <a:pt x="420" y="75"/>
                  </a:cubicBezTo>
                  <a:cubicBezTo>
                    <a:pt x="422" y="78"/>
                    <a:pt x="410" y="83"/>
                    <a:pt x="412" y="83"/>
                  </a:cubicBezTo>
                  <a:cubicBezTo>
                    <a:pt x="414" y="83"/>
                    <a:pt x="415" y="81"/>
                    <a:pt x="415" y="83"/>
                  </a:cubicBezTo>
                  <a:cubicBezTo>
                    <a:pt x="413" y="84"/>
                    <a:pt x="411" y="85"/>
                    <a:pt x="409" y="87"/>
                  </a:cubicBezTo>
                  <a:cubicBezTo>
                    <a:pt x="411" y="87"/>
                    <a:pt x="411" y="89"/>
                    <a:pt x="412" y="89"/>
                  </a:cubicBezTo>
                  <a:cubicBezTo>
                    <a:pt x="411" y="83"/>
                    <a:pt x="438" y="72"/>
                    <a:pt x="445" y="66"/>
                  </a:cubicBezTo>
                  <a:cubicBezTo>
                    <a:pt x="445" y="67"/>
                    <a:pt x="445" y="68"/>
                    <a:pt x="446" y="68"/>
                  </a:cubicBezTo>
                  <a:cubicBezTo>
                    <a:pt x="461" y="62"/>
                    <a:pt x="476" y="54"/>
                    <a:pt x="492" y="49"/>
                  </a:cubicBezTo>
                  <a:cubicBezTo>
                    <a:pt x="489" y="52"/>
                    <a:pt x="491" y="51"/>
                    <a:pt x="493" y="52"/>
                  </a:cubicBezTo>
                  <a:cubicBezTo>
                    <a:pt x="489" y="56"/>
                    <a:pt x="481" y="56"/>
                    <a:pt x="481" y="57"/>
                  </a:cubicBezTo>
                  <a:cubicBezTo>
                    <a:pt x="481" y="60"/>
                    <a:pt x="484" y="54"/>
                    <a:pt x="484" y="58"/>
                  </a:cubicBezTo>
                  <a:cubicBezTo>
                    <a:pt x="474" y="60"/>
                    <a:pt x="475" y="66"/>
                    <a:pt x="467" y="64"/>
                  </a:cubicBezTo>
                  <a:cubicBezTo>
                    <a:pt x="468" y="64"/>
                    <a:pt x="469" y="64"/>
                    <a:pt x="470" y="62"/>
                  </a:cubicBezTo>
                  <a:cubicBezTo>
                    <a:pt x="465" y="63"/>
                    <a:pt x="461" y="63"/>
                    <a:pt x="459" y="67"/>
                  </a:cubicBezTo>
                  <a:cubicBezTo>
                    <a:pt x="462" y="67"/>
                    <a:pt x="466" y="64"/>
                    <a:pt x="468" y="67"/>
                  </a:cubicBezTo>
                  <a:cubicBezTo>
                    <a:pt x="457" y="71"/>
                    <a:pt x="446" y="75"/>
                    <a:pt x="436" y="80"/>
                  </a:cubicBezTo>
                  <a:cubicBezTo>
                    <a:pt x="435" y="79"/>
                    <a:pt x="435" y="79"/>
                    <a:pt x="435" y="78"/>
                  </a:cubicBezTo>
                  <a:cubicBezTo>
                    <a:pt x="430" y="79"/>
                    <a:pt x="424" y="81"/>
                    <a:pt x="421" y="84"/>
                  </a:cubicBezTo>
                  <a:cubicBezTo>
                    <a:pt x="424" y="85"/>
                    <a:pt x="425" y="84"/>
                    <a:pt x="426" y="85"/>
                  </a:cubicBezTo>
                  <a:cubicBezTo>
                    <a:pt x="420" y="91"/>
                    <a:pt x="401" y="99"/>
                    <a:pt x="403" y="103"/>
                  </a:cubicBezTo>
                  <a:cubicBezTo>
                    <a:pt x="399" y="103"/>
                    <a:pt x="400" y="108"/>
                    <a:pt x="397" y="110"/>
                  </a:cubicBezTo>
                  <a:close/>
                  <a:moveTo>
                    <a:pt x="1664" y="783"/>
                  </a:moveTo>
                  <a:cubicBezTo>
                    <a:pt x="1662" y="757"/>
                    <a:pt x="1654" y="739"/>
                    <a:pt x="1657" y="715"/>
                  </a:cubicBezTo>
                  <a:cubicBezTo>
                    <a:pt x="1657" y="713"/>
                    <a:pt x="1660" y="711"/>
                    <a:pt x="1660" y="709"/>
                  </a:cubicBezTo>
                  <a:cubicBezTo>
                    <a:pt x="1661" y="704"/>
                    <a:pt x="1658" y="695"/>
                    <a:pt x="1659" y="688"/>
                  </a:cubicBezTo>
                  <a:cubicBezTo>
                    <a:pt x="1663" y="662"/>
                    <a:pt x="1657" y="631"/>
                    <a:pt x="1654" y="604"/>
                  </a:cubicBezTo>
                  <a:cubicBezTo>
                    <a:pt x="1657" y="604"/>
                    <a:pt x="1656" y="608"/>
                    <a:pt x="1658" y="609"/>
                  </a:cubicBezTo>
                  <a:cubicBezTo>
                    <a:pt x="1657" y="596"/>
                    <a:pt x="1656" y="594"/>
                    <a:pt x="1660" y="586"/>
                  </a:cubicBezTo>
                  <a:cubicBezTo>
                    <a:pt x="1665" y="605"/>
                    <a:pt x="1677" y="623"/>
                    <a:pt x="1681" y="642"/>
                  </a:cubicBezTo>
                  <a:cubicBezTo>
                    <a:pt x="1653" y="494"/>
                    <a:pt x="1586" y="373"/>
                    <a:pt x="1504" y="271"/>
                  </a:cubicBezTo>
                  <a:cubicBezTo>
                    <a:pt x="1433" y="183"/>
                    <a:pt x="1339" y="108"/>
                    <a:pt x="1233" y="55"/>
                  </a:cubicBezTo>
                  <a:cubicBezTo>
                    <a:pt x="1211" y="44"/>
                    <a:pt x="1193" y="32"/>
                    <a:pt x="1170" y="30"/>
                  </a:cubicBezTo>
                  <a:cubicBezTo>
                    <a:pt x="1169" y="38"/>
                    <a:pt x="1191" y="35"/>
                    <a:pt x="1181" y="42"/>
                  </a:cubicBezTo>
                  <a:cubicBezTo>
                    <a:pt x="1185" y="42"/>
                    <a:pt x="1187" y="44"/>
                    <a:pt x="1190" y="46"/>
                  </a:cubicBezTo>
                  <a:cubicBezTo>
                    <a:pt x="1176" y="44"/>
                    <a:pt x="1163" y="34"/>
                    <a:pt x="1149" y="38"/>
                  </a:cubicBezTo>
                  <a:cubicBezTo>
                    <a:pt x="1153" y="40"/>
                    <a:pt x="1156" y="40"/>
                    <a:pt x="1159" y="42"/>
                  </a:cubicBezTo>
                  <a:cubicBezTo>
                    <a:pt x="1149" y="43"/>
                    <a:pt x="1137" y="42"/>
                    <a:pt x="1133" y="43"/>
                  </a:cubicBezTo>
                  <a:cubicBezTo>
                    <a:pt x="1134" y="43"/>
                    <a:pt x="1134" y="43"/>
                    <a:pt x="1134" y="44"/>
                  </a:cubicBezTo>
                  <a:cubicBezTo>
                    <a:pt x="1129" y="45"/>
                    <a:pt x="1128" y="38"/>
                    <a:pt x="1123" y="41"/>
                  </a:cubicBezTo>
                  <a:cubicBezTo>
                    <a:pt x="1128" y="43"/>
                    <a:pt x="1130" y="44"/>
                    <a:pt x="1134" y="48"/>
                  </a:cubicBezTo>
                  <a:cubicBezTo>
                    <a:pt x="1134" y="49"/>
                    <a:pt x="1133" y="50"/>
                    <a:pt x="1132" y="51"/>
                  </a:cubicBezTo>
                  <a:cubicBezTo>
                    <a:pt x="1122" y="41"/>
                    <a:pt x="1110" y="28"/>
                    <a:pt x="1092" y="32"/>
                  </a:cubicBezTo>
                  <a:cubicBezTo>
                    <a:pt x="1084" y="33"/>
                    <a:pt x="1075" y="30"/>
                    <a:pt x="1069" y="33"/>
                  </a:cubicBezTo>
                  <a:cubicBezTo>
                    <a:pt x="1071" y="34"/>
                    <a:pt x="1075" y="34"/>
                    <a:pt x="1077" y="36"/>
                  </a:cubicBezTo>
                  <a:cubicBezTo>
                    <a:pt x="1073" y="36"/>
                    <a:pt x="1080" y="39"/>
                    <a:pt x="1076" y="41"/>
                  </a:cubicBezTo>
                  <a:cubicBezTo>
                    <a:pt x="1073" y="41"/>
                    <a:pt x="1073" y="39"/>
                    <a:pt x="1069" y="39"/>
                  </a:cubicBezTo>
                  <a:cubicBezTo>
                    <a:pt x="1069" y="44"/>
                    <a:pt x="1063" y="43"/>
                    <a:pt x="1064" y="47"/>
                  </a:cubicBezTo>
                  <a:cubicBezTo>
                    <a:pt x="1065" y="53"/>
                    <a:pt x="1072" y="50"/>
                    <a:pt x="1074" y="57"/>
                  </a:cubicBezTo>
                  <a:cubicBezTo>
                    <a:pt x="1068" y="57"/>
                    <a:pt x="1065" y="56"/>
                    <a:pt x="1062" y="59"/>
                  </a:cubicBezTo>
                  <a:cubicBezTo>
                    <a:pt x="1067" y="66"/>
                    <a:pt x="1081" y="64"/>
                    <a:pt x="1088" y="69"/>
                  </a:cubicBezTo>
                  <a:cubicBezTo>
                    <a:pt x="1080" y="69"/>
                    <a:pt x="1076" y="66"/>
                    <a:pt x="1068" y="66"/>
                  </a:cubicBezTo>
                  <a:cubicBezTo>
                    <a:pt x="1070" y="70"/>
                    <a:pt x="1066" y="68"/>
                    <a:pt x="1065" y="70"/>
                  </a:cubicBezTo>
                  <a:cubicBezTo>
                    <a:pt x="1066" y="72"/>
                    <a:pt x="1072" y="73"/>
                    <a:pt x="1070" y="74"/>
                  </a:cubicBezTo>
                  <a:cubicBezTo>
                    <a:pt x="1063" y="73"/>
                    <a:pt x="1059" y="64"/>
                    <a:pt x="1052" y="66"/>
                  </a:cubicBezTo>
                  <a:cubicBezTo>
                    <a:pt x="1056" y="67"/>
                    <a:pt x="1057" y="70"/>
                    <a:pt x="1058" y="74"/>
                  </a:cubicBezTo>
                  <a:cubicBezTo>
                    <a:pt x="1073" y="77"/>
                    <a:pt x="1082" y="94"/>
                    <a:pt x="1098" y="88"/>
                  </a:cubicBezTo>
                  <a:cubicBezTo>
                    <a:pt x="1098" y="91"/>
                    <a:pt x="1095" y="90"/>
                    <a:pt x="1096" y="93"/>
                  </a:cubicBezTo>
                  <a:cubicBezTo>
                    <a:pt x="1104" y="97"/>
                    <a:pt x="1113" y="103"/>
                    <a:pt x="1113" y="112"/>
                  </a:cubicBezTo>
                  <a:cubicBezTo>
                    <a:pt x="1108" y="111"/>
                    <a:pt x="1100" y="114"/>
                    <a:pt x="1098" y="110"/>
                  </a:cubicBezTo>
                  <a:cubicBezTo>
                    <a:pt x="1101" y="110"/>
                    <a:pt x="1103" y="108"/>
                    <a:pt x="1105" y="107"/>
                  </a:cubicBezTo>
                  <a:cubicBezTo>
                    <a:pt x="1101" y="101"/>
                    <a:pt x="1099" y="93"/>
                    <a:pt x="1087" y="94"/>
                  </a:cubicBezTo>
                  <a:cubicBezTo>
                    <a:pt x="1083" y="92"/>
                    <a:pt x="1081" y="89"/>
                    <a:pt x="1077" y="86"/>
                  </a:cubicBezTo>
                  <a:cubicBezTo>
                    <a:pt x="1071" y="83"/>
                    <a:pt x="1063" y="81"/>
                    <a:pt x="1057" y="77"/>
                  </a:cubicBezTo>
                  <a:cubicBezTo>
                    <a:pt x="1050" y="72"/>
                    <a:pt x="1045" y="64"/>
                    <a:pt x="1031" y="66"/>
                  </a:cubicBezTo>
                  <a:cubicBezTo>
                    <a:pt x="1031" y="71"/>
                    <a:pt x="1040" y="73"/>
                    <a:pt x="1038" y="81"/>
                  </a:cubicBezTo>
                  <a:cubicBezTo>
                    <a:pt x="1046" y="82"/>
                    <a:pt x="1050" y="87"/>
                    <a:pt x="1055" y="91"/>
                  </a:cubicBezTo>
                  <a:cubicBezTo>
                    <a:pt x="1061" y="91"/>
                    <a:pt x="1070" y="92"/>
                    <a:pt x="1073" y="98"/>
                  </a:cubicBezTo>
                  <a:cubicBezTo>
                    <a:pt x="1055" y="95"/>
                    <a:pt x="1045" y="90"/>
                    <a:pt x="1026" y="91"/>
                  </a:cubicBezTo>
                  <a:cubicBezTo>
                    <a:pt x="1025" y="96"/>
                    <a:pt x="1033" y="94"/>
                    <a:pt x="1033" y="99"/>
                  </a:cubicBezTo>
                  <a:cubicBezTo>
                    <a:pt x="1030" y="99"/>
                    <a:pt x="1036" y="102"/>
                    <a:pt x="1032" y="102"/>
                  </a:cubicBezTo>
                  <a:cubicBezTo>
                    <a:pt x="1028" y="102"/>
                    <a:pt x="1030" y="96"/>
                    <a:pt x="1025" y="97"/>
                  </a:cubicBezTo>
                  <a:cubicBezTo>
                    <a:pt x="1022" y="104"/>
                    <a:pt x="1011" y="98"/>
                    <a:pt x="1008" y="106"/>
                  </a:cubicBezTo>
                  <a:cubicBezTo>
                    <a:pt x="1001" y="107"/>
                    <a:pt x="1004" y="99"/>
                    <a:pt x="999" y="99"/>
                  </a:cubicBezTo>
                  <a:cubicBezTo>
                    <a:pt x="994" y="105"/>
                    <a:pt x="978" y="105"/>
                    <a:pt x="979" y="117"/>
                  </a:cubicBezTo>
                  <a:cubicBezTo>
                    <a:pt x="974" y="119"/>
                    <a:pt x="964" y="118"/>
                    <a:pt x="964" y="111"/>
                  </a:cubicBezTo>
                  <a:cubicBezTo>
                    <a:pt x="971" y="111"/>
                    <a:pt x="971" y="111"/>
                    <a:pt x="971" y="111"/>
                  </a:cubicBezTo>
                  <a:cubicBezTo>
                    <a:pt x="968" y="105"/>
                    <a:pt x="960" y="104"/>
                    <a:pt x="950" y="105"/>
                  </a:cubicBezTo>
                  <a:cubicBezTo>
                    <a:pt x="953" y="108"/>
                    <a:pt x="958" y="109"/>
                    <a:pt x="956" y="116"/>
                  </a:cubicBezTo>
                  <a:cubicBezTo>
                    <a:pt x="959" y="119"/>
                    <a:pt x="967" y="118"/>
                    <a:pt x="966" y="125"/>
                  </a:cubicBezTo>
                  <a:cubicBezTo>
                    <a:pt x="961" y="127"/>
                    <a:pt x="959" y="121"/>
                    <a:pt x="953" y="122"/>
                  </a:cubicBezTo>
                  <a:cubicBezTo>
                    <a:pt x="951" y="127"/>
                    <a:pt x="945" y="128"/>
                    <a:pt x="943" y="133"/>
                  </a:cubicBezTo>
                  <a:cubicBezTo>
                    <a:pt x="945" y="136"/>
                    <a:pt x="951" y="136"/>
                    <a:pt x="952" y="141"/>
                  </a:cubicBezTo>
                  <a:cubicBezTo>
                    <a:pt x="942" y="142"/>
                    <a:pt x="937" y="138"/>
                    <a:pt x="930" y="135"/>
                  </a:cubicBezTo>
                  <a:cubicBezTo>
                    <a:pt x="929" y="136"/>
                    <a:pt x="928" y="138"/>
                    <a:pt x="926" y="138"/>
                  </a:cubicBezTo>
                  <a:cubicBezTo>
                    <a:pt x="927" y="144"/>
                    <a:pt x="935" y="143"/>
                    <a:pt x="939" y="146"/>
                  </a:cubicBezTo>
                  <a:cubicBezTo>
                    <a:pt x="932" y="152"/>
                    <a:pt x="927" y="141"/>
                    <a:pt x="917" y="144"/>
                  </a:cubicBezTo>
                  <a:cubicBezTo>
                    <a:pt x="916" y="138"/>
                    <a:pt x="912" y="137"/>
                    <a:pt x="914" y="131"/>
                  </a:cubicBezTo>
                  <a:cubicBezTo>
                    <a:pt x="908" y="127"/>
                    <a:pt x="897" y="126"/>
                    <a:pt x="894" y="119"/>
                  </a:cubicBezTo>
                  <a:cubicBezTo>
                    <a:pt x="908" y="124"/>
                    <a:pt x="935" y="135"/>
                    <a:pt x="948" y="122"/>
                  </a:cubicBezTo>
                  <a:cubicBezTo>
                    <a:pt x="937" y="105"/>
                    <a:pt x="911" y="105"/>
                    <a:pt x="888" y="100"/>
                  </a:cubicBezTo>
                  <a:cubicBezTo>
                    <a:pt x="888" y="98"/>
                    <a:pt x="889" y="98"/>
                    <a:pt x="889" y="96"/>
                  </a:cubicBezTo>
                  <a:cubicBezTo>
                    <a:pt x="886" y="97"/>
                    <a:pt x="885" y="94"/>
                    <a:pt x="882" y="95"/>
                  </a:cubicBezTo>
                  <a:cubicBezTo>
                    <a:pt x="882" y="98"/>
                    <a:pt x="874" y="99"/>
                    <a:pt x="872" y="97"/>
                  </a:cubicBezTo>
                  <a:cubicBezTo>
                    <a:pt x="873" y="95"/>
                    <a:pt x="876" y="96"/>
                    <a:pt x="877" y="93"/>
                  </a:cubicBezTo>
                  <a:cubicBezTo>
                    <a:pt x="874" y="91"/>
                    <a:pt x="870" y="90"/>
                    <a:pt x="866" y="89"/>
                  </a:cubicBezTo>
                  <a:cubicBezTo>
                    <a:pt x="864" y="89"/>
                    <a:pt x="865" y="93"/>
                    <a:pt x="862" y="93"/>
                  </a:cubicBezTo>
                  <a:cubicBezTo>
                    <a:pt x="864" y="90"/>
                    <a:pt x="862" y="88"/>
                    <a:pt x="858" y="87"/>
                  </a:cubicBezTo>
                  <a:cubicBezTo>
                    <a:pt x="855" y="88"/>
                    <a:pt x="858" y="94"/>
                    <a:pt x="854" y="93"/>
                  </a:cubicBezTo>
                  <a:cubicBezTo>
                    <a:pt x="852" y="93"/>
                    <a:pt x="853" y="90"/>
                    <a:pt x="852" y="90"/>
                  </a:cubicBezTo>
                  <a:cubicBezTo>
                    <a:pt x="851" y="92"/>
                    <a:pt x="848" y="96"/>
                    <a:pt x="847" y="94"/>
                  </a:cubicBezTo>
                  <a:cubicBezTo>
                    <a:pt x="847" y="91"/>
                    <a:pt x="851" y="91"/>
                    <a:pt x="851" y="87"/>
                  </a:cubicBezTo>
                  <a:cubicBezTo>
                    <a:pt x="844" y="88"/>
                    <a:pt x="840" y="91"/>
                    <a:pt x="836" y="94"/>
                  </a:cubicBezTo>
                  <a:cubicBezTo>
                    <a:pt x="828" y="94"/>
                    <a:pt x="826" y="96"/>
                    <a:pt x="821" y="100"/>
                  </a:cubicBezTo>
                  <a:cubicBezTo>
                    <a:pt x="820" y="100"/>
                    <a:pt x="820" y="98"/>
                    <a:pt x="820" y="97"/>
                  </a:cubicBezTo>
                  <a:cubicBezTo>
                    <a:pt x="816" y="96"/>
                    <a:pt x="816" y="100"/>
                    <a:pt x="813" y="101"/>
                  </a:cubicBezTo>
                  <a:cubicBezTo>
                    <a:pt x="814" y="98"/>
                    <a:pt x="816" y="97"/>
                    <a:pt x="812" y="95"/>
                  </a:cubicBezTo>
                  <a:cubicBezTo>
                    <a:pt x="808" y="104"/>
                    <a:pt x="800" y="109"/>
                    <a:pt x="790" y="111"/>
                  </a:cubicBezTo>
                  <a:cubicBezTo>
                    <a:pt x="789" y="114"/>
                    <a:pt x="793" y="115"/>
                    <a:pt x="790" y="115"/>
                  </a:cubicBezTo>
                  <a:cubicBezTo>
                    <a:pt x="779" y="120"/>
                    <a:pt x="771" y="128"/>
                    <a:pt x="766" y="139"/>
                  </a:cubicBezTo>
                  <a:cubicBezTo>
                    <a:pt x="759" y="142"/>
                    <a:pt x="752" y="144"/>
                    <a:pt x="747" y="150"/>
                  </a:cubicBezTo>
                  <a:cubicBezTo>
                    <a:pt x="735" y="145"/>
                    <a:pt x="734" y="160"/>
                    <a:pt x="722" y="159"/>
                  </a:cubicBezTo>
                  <a:cubicBezTo>
                    <a:pt x="721" y="162"/>
                    <a:pt x="726" y="162"/>
                    <a:pt x="723" y="163"/>
                  </a:cubicBezTo>
                  <a:cubicBezTo>
                    <a:pt x="715" y="161"/>
                    <a:pt x="709" y="166"/>
                    <a:pt x="708" y="174"/>
                  </a:cubicBezTo>
                  <a:cubicBezTo>
                    <a:pt x="708" y="176"/>
                    <a:pt x="713" y="173"/>
                    <a:pt x="714" y="176"/>
                  </a:cubicBezTo>
                  <a:cubicBezTo>
                    <a:pt x="705" y="176"/>
                    <a:pt x="705" y="176"/>
                    <a:pt x="705" y="176"/>
                  </a:cubicBezTo>
                  <a:cubicBezTo>
                    <a:pt x="707" y="179"/>
                    <a:pt x="704" y="183"/>
                    <a:pt x="706" y="186"/>
                  </a:cubicBezTo>
                  <a:cubicBezTo>
                    <a:pt x="704" y="189"/>
                    <a:pt x="700" y="189"/>
                    <a:pt x="699" y="193"/>
                  </a:cubicBezTo>
                  <a:cubicBezTo>
                    <a:pt x="702" y="193"/>
                    <a:pt x="705" y="193"/>
                    <a:pt x="705" y="196"/>
                  </a:cubicBezTo>
                  <a:cubicBezTo>
                    <a:pt x="705" y="199"/>
                    <a:pt x="698" y="196"/>
                    <a:pt x="698" y="200"/>
                  </a:cubicBezTo>
                  <a:cubicBezTo>
                    <a:pt x="707" y="222"/>
                    <a:pt x="728" y="200"/>
                    <a:pt x="741" y="196"/>
                  </a:cubicBezTo>
                  <a:cubicBezTo>
                    <a:pt x="749" y="204"/>
                    <a:pt x="742" y="220"/>
                    <a:pt x="752" y="229"/>
                  </a:cubicBezTo>
                  <a:cubicBezTo>
                    <a:pt x="747" y="233"/>
                    <a:pt x="752" y="236"/>
                    <a:pt x="751" y="243"/>
                  </a:cubicBezTo>
                  <a:cubicBezTo>
                    <a:pt x="754" y="244"/>
                    <a:pt x="759" y="244"/>
                    <a:pt x="763" y="244"/>
                  </a:cubicBezTo>
                  <a:cubicBezTo>
                    <a:pt x="765" y="235"/>
                    <a:pt x="771" y="232"/>
                    <a:pt x="781" y="235"/>
                  </a:cubicBezTo>
                  <a:cubicBezTo>
                    <a:pt x="785" y="227"/>
                    <a:pt x="791" y="216"/>
                    <a:pt x="790" y="206"/>
                  </a:cubicBezTo>
                  <a:cubicBezTo>
                    <a:pt x="799" y="203"/>
                    <a:pt x="805" y="201"/>
                    <a:pt x="810" y="192"/>
                  </a:cubicBezTo>
                  <a:cubicBezTo>
                    <a:pt x="807" y="187"/>
                    <a:pt x="804" y="183"/>
                    <a:pt x="797" y="182"/>
                  </a:cubicBezTo>
                  <a:cubicBezTo>
                    <a:pt x="794" y="175"/>
                    <a:pt x="798" y="173"/>
                    <a:pt x="800" y="170"/>
                  </a:cubicBezTo>
                  <a:cubicBezTo>
                    <a:pt x="802" y="166"/>
                    <a:pt x="800" y="162"/>
                    <a:pt x="803" y="159"/>
                  </a:cubicBezTo>
                  <a:cubicBezTo>
                    <a:pt x="807" y="155"/>
                    <a:pt x="816" y="157"/>
                    <a:pt x="822" y="153"/>
                  </a:cubicBezTo>
                  <a:cubicBezTo>
                    <a:pt x="828" y="148"/>
                    <a:pt x="827" y="141"/>
                    <a:pt x="830" y="133"/>
                  </a:cubicBezTo>
                  <a:cubicBezTo>
                    <a:pt x="838" y="131"/>
                    <a:pt x="850" y="130"/>
                    <a:pt x="852" y="138"/>
                  </a:cubicBezTo>
                  <a:cubicBezTo>
                    <a:pt x="844" y="146"/>
                    <a:pt x="835" y="152"/>
                    <a:pt x="827" y="158"/>
                  </a:cubicBezTo>
                  <a:cubicBezTo>
                    <a:pt x="825" y="167"/>
                    <a:pt x="830" y="173"/>
                    <a:pt x="828" y="182"/>
                  </a:cubicBezTo>
                  <a:cubicBezTo>
                    <a:pt x="841" y="199"/>
                    <a:pt x="865" y="184"/>
                    <a:pt x="883" y="183"/>
                  </a:cubicBezTo>
                  <a:cubicBezTo>
                    <a:pt x="886" y="185"/>
                    <a:pt x="888" y="187"/>
                    <a:pt x="891" y="189"/>
                  </a:cubicBezTo>
                  <a:cubicBezTo>
                    <a:pt x="889" y="192"/>
                    <a:pt x="883" y="192"/>
                    <a:pt x="882" y="196"/>
                  </a:cubicBezTo>
                  <a:cubicBezTo>
                    <a:pt x="869" y="188"/>
                    <a:pt x="830" y="199"/>
                    <a:pt x="854" y="209"/>
                  </a:cubicBezTo>
                  <a:cubicBezTo>
                    <a:pt x="852" y="215"/>
                    <a:pt x="855" y="217"/>
                    <a:pt x="855" y="224"/>
                  </a:cubicBezTo>
                  <a:cubicBezTo>
                    <a:pt x="844" y="226"/>
                    <a:pt x="846" y="216"/>
                    <a:pt x="840" y="215"/>
                  </a:cubicBezTo>
                  <a:cubicBezTo>
                    <a:pt x="827" y="212"/>
                    <a:pt x="823" y="237"/>
                    <a:pt x="829" y="248"/>
                  </a:cubicBezTo>
                  <a:cubicBezTo>
                    <a:pt x="826" y="251"/>
                    <a:pt x="821" y="247"/>
                    <a:pt x="816" y="250"/>
                  </a:cubicBezTo>
                  <a:cubicBezTo>
                    <a:pt x="814" y="251"/>
                    <a:pt x="818" y="256"/>
                    <a:pt x="814" y="256"/>
                  </a:cubicBezTo>
                  <a:cubicBezTo>
                    <a:pt x="807" y="258"/>
                    <a:pt x="806" y="253"/>
                    <a:pt x="802" y="251"/>
                  </a:cubicBezTo>
                  <a:cubicBezTo>
                    <a:pt x="785" y="249"/>
                    <a:pt x="782" y="260"/>
                    <a:pt x="766" y="259"/>
                  </a:cubicBezTo>
                  <a:cubicBezTo>
                    <a:pt x="765" y="261"/>
                    <a:pt x="762" y="262"/>
                    <a:pt x="761" y="265"/>
                  </a:cubicBezTo>
                  <a:cubicBezTo>
                    <a:pt x="754" y="254"/>
                    <a:pt x="741" y="255"/>
                    <a:pt x="729" y="260"/>
                  </a:cubicBezTo>
                  <a:cubicBezTo>
                    <a:pt x="728" y="257"/>
                    <a:pt x="733" y="255"/>
                    <a:pt x="730" y="253"/>
                  </a:cubicBezTo>
                  <a:cubicBezTo>
                    <a:pt x="710" y="255"/>
                    <a:pt x="726" y="232"/>
                    <a:pt x="734" y="228"/>
                  </a:cubicBezTo>
                  <a:cubicBezTo>
                    <a:pt x="734" y="226"/>
                    <a:pt x="728" y="229"/>
                    <a:pt x="730" y="226"/>
                  </a:cubicBezTo>
                  <a:cubicBezTo>
                    <a:pt x="731" y="221"/>
                    <a:pt x="736" y="220"/>
                    <a:pt x="734" y="215"/>
                  </a:cubicBezTo>
                  <a:cubicBezTo>
                    <a:pt x="726" y="214"/>
                    <a:pt x="726" y="222"/>
                    <a:pt x="720" y="223"/>
                  </a:cubicBezTo>
                  <a:cubicBezTo>
                    <a:pt x="721" y="221"/>
                    <a:pt x="720" y="219"/>
                    <a:pt x="718" y="219"/>
                  </a:cubicBezTo>
                  <a:cubicBezTo>
                    <a:pt x="717" y="220"/>
                    <a:pt x="715" y="222"/>
                    <a:pt x="714" y="223"/>
                  </a:cubicBezTo>
                  <a:cubicBezTo>
                    <a:pt x="713" y="226"/>
                    <a:pt x="717" y="224"/>
                    <a:pt x="715" y="227"/>
                  </a:cubicBezTo>
                  <a:cubicBezTo>
                    <a:pt x="712" y="226"/>
                    <a:pt x="709" y="229"/>
                    <a:pt x="708" y="231"/>
                  </a:cubicBezTo>
                  <a:cubicBezTo>
                    <a:pt x="708" y="231"/>
                    <a:pt x="708" y="247"/>
                    <a:pt x="708" y="247"/>
                  </a:cubicBezTo>
                  <a:cubicBezTo>
                    <a:pt x="708" y="250"/>
                    <a:pt x="711" y="251"/>
                    <a:pt x="711" y="253"/>
                  </a:cubicBezTo>
                  <a:cubicBezTo>
                    <a:pt x="710" y="260"/>
                    <a:pt x="706" y="261"/>
                    <a:pt x="701" y="266"/>
                  </a:cubicBezTo>
                  <a:cubicBezTo>
                    <a:pt x="699" y="264"/>
                    <a:pt x="697" y="261"/>
                    <a:pt x="692" y="262"/>
                  </a:cubicBezTo>
                  <a:cubicBezTo>
                    <a:pt x="690" y="263"/>
                    <a:pt x="691" y="267"/>
                    <a:pt x="689" y="267"/>
                  </a:cubicBezTo>
                  <a:cubicBezTo>
                    <a:pt x="658" y="260"/>
                    <a:pt x="655" y="300"/>
                    <a:pt x="622" y="295"/>
                  </a:cubicBezTo>
                  <a:cubicBezTo>
                    <a:pt x="624" y="289"/>
                    <a:pt x="622" y="290"/>
                    <a:pt x="619" y="287"/>
                  </a:cubicBezTo>
                  <a:cubicBezTo>
                    <a:pt x="624" y="281"/>
                    <a:pt x="635" y="282"/>
                    <a:pt x="635" y="272"/>
                  </a:cubicBezTo>
                  <a:cubicBezTo>
                    <a:pt x="632" y="268"/>
                    <a:pt x="626" y="267"/>
                    <a:pt x="621" y="270"/>
                  </a:cubicBezTo>
                  <a:cubicBezTo>
                    <a:pt x="626" y="261"/>
                    <a:pt x="625" y="249"/>
                    <a:pt x="618" y="242"/>
                  </a:cubicBezTo>
                  <a:cubicBezTo>
                    <a:pt x="620" y="240"/>
                    <a:pt x="621" y="236"/>
                    <a:pt x="622" y="234"/>
                  </a:cubicBezTo>
                  <a:cubicBezTo>
                    <a:pt x="621" y="231"/>
                    <a:pt x="619" y="228"/>
                    <a:pt x="616" y="227"/>
                  </a:cubicBezTo>
                  <a:cubicBezTo>
                    <a:pt x="622" y="221"/>
                    <a:pt x="630" y="217"/>
                    <a:pt x="634" y="209"/>
                  </a:cubicBezTo>
                  <a:cubicBezTo>
                    <a:pt x="629" y="208"/>
                    <a:pt x="623" y="208"/>
                    <a:pt x="618" y="206"/>
                  </a:cubicBezTo>
                  <a:cubicBezTo>
                    <a:pt x="622" y="203"/>
                    <a:pt x="629" y="203"/>
                    <a:pt x="629" y="197"/>
                  </a:cubicBezTo>
                  <a:cubicBezTo>
                    <a:pt x="623" y="197"/>
                    <a:pt x="620" y="198"/>
                    <a:pt x="615" y="197"/>
                  </a:cubicBezTo>
                  <a:cubicBezTo>
                    <a:pt x="610" y="200"/>
                    <a:pt x="608" y="205"/>
                    <a:pt x="602" y="206"/>
                  </a:cubicBezTo>
                  <a:cubicBezTo>
                    <a:pt x="604" y="217"/>
                    <a:pt x="593" y="215"/>
                    <a:pt x="591" y="222"/>
                  </a:cubicBezTo>
                  <a:cubicBezTo>
                    <a:pt x="592" y="225"/>
                    <a:pt x="595" y="217"/>
                    <a:pt x="596" y="221"/>
                  </a:cubicBezTo>
                  <a:cubicBezTo>
                    <a:pt x="592" y="222"/>
                    <a:pt x="592" y="228"/>
                    <a:pt x="589" y="230"/>
                  </a:cubicBezTo>
                  <a:cubicBezTo>
                    <a:pt x="589" y="227"/>
                    <a:pt x="587" y="226"/>
                    <a:pt x="583" y="228"/>
                  </a:cubicBezTo>
                  <a:cubicBezTo>
                    <a:pt x="586" y="231"/>
                    <a:pt x="586" y="232"/>
                    <a:pt x="586" y="235"/>
                  </a:cubicBezTo>
                  <a:cubicBezTo>
                    <a:pt x="588" y="233"/>
                    <a:pt x="590" y="232"/>
                    <a:pt x="593" y="234"/>
                  </a:cubicBezTo>
                  <a:cubicBezTo>
                    <a:pt x="591" y="237"/>
                    <a:pt x="587" y="237"/>
                    <a:pt x="587" y="242"/>
                  </a:cubicBezTo>
                  <a:cubicBezTo>
                    <a:pt x="590" y="244"/>
                    <a:pt x="600" y="240"/>
                    <a:pt x="602" y="241"/>
                  </a:cubicBezTo>
                  <a:cubicBezTo>
                    <a:pt x="601" y="243"/>
                    <a:pt x="597" y="243"/>
                    <a:pt x="597" y="248"/>
                  </a:cubicBezTo>
                  <a:cubicBezTo>
                    <a:pt x="597" y="250"/>
                    <a:pt x="601" y="249"/>
                    <a:pt x="601" y="252"/>
                  </a:cubicBezTo>
                  <a:cubicBezTo>
                    <a:pt x="598" y="255"/>
                    <a:pt x="597" y="260"/>
                    <a:pt x="593" y="262"/>
                  </a:cubicBezTo>
                  <a:cubicBezTo>
                    <a:pt x="589" y="260"/>
                    <a:pt x="585" y="259"/>
                    <a:pt x="580" y="259"/>
                  </a:cubicBezTo>
                  <a:cubicBezTo>
                    <a:pt x="580" y="262"/>
                    <a:pt x="578" y="263"/>
                    <a:pt x="576" y="266"/>
                  </a:cubicBezTo>
                  <a:cubicBezTo>
                    <a:pt x="578" y="266"/>
                    <a:pt x="580" y="266"/>
                    <a:pt x="581" y="268"/>
                  </a:cubicBezTo>
                  <a:cubicBezTo>
                    <a:pt x="579" y="276"/>
                    <a:pt x="565" y="272"/>
                    <a:pt x="565" y="282"/>
                  </a:cubicBezTo>
                  <a:cubicBezTo>
                    <a:pt x="572" y="279"/>
                    <a:pt x="575" y="286"/>
                    <a:pt x="581" y="287"/>
                  </a:cubicBezTo>
                  <a:cubicBezTo>
                    <a:pt x="565" y="287"/>
                    <a:pt x="557" y="295"/>
                    <a:pt x="547" y="303"/>
                  </a:cubicBezTo>
                  <a:cubicBezTo>
                    <a:pt x="554" y="307"/>
                    <a:pt x="560" y="294"/>
                    <a:pt x="567" y="302"/>
                  </a:cubicBezTo>
                  <a:cubicBezTo>
                    <a:pt x="571" y="301"/>
                    <a:pt x="573" y="297"/>
                    <a:pt x="577" y="296"/>
                  </a:cubicBezTo>
                  <a:cubicBezTo>
                    <a:pt x="580" y="295"/>
                    <a:pt x="578" y="299"/>
                    <a:pt x="581" y="299"/>
                  </a:cubicBezTo>
                  <a:cubicBezTo>
                    <a:pt x="594" y="297"/>
                    <a:pt x="607" y="300"/>
                    <a:pt x="621" y="295"/>
                  </a:cubicBezTo>
                  <a:cubicBezTo>
                    <a:pt x="626" y="312"/>
                    <a:pt x="603" y="306"/>
                    <a:pt x="599" y="317"/>
                  </a:cubicBezTo>
                  <a:cubicBezTo>
                    <a:pt x="595" y="317"/>
                    <a:pt x="591" y="317"/>
                    <a:pt x="589" y="316"/>
                  </a:cubicBezTo>
                  <a:cubicBezTo>
                    <a:pt x="589" y="312"/>
                    <a:pt x="588" y="309"/>
                    <a:pt x="583" y="310"/>
                  </a:cubicBezTo>
                  <a:cubicBezTo>
                    <a:pt x="588" y="324"/>
                    <a:pt x="570" y="328"/>
                    <a:pt x="562" y="320"/>
                  </a:cubicBezTo>
                  <a:cubicBezTo>
                    <a:pt x="558" y="323"/>
                    <a:pt x="549" y="320"/>
                    <a:pt x="546" y="323"/>
                  </a:cubicBezTo>
                  <a:cubicBezTo>
                    <a:pt x="549" y="328"/>
                    <a:pt x="541" y="328"/>
                    <a:pt x="542" y="332"/>
                  </a:cubicBezTo>
                  <a:cubicBezTo>
                    <a:pt x="549" y="336"/>
                    <a:pt x="557" y="338"/>
                    <a:pt x="562" y="345"/>
                  </a:cubicBezTo>
                  <a:cubicBezTo>
                    <a:pt x="559" y="351"/>
                    <a:pt x="563" y="357"/>
                    <a:pt x="567" y="361"/>
                  </a:cubicBezTo>
                  <a:cubicBezTo>
                    <a:pt x="564" y="378"/>
                    <a:pt x="554" y="391"/>
                    <a:pt x="545" y="403"/>
                  </a:cubicBezTo>
                  <a:cubicBezTo>
                    <a:pt x="534" y="401"/>
                    <a:pt x="525" y="401"/>
                    <a:pt x="516" y="400"/>
                  </a:cubicBezTo>
                  <a:cubicBezTo>
                    <a:pt x="510" y="400"/>
                    <a:pt x="509" y="396"/>
                    <a:pt x="504" y="395"/>
                  </a:cubicBezTo>
                  <a:cubicBezTo>
                    <a:pt x="493" y="391"/>
                    <a:pt x="483" y="396"/>
                    <a:pt x="479" y="389"/>
                  </a:cubicBezTo>
                  <a:cubicBezTo>
                    <a:pt x="474" y="395"/>
                    <a:pt x="462" y="393"/>
                    <a:pt x="457" y="398"/>
                  </a:cubicBezTo>
                  <a:cubicBezTo>
                    <a:pt x="460" y="407"/>
                    <a:pt x="456" y="410"/>
                    <a:pt x="454" y="414"/>
                  </a:cubicBezTo>
                  <a:cubicBezTo>
                    <a:pt x="451" y="422"/>
                    <a:pt x="449" y="431"/>
                    <a:pt x="441" y="441"/>
                  </a:cubicBezTo>
                  <a:cubicBezTo>
                    <a:pt x="435" y="448"/>
                    <a:pt x="425" y="458"/>
                    <a:pt x="425" y="465"/>
                  </a:cubicBezTo>
                  <a:cubicBezTo>
                    <a:pt x="424" y="467"/>
                    <a:pt x="427" y="471"/>
                    <a:pt x="427" y="472"/>
                  </a:cubicBezTo>
                  <a:cubicBezTo>
                    <a:pt x="428" y="481"/>
                    <a:pt x="421" y="484"/>
                    <a:pt x="418" y="493"/>
                  </a:cubicBezTo>
                  <a:cubicBezTo>
                    <a:pt x="421" y="496"/>
                    <a:pt x="427" y="495"/>
                    <a:pt x="429" y="498"/>
                  </a:cubicBezTo>
                  <a:cubicBezTo>
                    <a:pt x="433" y="497"/>
                    <a:pt x="436" y="495"/>
                    <a:pt x="441" y="495"/>
                  </a:cubicBezTo>
                  <a:cubicBezTo>
                    <a:pt x="446" y="500"/>
                    <a:pt x="447" y="504"/>
                    <a:pt x="446" y="514"/>
                  </a:cubicBezTo>
                  <a:cubicBezTo>
                    <a:pt x="451" y="521"/>
                    <a:pt x="455" y="514"/>
                    <a:pt x="462" y="512"/>
                  </a:cubicBezTo>
                  <a:cubicBezTo>
                    <a:pt x="476" y="506"/>
                    <a:pt x="489" y="512"/>
                    <a:pt x="501" y="513"/>
                  </a:cubicBezTo>
                  <a:cubicBezTo>
                    <a:pt x="508" y="507"/>
                    <a:pt x="510" y="498"/>
                    <a:pt x="523" y="499"/>
                  </a:cubicBezTo>
                  <a:cubicBezTo>
                    <a:pt x="527" y="491"/>
                    <a:pt x="532" y="485"/>
                    <a:pt x="542" y="483"/>
                  </a:cubicBezTo>
                  <a:cubicBezTo>
                    <a:pt x="543" y="476"/>
                    <a:pt x="538" y="477"/>
                    <a:pt x="538" y="471"/>
                  </a:cubicBezTo>
                  <a:cubicBezTo>
                    <a:pt x="543" y="459"/>
                    <a:pt x="557" y="456"/>
                    <a:pt x="564" y="445"/>
                  </a:cubicBezTo>
                  <a:cubicBezTo>
                    <a:pt x="578" y="441"/>
                    <a:pt x="602" y="440"/>
                    <a:pt x="596" y="421"/>
                  </a:cubicBezTo>
                  <a:cubicBezTo>
                    <a:pt x="602" y="415"/>
                    <a:pt x="607" y="408"/>
                    <a:pt x="615" y="408"/>
                  </a:cubicBezTo>
                  <a:cubicBezTo>
                    <a:pt x="616" y="408"/>
                    <a:pt x="618" y="410"/>
                    <a:pt x="621" y="411"/>
                  </a:cubicBezTo>
                  <a:cubicBezTo>
                    <a:pt x="632" y="413"/>
                    <a:pt x="631" y="419"/>
                    <a:pt x="644" y="418"/>
                  </a:cubicBezTo>
                  <a:cubicBezTo>
                    <a:pt x="645" y="409"/>
                    <a:pt x="656" y="410"/>
                    <a:pt x="664" y="407"/>
                  </a:cubicBezTo>
                  <a:cubicBezTo>
                    <a:pt x="670" y="404"/>
                    <a:pt x="672" y="399"/>
                    <a:pt x="676" y="398"/>
                  </a:cubicBezTo>
                  <a:cubicBezTo>
                    <a:pt x="687" y="398"/>
                    <a:pt x="695" y="409"/>
                    <a:pt x="692" y="422"/>
                  </a:cubicBezTo>
                  <a:cubicBezTo>
                    <a:pt x="703" y="432"/>
                    <a:pt x="715" y="440"/>
                    <a:pt x="723" y="453"/>
                  </a:cubicBezTo>
                  <a:cubicBezTo>
                    <a:pt x="731" y="453"/>
                    <a:pt x="731" y="453"/>
                    <a:pt x="731" y="453"/>
                  </a:cubicBezTo>
                  <a:cubicBezTo>
                    <a:pt x="732" y="462"/>
                    <a:pt x="745" y="458"/>
                    <a:pt x="749" y="464"/>
                  </a:cubicBezTo>
                  <a:cubicBezTo>
                    <a:pt x="748" y="468"/>
                    <a:pt x="750" y="469"/>
                    <a:pt x="751" y="472"/>
                  </a:cubicBezTo>
                  <a:cubicBezTo>
                    <a:pt x="753" y="473"/>
                    <a:pt x="757" y="473"/>
                    <a:pt x="759" y="475"/>
                  </a:cubicBezTo>
                  <a:cubicBezTo>
                    <a:pt x="760" y="481"/>
                    <a:pt x="762" y="487"/>
                    <a:pt x="764" y="491"/>
                  </a:cubicBezTo>
                  <a:cubicBezTo>
                    <a:pt x="760" y="496"/>
                    <a:pt x="760" y="503"/>
                    <a:pt x="753" y="505"/>
                  </a:cubicBezTo>
                  <a:cubicBezTo>
                    <a:pt x="751" y="505"/>
                    <a:pt x="747" y="504"/>
                    <a:pt x="743" y="504"/>
                  </a:cubicBezTo>
                  <a:cubicBezTo>
                    <a:pt x="733" y="505"/>
                    <a:pt x="728" y="509"/>
                    <a:pt x="722" y="503"/>
                  </a:cubicBezTo>
                  <a:cubicBezTo>
                    <a:pt x="718" y="506"/>
                    <a:pt x="716" y="504"/>
                    <a:pt x="710" y="504"/>
                  </a:cubicBezTo>
                  <a:cubicBezTo>
                    <a:pt x="709" y="507"/>
                    <a:pt x="707" y="508"/>
                    <a:pt x="709" y="512"/>
                  </a:cubicBezTo>
                  <a:cubicBezTo>
                    <a:pt x="717" y="512"/>
                    <a:pt x="720" y="521"/>
                    <a:pt x="727" y="524"/>
                  </a:cubicBezTo>
                  <a:cubicBezTo>
                    <a:pt x="729" y="525"/>
                    <a:pt x="732" y="523"/>
                    <a:pt x="734" y="524"/>
                  </a:cubicBezTo>
                  <a:cubicBezTo>
                    <a:pt x="738" y="526"/>
                    <a:pt x="742" y="535"/>
                    <a:pt x="748" y="530"/>
                  </a:cubicBezTo>
                  <a:cubicBezTo>
                    <a:pt x="750" y="523"/>
                    <a:pt x="746" y="512"/>
                    <a:pt x="754" y="510"/>
                  </a:cubicBezTo>
                  <a:cubicBezTo>
                    <a:pt x="768" y="513"/>
                    <a:pt x="768" y="494"/>
                    <a:pt x="780" y="492"/>
                  </a:cubicBezTo>
                  <a:cubicBezTo>
                    <a:pt x="781" y="483"/>
                    <a:pt x="773" y="483"/>
                    <a:pt x="771" y="477"/>
                  </a:cubicBezTo>
                  <a:cubicBezTo>
                    <a:pt x="774" y="474"/>
                    <a:pt x="774" y="468"/>
                    <a:pt x="779" y="467"/>
                  </a:cubicBezTo>
                  <a:cubicBezTo>
                    <a:pt x="788" y="467"/>
                    <a:pt x="791" y="482"/>
                    <a:pt x="800" y="475"/>
                  </a:cubicBezTo>
                  <a:cubicBezTo>
                    <a:pt x="796" y="458"/>
                    <a:pt x="776" y="458"/>
                    <a:pt x="764" y="449"/>
                  </a:cubicBezTo>
                  <a:cubicBezTo>
                    <a:pt x="766" y="447"/>
                    <a:pt x="768" y="446"/>
                    <a:pt x="767" y="442"/>
                  </a:cubicBezTo>
                  <a:cubicBezTo>
                    <a:pt x="757" y="440"/>
                    <a:pt x="749" y="439"/>
                    <a:pt x="743" y="433"/>
                  </a:cubicBezTo>
                  <a:cubicBezTo>
                    <a:pt x="739" y="428"/>
                    <a:pt x="739" y="420"/>
                    <a:pt x="736" y="414"/>
                  </a:cubicBezTo>
                  <a:cubicBezTo>
                    <a:pt x="731" y="406"/>
                    <a:pt x="720" y="405"/>
                    <a:pt x="720" y="395"/>
                  </a:cubicBezTo>
                  <a:cubicBezTo>
                    <a:pt x="724" y="394"/>
                    <a:pt x="725" y="389"/>
                    <a:pt x="722" y="386"/>
                  </a:cubicBezTo>
                  <a:cubicBezTo>
                    <a:pt x="726" y="383"/>
                    <a:pt x="734" y="378"/>
                    <a:pt x="740" y="381"/>
                  </a:cubicBezTo>
                  <a:cubicBezTo>
                    <a:pt x="740" y="386"/>
                    <a:pt x="736" y="388"/>
                    <a:pt x="738" y="394"/>
                  </a:cubicBezTo>
                  <a:cubicBezTo>
                    <a:pt x="744" y="394"/>
                    <a:pt x="742" y="388"/>
                    <a:pt x="748" y="390"/>
                  </a:cubicBezTo>
                  <a:cubicBezTo>
                    <a:pt x="751" y="402"/>
                    <a:pt x="761" y="406"/>
                    <a:pt x="765" y="417"/>
                  </a:cubicBezTo>
                  <a:cubicBezTo>
                    <a:pt x="770" y="416"/>
                    <a:pt x="773" y="418"/>
                    <a:pt x="777" y="418"/>
                  </a:cubicBezTo>
                  <a:cubicBezTo>
                    <a:pt x="778" y="420"/>
                    <a:pt x="778" y="423"/>
                    <a:pt x="780" y="424"/>
                  </a:cubicBezTo>
                  <a:cubicBezTo>
                    <a:pt x="795" y="428"/>
                    <a:pt x="801" y="441"/>
                    <a:pt x="814" y="446"/>
                  </a:cubicBezTo>
                  <a:cubicBezTo>
                    <a:pt x="813" y="455"/>
                    <a:pt x="811" y="463"/>
                    <a:pt x="809" y="469"/>
                  </a:cubicBezTo>
                  <a:cubicBezTo>
                    <a:pt x="811" y="473"/>
                    <a:pt x="818" y="473"/>
                    <a:pt x="817" y="481"/>
                  </a:cubicBezTo>
                  <a:cubicBezTo>
                    <a:pt x="827" y="485"/>
                    <a:pt x="831" y="496"/>
                    <a:pt x="838" y="503"/>
                  </a:cubicBezTo>
                  <a:cubicBezTo>
                    <a:pt x="841" y="504"/>
                    <a:pt x="847" y="501"/>
                    <a:pt x="847" y="505"/>
                  </a:cubicBezTo>
                  <a:cubicBezTo>
                    <a:pt x="845" y="507"/>
                    <a:pt x="840" y="506"/>
                    <a:pt x="839" y="510"/>
                  </a:cubicBezTo>
                  <a:cubicBezTo>
                    <a:pt x="843" y="516"/>
                    <a:pt x="846" y="518"/>
                    <a:pt x="844" y="529"/>
                  </a:cubicBezTo>
                  <a:cubicBezTo>
                    <a:pt x="848" y="531"/>
                    <a:pt x="851" y="529"/>
                    <a:pt x="856" y="529"/>
                  </a:cubicBezTo>
                  <a:cubicBezTo>
                    <a:pt x="856" y="531"/>
                    <a:pt x="857" y="532"/>
                    <a:pt x="858" y="535"/>
                  </a:cubicBezTo>
                  <a:cubicBezTo>
                    <a:pt x="863" y="530"/>
                    <a:pt x="865" y="538"/>
                    <a:pt x="870" y="536"/>
                  </a:cubicBezTo>
                  <a:cubicBezTo>
                    <a:pt x="870" y="528"/>
                    <a:pt x="864" y="521"/>
                    <a:pt x="864" y="516"/>
                  </a:cubicBezTo>
                  <a:cubicBezTo>
                    <a:pt x="869" y="516"/>
                    <a:pt x="868" y="521"/>
                    <a:pt x="874" y="519"/>
                  </a:cubicBezTo>
                  <a:cubicBezTo>
                    <a:pt x="873" y="511"/>
                    <a:pt x="857" y="510"/>
                    <a:pt x="852" y="503"/>
                  </a:cubicBezTo>
                  <a:cubicBezTo>
                    <a:pt x="863" y="501"/>
                    <a:pt x="870" y="511"/>
                    <a:pt x="881" y="513"/>
                  </a:cubicBezTo>
                  <a:cubicBezTo>
                    <a:pt x="883" y="510"/>
                    <a:pt x="881" y="506"/>
                    <a:pt x="880" y="504"/>
                  </a:cubicBezTo>
                  <a:cubicBezTo>
                    <a:pt x="883" y="503"/>
                    <a:pt x="886" y="502"/>
                    <a:pt x="885" y="496"/>
                  </a:cubicBezTo>
                  <a:cubicBezTo>
                    <a:pt x="881" y="496"/>
                    <a:pt x="876" y="496"/>
                    <a:pt x="873" y="493"/>
                  </a:cubicBezTo>
                  <a:cubicBezTo>
                    <a:pt x="867" y="489"/>
                    <a:pt x="860" y="474"/>
                    <a:pt x="858" y="467"/>
                  </a:cubicBezTo>
                  <a:cubicBezTo>
                    <a:pt x="864" y="469"/>
                    <a:pt x="866" y="474"/>
                    <a:pt x="872" y="476"/>
                  </a:cubicBezTo>
                  <a:cubicBezTo>
                    <a:pt x="878" y="473"/>
                    <a:pt x="872" y="463"/>
                    <a:pt x="880" y="461"/>
                  </a:cubicBezTo>
                  <a:cubicBezTo>
                    <a:pt x="884" y="461"/>
                    <a:pt x="884" y="464"/>
                    <a:pt x="887" y="465"/>
                  </a:cubicBezTo>
                  <a:cubicBezTo>
                    <a:pt x="891" y="463"/>
                    <a:pt x="891" y="459"/>
                    <a:pt x="895" y="459"/>
                  </a:cubicBezTo>
                  <a:cubicBezTo>
                    <a:pt x="900" y="461"/>
                    <a:pt x="908" y="461"/>
                    <a:pt x="908" y="467"/>
                  </a:cubicBezTo>
                  <a:cubicBezTo>
                    <a:pt x="906" y="469"/>
                    <a:pt x="900" y="468"/>
                    <a:pt x="902" y="473"/>
                  </a:cubicBezTo>
                  <a:cubicBezTo>
                    <a:pt x="906" y="477"/>
                    <a:pt x="907" y="470"/>
                    <a:pt x="911" y="470"/>
                  </a:cubicBezTo>
                  <a:cubicBezTo>
                    <a:pt x="910" y="479"/>
                    <a:pt x="910" y="484"/>
                    <a:pt x="906" y="490"/>
                  </a:cubicBezTo>
                  <a:cubicBezTo>
                    <a:pt x="910" y="490"/>
                    <a:pt x="912" y="492"/>
                    <a:pt x="916" y="492"/>
                  </a:cubicBezTo>
                  <a:cubicBezTo>
                    <a:pt x="920" y="487"/>
                    <a:pt x="914" y="487"/>
                    <a:pt x="912" y="484"/>
                  </a:cubicBezTo>
                  <a:cubicBezTo>
                    <a:pt x="922" y="483"/>
                    <a:pt x="922" y="498"/>
                    <a:pt x="923" y="502"/>
                  </a:cubicBezTo>
                  <a:cubicBezTo>
                    <a:pt x="919" y="497"/>
                    <a:pt x="915" y="497"/>
                    <a:pt x="907" y="498"/>
                  </a:cubicBezTo>
                  <a:cubicBezTo>
                    <a:pt x="907" y="504"/>
                    <a:pt x="907" y="504"/>
                    <a:pt x="907" y="504"/>
                  </a:cubicBezTo>
                  <a:cubicBezTo>
                    <a:pt x="918" y="505"/>
                    <a:pt x="933" y="506"/>
                    <a:pt x="930" y="519"/>
                  </a:cubicBezTo>
                  <a:cubicBezTo>
                    <a:pt x="936" y="523"/>
                    <a:pt x="943" y="525"/>
                    <a:pt x="946" y="531"/>
                  </a:cubicBezTo>
                  <a:cubicBezTo>
                    <a:pt x="957" y="529"/>
                    <a:pt x="965" y="543"/>
                    <a:pt x="980" y="537"/>
                  </a:cubicBezTo>
                  <a:cubicBezTo>
                    <a:pt x="978" y="524"/>
                    <a:pt x="995" y="524"/>
                    <a:pt x="1003" y="530"/>
                  </a:cubicBezTo>
                  <a:cubicBezTo>
                    <a:pt x="1006" y="532"/>
                    <a:pt x="1006" y="537"/>
                    <a:pt x="1010" y="539"/>
                  </a:cubicBezTo>
                  <a:cubicBezTo>
                    <a:pt x="1030" y="545"/>
                    <a:pt x="1038" y="516"/>
                    <a:pt x="1055" y="528"/>
                  </a:cubicBezTo>
                  <a:cubicBezTo>
                    <a:pt x="1059" y="527"/>
                    <a:pt x="1058" y="522"/>
                    <a:pt x="1063" y="522"/>
                  </a:cubicBezTo>
                  <a:cubicBezTo>
                    <a:pt x="1064" y="533"/>
                    <a:pt x="1056" y="553"/>
                    <a:pt x="1068" y="561"/>
                  </a:cubicBezTo>
                  <a:cubicBezTo>
                    <a:pt x="1054" y="576"/>
                    <a:pt x="1068" y="603"/>
                    <a:pt x="1059" y="616"/>
                  </a:cubicBezTo>
                  <a:cubicBezTo>
                    <a:pt x="1054" y="616"/>
                    <a:pt x="1054" y="616"/>
                    <a:pt x="1054" y="616"/>
                  </a:cubicBezTo>
                  <a:cubicBezTo>
                    <a:pt x="1052" y="630"/>
                    <a:pt x="1039" y="623"/>
                    <a:pt x="1027" y="625"/>
                  </a:cubicBezTo>
                  <a:cubicBezTo>
                    <a:pt x="1022" y="616"/>
                    <a:pt x="1015" y="621"/>
                    <a:pt x="1005" y="622"/>
                  </a:cubicBezTo>
                  <a:cubicBezTo>
                    <a:pt x="1002" y="622"/>
                    <a:pt x="1000" y="621"/>
                    <a:pt x="999" y="621"/>
                  </a:cubicBezTo>
                  <a:cubicBezTo>
                    <a:pt x="990" y="623"/>
                    <a:pt x="983" y="633"/>
                    <a:pt x="977" y="634"/>
                  </a:cubicBezTo>
                  <a:cubicBezTo>
                    <a:pt x="970" y="628"/>
                    <a:pt x="960" y="632"/>
                    <a:pt x="952" y="630"/>
                  </a:cubicBezTo>
                  <a:cubicBezTo>
                    <a:pt x="949" y="629"/>
                    <a:pt x="947" y="626"/>
                    <a:pt x="944" y="625"/>
                  </a:cubicBezTo>
                  <a:cubicBezTo>
                    <a:pt x="942" y="624"/>
                    <a:pt x="938" y="626"/>
                    <a:pt x="934" y="625"/>
                  </a:cubicBezTo>
                  <a:cubicBezTo>
                    <a:pt x="925" y="624"/>
                    <a:pt x="920" y="619"/>
                    <a:pt x="913" y="624"/>
                  </a:cubicBezTo>
                  <a:cubicBezTo>
                    <a:pt x="911" y="622"/>
                    <a:pt x="908" y="621"/>
                    <a:pt x="908" y="616"/>
                  </a:cubicBezTo>
                  <a:cubicBezTo>
                    <a:pt x="895" y="618"/>
                    <a:pt x="893" y="610"/>
                    <a:pt x="879" y="612"/>
                  </a:cubicBezTo>
                  <a:cubicBezTo>
                    <a:pt x="875" y="611"/>
                    <a:pt x="874" y="606"/>
                    <a:pt x="872" y="603"/>
                  </a:cubicBezTo>
                  <a:cubicBezTo>
                    <a:pt x="866" y="605"/>
                    <a:pt x="862" y="600"/>
                    <a:pt x="857" y="600"/>
                  </a:cubicBezTo>
                  <a:cubicBezTo>
                    <a:pt x="850" y="599"/>
                    <a:pt x="847" y="602"/>
                    <a:pt x="843" y="603"/>
                  </a:cubicBezTo>
                  <a:cubicBezTo>
                    <a:pt x="839" y="604"/>
                    <a:pt x="834" y="602"/>
                    <a:pt x="834" y="603"/>
                  </a:cubicBezTo>
                  <a:cubicBezTo>
                    <a:pt x="831" y="604"/>
                    <a:pt x="822" y="612"/>
                    <a:pt x="821" y="615"/>
                  </a:cubicBezTo>
                  <a:cubicBezTo>
                    <a:pt x="819" y="622"/>
                    <a:pt x="827" y="628"/>
                    <a:pt x="826" y="635"/>
                  </a:cubicBezTo>
                  <a:cubicBezTo>
                    <a:pt x="825" y="641"/>
                    <a:pt x="818" y="646"/>
                    <a:pt x="813" y="647"/>
                  </a:cubicBezTo>
                  <a:cubicBezTo>
                    <a:pt x="803" y="649"/>
                    <a:pt x="802" y="644"/>
                    <a:pt x="797" y="640"/>
                  </a:cubicBezTo>
                  <a:cubicBezTo>
                    <a:pt x="792" y="636"/>
                    <a:pt x="782" y="631"/>
                    <a:pt x="778" y="630"/>
                  </a:cubicBezTo>
                  <a:cubicBezTo>
                    <a:pt x="768" y="628"/>
                    <a:pt x="760" y="632"/>
                    <a:pt x="754" y="628"/>
                  </a:cubicBezTo>
                  <a:cubicBezTo>
                    <a:pt x="748" y="624"/>
                    <a:pt x="751" y="613"/>
                    <a:pt x="744" y="608"/>
                  </a:cubicBezTo>
                  <a:cubicBezTo>
                    <a:pt x="743" y="606"/>
                    <a:pt x="738" y="606"/>
                    <a:pt x="735" y="605"/>
                  </a:cubicBezTo>
                  <a:cubicBezTo>
                    <a:pt x="731" y="603"/>
                    <a:pt x="729" y="600"/>
                    <a:pt x="727" y="599"/>
                  </a:cubicBezTo>
                  <a:cubicBezTo>
                    <a:pt x="718" y="596"/>
                    <a:pt x="709" y="601"/>
                    <a:pt x="701" y="599"/>
                  </a:cubicBezTo>
                  <a:cubicBezTo>
                    <a:pt x="693" y="597"/>
                    <a:pt x="691" y="590"/>
                    <a:pt x="683" y="588"/>
                  </a:cubicBezTo>
                  <a:cubicBezTo>
                    <a:pt x="682" y="586"/>
                    <a:pt x="681" y="584"/>
                    <a:pt x="680" y="582"/>
                  </a:cubicBezTo>
                  <a:cubicBezTo>
                    <a:pt x="672" y="582"/>
                    <a:pt x="667" y="579"/>
                    <a:pt x="666" y="573"/>
                  </a:cubicBezTo>
                  <a:cubicBezTo>
                    <a:pt x="673" y="563"/>
                    <a:pt x="687" y="562"/>
                    <a:pt x="685" y="550"/>
                  </a:cubicBezTo>
                  <a:cubicBezTo>
                    <a:pt x="684" y="546"/>
                    <a:pt x="677" y="544"/>
                    <a:pt x="677" y="539"/>
                  </a:cubicBezTo>
                  <a:cubicBezTo>
                    <a:pt x="676" y="531"/>
                    <a:pt x="690" y="530"/>
                    <a:pt x="687" y="521"/>
                  </a:cubicBezTo>
                  <a:cubicBezTo>
                    <a:pt x="680" y="521"/>
                    <a:pt x="678" y="529"/>
                    <a:pt x="673" y="527"/>
                  </a:cubicBezTo>
                  <a:cubicBezTo>
                    <a:pt x="672" y="522"/>
                    <a:pt x="677" y="521"/>
                    <a:pt x="674" y="516"/>
                  </a:cubicBezTo>
                  <a:cubicBezTo>
                    <a:pt x="663" y="512"/>
                    <a:pt x="646" y="528"/>
                    <a:pt x="635" y="516"/>
                  </a:cubicBezTo>
                  <a:cubicBezTo>
                    <a:pt x="631" y="521"/>
                    <a:pt x="623" y="519"/>
                    <a:pt x="619" y="515"/>
                  </a:cubicBezTo>
                  <a:cubicBezTo>
                    <a:pt x="615" y="521"/>
                    <a:pt x="608" y="518"/>
                    <a:pt x="602" y="522"/>
                  </a:cubicBezTo>
                  <a:cubicBezTo>
                    <a:pt x="590" y="516"/>
                    <a:pt x="573" y="518"/>
                    <a:pt x="559" y="518"/>
                  </a:cubicBezTo>
                  <a:cubicBezTo>
                    <a:pt x="545" y="519"/>
                    <a:pt x="529" y="519"/>
                    <a:pt x="523" y="529"/>
                  </a:cubicBezTo>
                  <a:cubicBezTo>
                    <a:pt x="505" y="526"/>
                    <a:pt x="499" y="548"/>
                    <a:pt x="484" y="534"/>
                  </a:cubicBezTo>
                  <a:cubicBezTo>
                    <a:pt x="475" y="537"/>
                    <a:pt x="470" y="529"/>
                    <a:pt x="462" y="534"/>
                  </a:cubicBezTo>
                  <a:cubicBezTo>
                    <a:pt x="457" y="531"/>
                    <a:pt x="455" y="526"/>
                    <a:pt x="452" y="520"/>
                  </a:cubicBezTo>
                  <a:cubicBezTo>
                    <a:pt x="446" y="520"/>
                    <a:pt x="446" y="520"/>
                    <a:pt x="446" y="520"/>
                  </a:cubicBezTo>
                  <a:cubicBezTo>
                    <a:pt x="436" y="536"/>
                    <a:pt x="428" y="552"/>
                    <a:pt x="406" y="555"/>
                  </a:cubicBezTo>
                  <a:cubicBezTo>
                    <a:pt x="394" y="554"/>
                    <a:pt x="392" y="564"/>
                    <a:pt x="383" y="567"/>
                  </a:cubicBezTo>
                  <a:cubicBezTo>
                    <a:pt x="382" y="577"/>
                    <a:pt x="373" y="580"/>
                    <a:pt x="369" y="587"/>
                  </a:cubicBezTo>
                  <a:cubicBezTo>
                    <a:pt x="370" y="593"/>
                    <a:pt x="367" y="596"/>
                    <a:pt x="365" y="598"/>
                  </a:cubicBezTo>
                  <a:cubicBezTo>
                    <a:pt x="367" y="603"/>
                    <a:pt x="365" y="608"/>
                    <a:pt x="363" y="611"/>
                  </a:cubicBezTo>
                  <a:cubicBezTo>
                    <a:pt x="353" y="614"/>
                    <a:pt x="353" y="626"/>
                    <a:pt x="340" y="626"/>
                  </a:cubicBezTo>
                  <a:cubicBezTo>
                    <a:pt x="336" y="635"/>
                    <a:pt x="323" y="638"/>
                    <a:pt x="311" y="636"/>
                  </a:cubicBezTo>
                  <a:cubicBezTo>
                    <a:pt x="303" y="642"/>
                    <a:pt x="302" y="655"/>
                    <a:pt x="292" y="659"/>
                  </a:cubicBezTo>
                  <a:cubicBezTo>
                    <a:pt x="287" y="658"/>
                    <a:pt x="286" y="658"/>
                    <a:pt x="282" y="659"/>
                  </a:cubicBezTo>
                  <a:cubicBezTo>
                    <a:pt x="282" y="667"/>
                    <a:pt x="277" y="670"/>
                    <a:pt x="273" y="674"/>
                  </a:cubicBezTo>
                  <a:cubicBezTo>
                    <a:pt x="273" y="684"/>
                    <a:pt x="273" y="684"/>
                    <a:pt x="273" y="684"/>
                  </a:cubicBezTo>
                  <a:cubicBezTo>
                    <a:pt x="267" y="688"/>
                    <a:pt x="263" y="695"/>
                    <a:pt x="255" y="696"/>
                  </a:cubicBezTo>
                  <a:cubicBezTo>
                    <a:pt x="252" y="705"/>
                    <a:pt x="246" y="711"/>
                    <a:pt x="242" y="719"/>
                  </a:cubicBezTo>
                  <a:cubicBezTo>
                    <a:pt x="233" y="723"/>
                    <a:pt x="230" y="729"/>
                    <a:pt x="230" y="738"/>
                  </a:cubicBezTo>
                  <a:cubicBezTo>
                    <a:pt x="229" y="745"/>
                    <a:pt x="233" y="751"/>
                    <a:pt x="234" y="755"/>
                  </a:cubicBezTo>
                  <a:cubicBezTo>
                    <a:pt x="234" y="761"/>
                    <a:pt x="229" y="767"/>
                    <a:pt x="228" y="773"/>
                  </a:cubicBezTo>
                  <a:cubicBezTo>
                    <a:pt x="227" y="779"/>
                    <a:pt x="230" y="785"/>
                    <a:pt x="230" y="791"/>
                  </a:cubicBezTo>
                  <a:cubicBezTo>
                    <a:pt x="228" y="807"/>
                    <a:pt x="214" y="817"/>
                    <a:pt x="215" y="834"/>
                  </a:cubicBezTo>
                  <a:cubicBezTo>
                    <a:pt x="213" y="838"/>
                    <a:pt x="204" y="841"/>
                    <a:pt x="203" y="848"/>
                  </a:cubicBezTo>
                  <a:cubicBezTo>
                    <a:pt x="202" y="853"/>
                    <a:pt x="209" y="862"/>
                    <a:pt x="208" y="872"/>
                  </a:cubicBezTo>
                  <a:cubicBezTo>
                    <a:pt x="207" y="878"/>
                    <a:pt x="202" y="883"/>
                    <a:pt x="203" y="887"/>
                  </a:cubicBezTo>
                  <a:cubicBezTo>
                    <a:pt x="203" y="892"/>
                    <a:pt x="208" y="895"/>
                    <a:pt x="210" y="897"/>
                  </a:cubicBezTo>
                  <a:cubicBezTo>
                    <a:pt x="209" y="899"/>
                    <a:pt x="209" y="901"/>
                    <a:pt x="210" y="903"/>
                  </a:cubicBezTo>
                  <a:cubicBezTo>
                    <a:pt x="212" y="905"/>
                    <a:pt x="215" y="902"/>
                    <a:pt x="217" y="905"/>
                  </a:cubicBezTo>
                  <a:cubicBezTo>
                    <a:pt x="217" y="917"/>
                    <a:pt x="222" y="924"/>
                    <a:pt x="228" y="929"/>
                  </a:cubicBezTo>
                  <a:cubicBezTo>
                    <a:pt x="228" y="943"/>
                    <a:pt x="249" y="953"/>
                    <a:pt x="242" y="971"/>
                  </a:cubicBezTo>
                  <a:cubicBezTo>
                    <a:pt x="246" y="980"/>
                    <a:pt x="248" y="990"/>
                    <a:pt x="253" y="997"/>
                  </a:cubicBezTo>
                  <a:cubicBezTo>
                    <a:pt x="255" y="999"/>
                    <a:pt x="258" y="999"/>
                    <a:pt x="259" y="1000"/>
                  </a:cubicBezTo>
                  <a:cubicBezTo>
                    <a:pt x="265" y="1005"/>
                    <a:pt x="269" y="1015"/>
                    <a:pt x="276" y="1021"/>
                  </a:cubicBezTo>
                  <a:cubicBezTo>
                    <a:pt x="279" y="1024"/>
                    <a:pt x="281" y="1024"/>
                    <a:pt x="283" y="1027"/>
                  </a:cubicBezTo>
                  <a:cubicBezTo>
                    <a:pt x="287" y="1032"/>
                    <a:pt x="289" y="1039"/>
                    <a:pt x="293" y="1044"/>
                  </a:cubicBezTo>
                  <a:cubicBezTo>
                    <a:pt x="297" y="1048"/>
                    <a:pt x="304" y="1051"/>
                    <a:pt x="308" y="1055"/>
                  </a:cubicBezTo>
                  <a:cubicBezTo>
                    <a:pt x="312" y="1058"/>
                    <a:pt x="314" y="1062"/>
                    <a:pt x="317" y="1065"/>
                  </a:cubicBezTo>
                  <a:cubicBezTo>
                    <a:pt x="325" y="1070"/>
                    <a:pt x="331" y="1063"/>
                    <a:pt x="343" y="1062"/>
                  </a:cubicBezTo>
                  <a:cubicBezTo>
                    <a:pt x="350" y="1061"/>
                    <a:pt x="357" y="1063"/>
                    <a:pt x="363" y="1064"/>
                  </a:cubicBezTo>
                  <a:cubicBezTo>
                    <a:pt x="374" y="1064"/>
                    <a:pt x="378" y="1062"/>
                    <a:pt x="384" y="1068"/>
                  </a:cubicBezTo>
                  <a:cubicBezTo>
                    <a:pt x="387" y="1069"/>
                    <a:pt x="389" y="1068"/>
                    <a:pt x="391" y="1067"/>
                  </a:cubicBezTo>
                  <a:cubicBezTo>
                    <a:pt x="394" y="1075"/>
                    <a:pt x="405" y="1075"/>
                    <a:pt x="409" y="1082"/>
                  </a:cubicBezTo>
                  <a:cubicBezTo>
                    <a:pt x="425" y="1078"/>
                    <a:pt x="440" y="1078"/>
                    <a:pt x="452" y="1070"/>
                  </a:cubicBezTo>
                  <a:cubicBezTo>
                    <a:pt x="460" y="1078"/>
                    <a:pt x="467" y="1068"/>
                    <a:pt x="474" y="1067"/>
                  </a:cubicBezTo>
                  <a:cubicBezTo>
                    <a:pt x="477" y="1067"/>
                    <a:pt x="481" y="1070"/>
                    <a:pt x="486" y="1069"/>
                  </a:cubicBezTo>
                  <a:cubicBezTo>
                    <a:pt x="489" y="1069"/>
                    <a:pt x="491" y="1067"/>
                    <a:pt x="493" y="1067"/>
                  </a:cubicBezTo>
                  <a:cubicBezTo>
                    <a:pt x="496" y="1068"/>
                    <a:pt x="498" y="1071"/>
                    <a:pt x="501" y="1071"/>
                  </a:cubicBezTo>
                  <a:cubicBezTo>
                    <a:pt x="504" y="1072"/>
                    <a:pt x="507" y="1070"/>
                    <a:pt x="509" y="1069"/>
                  </a:cubicBezTo>
                  <a:cubicBezTo>
                    <a:pt x="525" y="1069"/>
                    <a:pt x="539" y="1084"/>
                    <a:pt x="543" y="1095"/>
                  </a:cubicBezTo>
                  <a:cubicBezTo>
                    <a:pt x="547" y="1108"/>
                    <a:pt x="548" y="1115"/>
                    <a:pt x="568" y="1113"/>
                  </a:cubicBezTo>
                  <a:cubicBezTo>
                    <a:pt x="569" y="1112"/>
                    <a:pt x="568" y="1109"/>
                    <a:pt x="571" y="1110"/>
                  </a:cubicBezTo>
                  <a:cubicBezTo>
                    <a:pt x="580" y="1109"/>
                    <a:pt x="585" y="1116"/>
                    <a:pt x="592" y="1115"/>
                  </a:cubicBezTo>
                  <a:cubicBezTo>
                    <a:pt x="597" y="1115"/>
                    <a:pt x="604" y="1108"/>
                    <a:pt x="609" y="1115"/>
                  </a:cubicBezTo>
                  <a:cubicBezTo>
                    <a:pt x="610" y="1128"/>
                    <a:pt x="627" y="1131"/>
                    <a:pt x="629" y="1141"/>
                  </a:cubicBezTo>
                  <a:cubicBezTo>
                    <a:pt x="631" y="1149"/>
                    <a:pt x="623" y="1151"/>
                    <a:pt x="625" y="1162"/>
                  </a:cubicBezTo>
                  <a:cubicBezTo>
                    <a:pt x="623" y="1165"/>
                    <a:pt x="619" y="1166"/>
                    <a:pt x="617" y="1169"/>
                  </a:cubicBezTo>
                  <a:cubicBezTo>
                    <a:pt x="618" y="1175"/>
                    <a:pt x="623" y="1177"/>
                    <a:pt x="623" y="1184"/>
                  </a:cubicBezTo>
                  <a:cubicBezTo>
                    <a:pt x="622" y="1185"/>
                    <a:pt x="619" y="1184"/>
                    <a:pt x="618" y="1186"/>
                  </a:cubicBezTo>
                  <a:cubicBezTo>
                    <a:pt x="619" y="1196"/>
                    <a:pt x="616" y="1203"/>
                    <a:pt x="607" y="1203"/>
                  </a:cubicBezTo>
                  <a:cubicBezTo>
                    <a:pt x="608" y="1210"/>
                    <a:pt x="613" y="1213"/>
                    <a:pt x="618" y="1216"/>
                  </a:cubicBezTo>
                  <a:cubicBezTo>
                    <a:pt x="619" y="1219"/>
                    <a:pt x="617" y="1219"/>
                    <a:pt x="618" y="1222"/>
                  </a:cubicBezTo>
                  <a:cubicBezTo>
                    <a:pt x="622" y="1224"/>
                    <a:pt x="625" y="1227"/>
                    <a:pt x="626" y="1233"/>
                  </a:cubicBezTo>
                  <a:cubicBezTo>
                    <a:pt x="633" y="1233"/>
                    <a:pt x="632" y="1237"/>
                    <a:pt x="635" y="1240"/>
                  </a:cubicBezTo>
                  <a:cubicBezTo>
                    <a:pt x="637" y="1243"/>
                    <a:pt x="642" y="1244"/>
                    <a:pt x="643" y="1246"/>
                  </a:cubicBezTo>
                  <a:cubicBezTo>
                    <a:pt x="646" y="1249"/>
                    <a:pt x="646" y="1252"/>
                    <a:pt x="648" y="1255"/>
                  </a:cubicBezTo>
                  <a:cubicBezTo>
                    <a:pt x="653" y="1260"/>
                    <a:pt x="661" y="1262"/>
                    <a:pt x="666" y="1267"/>
                  </a:cubicBezTo>
                  <a:cubicBezTo>
                    <a:pt x="673" y="1274"/>
                    <a:pt x="674" y="1284"/>
                    <a:pt x="681" y="1291"/>
                  </a:cubicBezTo>
                  <a:cubicBezTo>
                    <a:pt x="681" y="1294"/>
                    <a:pt x="678" y="1293"/>
                    <a:pt x="679" y="1297"/>
                  </a:cubicBezTo>
                  <a:cubicBezTo>
                    <a:pt x="682" y="1301"/>
                    <a:pt x="688" y="1303"/>
                    <a:pt x="688" y="1311"/>
                  </a:cubicBezTo>
                  <a:cubicBezTo>
                    <a:pt x="693" y="1317"/>
                    <a:pt x="701" y="1320"/>
                    <a:pt x="700" y="1331"/>
                  </a:cubicBezTo>
                  <a:cubicBezTo>
                    <a:pt x="699" y="1335"/>
                    <a:pt x="695" y="1335"/>
                    <a:pt x="694" y="1339"/>
                  </a:cubicBezTo>
                  <a:cubicBezTo>
                    <a:pt x="696" y="1352"/>
                    <a:pt x="713" y="1360"/>
                    <a:pt x="712" y="1373"/>
                  </a:cubicBezTo>
                  <a:cubicBezTo>
                    <a:pt x="711" y="1378"/>
                    <a:pt x="705" y="1379"/>
                    <a:pt x="707" y="1385"/>
                  </a:cubicBezTo>
                  <a:cubicBezTo>
                    <a:pt x="697" y="1384"/>
                    <a:pt x="698" y="1394"/>
                    <a:pt x="689" y="1393"/>
                  </a:cubicBezTo>
                  <a:cubicBezTo>
                    <a:pt x="689" y="1403"/>
                    <a:pt x="684" y="1405"/>
                    <a:pt x="687" y="1415"/>
                  </a:cubicBezTo>
                  <a:cubicBezTo>
                    <a:pt x="680" y="1417"/>
                    <a:pt x="683" y="1423"/>
                    <a:pt x="677" y="1427"/>
                  </a:cubicBezTo>
                  <a:cubicBezTo>
                    <a:pt x="679" y="1436"/>
                    <a:pt x="676" y="1443"/>
                    <a:pt x="679" y="1451"/>
                  </a:cubicBezTo>
                  <a:cubicBezTo>
                    <a:pt x="683" y="1459"/>
                    <a:pt x="695" y="1464"/>
                    <a:pt x="704" y="1475"/>
                  </a:cubicBezTo>
                  <a:cubicBezTo>
                    <a:pt x="706" y="1477"/>
                    <a:pt x="706" y="1479"/>
                    <a:pt x="708" y="1481"/>
                  </a:cubicBezTo>
                  <a:cubicBezTo>
                    <a:pt x="712" y="1487"/>
                    <a:pt x="718" y="1489"/>
                    <a:pt x="721" y="1493"/>
                  </a:cubicBezTo>
                  <a:cubicBezTo>
                    <a:pt x="722" y="1494"/>
                    <a:pt x="721" y="1496"/>
                    <a:pt x="722" y="1497"/>
                  </a:cubicBezTo>
                  <a:cubicBezTo>
                    <a:pt x="726" y="1500"/>
                    <a:pt x="731" y="1499"/>
                    <a:pt x="733" y="1503"/>
                  </a:cubicBezTo>
                  <a:cubicBezTo>
                    <a:pt x="735" y="1508"/>
                    <a:pt x="733" y="1515"/>
                    <a:pt x="735" y="1521"/>
                  </a:cubicBezTo>
                  <a:cubicBezTo>
                    <a:pt x="736" y="1524"/>
                    <a:pt x="740" y="1527"/>
                    <a:pt x="741" y="1529"/>
                  </a:cubicBezTo>
                  <a:cubicBezTo>
                    <a:pt x="742" y="1530"/>
                    <a:pt x="740" y="1533"/>
                    <a:pt x="740" y="1534"/>
                  </a:cubicBezTo>
                  <a:cubicBezTo>
                    <a:pt x="741" y="1535"/>
                    <a:pt x="744" y="1541"/>
                    <a:pt x="744" y="1542"/>
                  </a:cubicBezTo>
                  <a:cubicBezTo>
                    <a:pt x="746" y="1545"/>
                    <a:pt x="751" y="1550"/>
                    <a:pt x="753" y="1552"/>
                  </a:cubicBezTo>
                  <a:cubicBezTo>
                    <a:pt x="762" y="1563"/>
                    <a:pt x="783" y="1564"/>
                    <a:pt x="783" y="1578"/>
                  </a:cubicBezTo>
                  <a:cubicBezTo>
                    <a:pt x="788" y="1583"/>
                    <a:pt x="799" y="1582"/>
                    <a:pt x="800" y="1592"/>
                  </a:cubicBezTo>
                  <a:cubicBezTo>
                    <a:pt x="800" y="1594"/>
                    <a:pt x="797" y="1594"/>
                    <a:pt x="794" y="1594"/>
                  </a:cubicBezTo>
                  <a:cubicBezTo>
                    <a:pt x="794" y="1599"/>
                    <a:pt x="800" y="1599"/>
                    <a:pt x="801" y="1604"/>
                  </a:cubicBezTo>
                  <a:cubicBezTo>
                    <a:pt x="808" y="1602"/>
                    <a:pt x="813" y="1607"/>
                    <a:pt x="820" y="1608"/>
                  </a:cubicBezTo>
                  <a:cubicBezTo>
                    <a:pt x="833" y="1609"/>
                    <a:pt x="848" y="1604"/>
                    <a:pt x="860" y="1603"/>
                  </a:cubicBezTo>
                  <a:cubicBezTo>
                    <a:pt x="881" y="1601"/>
                    <a:pt x="902" y="1604"/>
                    <a:pt x="921" y="1600"/>
                  </a:cubicBezTo>
                  <a:cubicBezTo>
                    <a:pt x="940" y="1597"/>
                    <a:pt x="954" y="1584"/>
                    <a:pt x="970" y="1580"/>
                  </a:cubicBezTo>
                  <a:cubicBezTo>
                    <a:pt x="984" y="1576"/>
                    <a:pt x="990" y="1567"/>
                    <a:pt x="1000" y="1562"/>
                  </a:cubicBezTo>
                  <a:cubicBezTo>
                    <a:pt x="1004" y="1559"/>
                    <a:pt x="1011" y="1559"/>
                    <a:pt x="1016" y="1556"/>
                  </a:cubicBezTo>
                  <a:cubicBezTo>
                    <a:pt x="1024" y="1552"/>
                    <a:pt x="1029" y="1542"/>
                    <a:pt x="1033" y="1535"/>
                  </a:cubicBezTo>
                  <a:cubicBezTo>
                    <a:pt x="1034" y="1532"/>
                    <a:pt x="1029" y="1534"/>
                    <a:pt x="1030" y="1530"/>
                  </a:cubicBezTo>
                  <a:cubicBezTo>
                    <a:pt x="1046" y="1521"/>
                    <a:pt x="1066" y="1516"/>
                    <a:pt x="1082" y="1507"/>
                  </a:cubicBezTo>
                  <a:cubicBezTo>
                    <a:pt x="1083" y="1504"/>
                    <a:pt x="1080" y="1504"/>
                    <a:pt x="1080" y="1501"/>
                  </a:cubicBezTo>
                  <a:cubicBezTo>
                    <a:pt x="1086" y="1499"/>
                    <a:pt x="1087" y="1493"/>
                    <a:pt x="1089" y="1487"/>
                  </a:cubicBezTo>
                  <a:cubicBezTo>
                    <a:pt x="1085" y="1486"/>
                    <a:pt x="1085" y="1482"/>
                    <a:pt x="1082" y="1479"/>
                  </a:cubicBezTo>
                  <a:cubicBezTo>
                    <a:pt x="1084" y="1478"/>
                    <a:pt x="1085" y="1476"/>
                    <a:pt x="1085" y="1474"/>
                  </a:cubicBezTo>
                  <a:cubicBezTo>
                    <a:pt x="1084" y="1472"/>
                    <a:pt x="1081" y="1472"/>
                    <a:pt x="1079" y="1471"/>
                  </a:cubicBezTo>
                  <a:cubicBezTo>
                    <a:pt x="1081" y="1463"/>
                    <a:pt x="1089" y="1464"/>
                    <a:pt x="1095" y="1460"/>
                  </a:cubicBezTo>
                  <a:cubicBezTo>
                    <a:pt x="1098" y="1458"/>
                    <a:pt x="1100" y="1454"/>
                    <a:pt x="1103" y="1451"/>
                  </a:cubicBezTo>
                  <a:cubicBezTo>
                    <a:pt x="1108" y="1449"/>
                    <a:pt x="1114" y="1448"/>
                    <a:pt x="1119" y="1445"/>
                  </a:cubicBezTo>
                  <a:cubicBezTo>
                    <a:pt x="1122" y="1442"/>
                    <a:pt x="1124" y="1437"/>
                    <a:pt x="1127" y="1434"/>
                  </a:cubicBezTo>
                  <a:cubicBezTo>
                    <a:pt x="1142" y="1423"/>
                    <a:pt x="1160" y="1422"/>
                    <a:pt x="1174" y="1412"/>
                  </a:cubicBezTo>
                  <a:cubicBezTo>
                    <a:pt x="1179" y="1409"/>
                    <a:pt x="1188" y="1400"/>
                    <a:pt x="1193" y="1395"/>
                  </a:cubicBezTo>
                  <a:cubicBezTo>
                    <a:pt x="1200" y="1387"/>
                    <a:pt x="1197" y="1383"/>
                    <a:pt x="1197" y="1373"/>
                  </a:cubicBezTo>
                  <a:cubicBezTo>
                    <a:pt x="1197" y="1369"/>
                    <a:pt x="1198" y="1363"/>
                    <a:pt x="1199" y="1360"/>
                  </a:cubicBezTo>
                  <a:cubicBezTo>
                    <a:pt x="1202" y="1350"/>
                    <a:pt x="1203" y="1342"/>
                    <a:pt x="1208" y="1331"/>
                  </a:cubicBezTo>
                  <a:cubicBezTo>
                    <a:pt x="1207" y="1325"/>
                    <a:pt x="1197" y="1327"/>
                    <a:pt x="1194" y="1323"/>
                  </a:cubicBezTo>
                  <a:cubicBezTo>
                    <a:pt x="1197" y="1312"/>
                    <a:pt x="1186" y="1305"/>
                    <a:pt x="1194" y="1299"/>
                  </a:cubicBezTo>
                  <a:cubicBezTo>
                    <a:pt x="1188" y="1292"/>
                    <a:pt x="1199" y="1289"/>
                    <a:pt x="1197" y="1281"/>
                  </a:cubicBezTo>
                  <a:cubicBezTo>
                    <a:pt x="1194" y="1279"/>
                    <a:pt x="1187" y="1280"/>
                    <a:pt x="1186" y="1276"/>
                  </a:cubicBezTo>
                  <a:cubicBezTo>
                    <a:pt x="1190" y="1267"/>
                    <a:pt x="1190" y="1259"/>
                    <a:pt x="1194" y="1251"/>
                  </a:cubicBezTo>
                  <a:cubicBezTo>
                    <a:pt x="1198" y="1245"/>
                    <a:pt x="1210" y="1240"/>
                    <a:pt x="1208" y="1230"/>
                  </a:cubicBezTo>
                  <a:cubicBezTo>
                    <a:pt x="1210" y="1227"/>
                    <a:pt x="1213" y="1224"/>
                    <a:pt x="1216" y="1222"/>
                  </a:cubicBezTo>
                  <a:cubicBezTo>
                    <a:pt x="1216" y="1219"/>
                    <a:pt x="1215" y="1219"/>
                    <a:pt x="1215" y="1216"/>
                  </a:cubicBezTo>
                  <a:cubicBezTo>
                    <a:pt x="1221" y="1213"/>
                    <a:pt x="1226" y="1209"/>
                    <a:pt x="1228" y="1202"/>
                  </a:cubicBezTo>
                  <a:cubicBezTo>
                    <a:pt x="1231" y="1202"/>
                    <a:pt x="1232" y="1200"/>
                    <a:pt x="1236" y="1200"/>
                  </a:cubicBezTo>
                  <a:cubicBezTo>
                    <a:pt x="1244" y="1193"/>
                    <a:pt x="1246" y="1183"/>
                    <a:pt x="1253" y="1175"/>
                  </a:cubicBezTo>
                  <a:cubicBezTo>
                    <a:pt x="1257" y="1170"/>
                    <a:pt x="1264" y="1167"/>
                    <a:pt x="1267" y="1163"/>
                  </a:cubicBezTo>
                  <a:cubicBezTo>
                    <a:pt x="1269" y="1160"/>
                    <a:pt x="1269" y="1157"/>
                    <a:pt x="1271" y="1154"/>
                  </a:cubicBezTo>
                  <a:cubicBezTo>
                    <a:pt x="1273" y="1152"/>
                    <a:pt x="1276" y="1151"/>
                    <a:pt x="1278" y="1149"/>
                  </a:cubicBezTo>
                  <a:cubicBezTo>
                    <a:pt x="1304" y="1121"/>
                    <a:pt x="1338" y="1099"/>
                    <a:pt x="1353" y="1061"/>
                  </a:cubicBezTo>
                  <a:cubicBezTo>
                    <a:pt x="1355" y="1054"/>
                    <a:pt x="1362" y="1049"/>
                    <a:pt x="1365" y="1042"/>
                  </a:cubicBezTo>
                  <a:cubicBezTo>
                    <a:pt x="1368" y="1037"/>
                    <a:pt x="1367" y="1031"/>
                    <a:pt x="1368" y="1025"/>
                  </a:cubicBezTo>
                  <a:cubicBezTo>
                    <a:pt x="1369" y="1021"/>
                    <a:pt x="1376" y="1015"/>
                    <a:pt x="1378" y="1007"/>
                  </a:cubicBezTo>
                  <a:cubicBezTo>
                    <a:pt x="1381" y="995"/>
                    <a:pt x="1382" y="986"/>
                    <a:pt x="1388" y="981"/>
                  </a:cubicBezTo>
                  <a:cubicBezTo>
                    <a:pt x="1388" y="974"/>
                    <a:pt x="1389" y="967"/>
                    <a:pt x="1387" y="961"/>
                  </a:cubicBezTo>
                  <a:cubicBezTo>
                    <a:pt x="1388" y="958"/>
                    <a:pt x="1391" y="958"/>
                    <a:pt x="1391" y="954"/>
                  </a:cubicBezTo>
                  <a:cubicBezTo>
                    <a:pt x="1390" y="946"/>
                    <a:pt x="1389" y="937"/>
                    <a:pt x="1392" y="931"/>
                  </a:cubicBezTo>
                  <a:cubicBezTo>
                    <a:pt x="1391" y="931"/>
                    <a:pt x="1390" y="930"/>
                    <a:pt x="1389" y="928"/>
                  </a:cubicBezTo>
                  <a:cubicBezTo>
                    <a:pt x="1386" y="928"/>
                    <a:pt x="1385" y="929"/>
                    <a:pt x="1382" y="929"/>
                  </a:cubicBezTo>
                  <a:cubicBezTo>
                    <a:pt x="1378" y="948"/>
                    <a:pt x="1351" y="944"/>
                    <a:pt x="1341" y="956"/>
                  </a:cubicBezTo>
                  <a:cubicBezTo>
                    <a:pt x="1338" y="957"/>
                    <a:pt x="1339" y="954"/>
                    <a:pt x="1336" y="954"/>
                  </a:cubicBezTo>
                  <a:cubicBezTo>
                    <a:pt x="1329" y="958"/>
                    <a:pt x="1326" y="965"/>
                    <a:pt x="1319" y="969"/>
                  </a:cubicBezTo>
                  <a:cubicBezTo>
                    <a:pt x="1316" y="968"/>
                    <a:pt x="1315" y="966"/>
                    <a:pt x="1311" y="967"/>
                  </a:cubicBezTo>
                  <a:cubicBezTo>
                    <a:pt x="1301" y="972"/>
                    <a:pt x="1295" y="982"/>
                    <a:pt x="1282" y="979"/>
                  </a:cubicBezTo>
                  <a:cubicBezTo>
                    <a:pt x="1273" y="977"/>
                    <a:pt x="1270" y="964"/>
                    <a:pt x="1261" y="963"/>
                  </a:cubicBezTo>
                  <a:cubicBezTo>
                    <a:pt x="1271" y="953"/>
                    <a:pt x="1263" y="938"/>
                    <a:pt x="1248" y="938"/>
                  </a:cubicBezTo>
                  <a:cubicBezTo>
                    <a:pt x="1248" y="935"/>
                    <a:pt x="1247" y="932"/>
                    <a:pt x="1245" y="929"/>
                  </a:cubicBezTo>
                  <a:cubicBezTo>
                    <a:pt x="1239" y="930"/>
                    <a:pt x="1236" y="927"/>
                    <a:pt x="1232" y="925"/>
                  </a:cubicBezTo>
                  <a:cubicBezTo>
                    <a:pt x="1230" y="922"/>
                    <a:pt x="1230" y="916"/>
                    <a:pt x="1227" y="914"/>
                  </a:cubicBezTo>
                  <a:cubicBezTo>
                    <a:pt x="1224" y="912"/>
                    <a:pt x="1222" y="913"/>
                    <a:pt x="1218" y="914"/>
                  </a:cubicBezTo>
                  <a:cubicBezTo>
                    <a:pt x="1216" y="913"/>
                    <a:pt x="1214" y="910"/>
                    <a:pt x="1211" y="909"/>
                  </a:cubicBezTo>
                  <a:cubicBezTo>
                    <a:pt x="1200" y="909"/>
                    <a:pt x="1191" y="903"/>
                    <a:pt x="1188" y="894"/>
                  </a:cubicBezTo>
                  <a:cubicBezTo>
                    <a:pt x="1186" y="888"/>
                    <a:pt x="1188" y="882"/>
                    <a:pt x="1186" y="877"/>
                  </a:cubicBezTo>
                  <a:cubicBezTo>
                    <a:pt x="1181" y="865"/>
                    <a:pt x="1173" y="858"/>
                    <a:pt x="1162" y="853"/>
                  </a:cubicBezTo>
                  <a:cubicBezTo>
                    <a:pt x="1161" y="852"/>
                    <a:pt x="1162" y="848"/>
                    <a:pt x="1159" y="849"/>
                  </a:cubicBezTo>
                  <a:cubicBezTo>
                    <a:pt x="1156" y="846"/>
                    <a:pt x="1152" y="850"/>
                    <a:pt x="1149" y="848"/>
                  </a:cubicBezTo>
                  <a:cubicBezTo>
                    <a:pt x="1149" y="833"/>
                    <a:pt x="1138" y="819"/>
                    <a:pt x="1142" y="805"/>
                  </a:cubicBezTo>
                  <a:cubicBezTo>
                    <a:pt x="1140" y="802"/>
                    <a:pt x="1136" y="801"/>
                    <a:pt x="1135" y="797"/>
                  </a:cubicBezTo>
                  <a:cubicBezTo>
                    <a:pt x="1135" y="784"/>
                    <a:pt x="1124" y="781"/>
                    <a:pt x="1114" y="778"/>
                  </a:cubicBezTo>
                  <a:cubicBezTo>
                    <a:pt x="1108" y="772"/>
                    <a:pt x="1104" y="760"/>
                    <a:pt x="1106" y="753"/>
                  </a:cubicBezTo>
                  <a:cubicBezTo>
                    <a:pt x="1094" y="749"/>
                    <a:pt x="1092" y="733"/>
                    <a:pt x="1084" y="723"/>
                  </a:cubicBezTo>
                  <a:cubicBezTo>
                    <a:pt x="1080" y="718"/>
                    <a:pt x="1074" y="715"/>
                    <a:pt x="1072" y="709"/>
                  </a:cubicBezTo>
                  <a:cubicBezTo>
                    <a:pt x="1070" y="706"/>
                    <a:pt x="1071" y="703"/>
                    <a:pt x="1070" y="700"/>
                  </a:cubicBezTo>
                  <a:cubicBezTo>
                    <a:pt x="1067" y="695"/>
                    <a:pt x="1059" y="696"/>
                    <a:pt x="1060" y="689"/>
                  </a:cubicBezTo>
                  <a:cubicBezTo>
                    <a:pt x="1064" y="692"/>
                    <a:pt x="1066" y="696"/>
                    <a:pt x="1074" y="695"/>
                  </a:cubicBezTo>
                  <a:cubicBezTo>
                    <a:pt x="1075" y="687"/>
                    <a:pt x="1067" y="675"/>
                    <a:pt x="1074" y="670"/>
                  </a:cubicBezTo>
                  <a:cubicBezTo>
                    <a:pt x="1074" y="687"/>
                    <a:pt x="1082" y="694"/>
                    <a:pt x="1096" y="697"/>
                  </a:cubicBezTo>
                  <a:cubicBezTo>
                    <a:pt x="1099" y="702"/>
                    <a:pt x="1101" y="710"/>
                    <a:pt x="1106" y="715"/>
                  </a:cubicBezTo>
                  <a:cubicBezTo>
                    <a:pt x="1111" y="721"/>
                    <a:pt x="1117" y="722"/>
                    <a:pt x="1122" y="726"/>
                  </a:cubicBezTo>
                  <a:cubicBezTo>
                    <a:pt x="1127" y="731"/>
                    <a:pt x="1127" y="739"/>
                    <a:pt x="1131" y="746"/>
                  </a:cubicBezTo>
                  <a:cubicBezTo>
                    <a:pt x="1136" y="754"/>
                    <a:pt x="1143" y="749"/>
                    <a:pt x="1150" y="751"/>
                  </a:cubicBezTo>
                  <a:cubicBezTo>
                    <a:pt x="1174" y="756"/>
                    <a:pt x="1166" y="802"/>
                    <a:pt x="1188" y="811"/>
                  </a:cubicBezTo>
                  <a:cubicBezTo>
                    <a:pt x="1191" y="811"/>
                    <a:pt x="1193" y="810"/>
                    <a:pt x="1197" y="810"/>
                  </a:cubicBezTo>
                  <a:cubicBezTo>
                    <a:pt x="1201" y="812"/>
                    <a:pt x="1206" y="818"/>
                    <a:pt x="1210" y="823"/>
                  </a:cubicBezTo>
                  <a:cubicBezTo>
                    <a:pt x="1215" y="829"/>
                    <a:pt x="1221" y="838"/>
                    <a:pt x="1228" y="847"/>
                  </a:cubicBezTo>
                  <a:cubicBezTo>
                    <a:pt x="1240" y="860"/>
                    <a:pt x="1255" y="866"/>
                    <a:pt x="1246" y="889"/>
                  </a:cubicBezTo>
                  <a:cubicBezTo>
                    <a:pt x="1256" y="893"/>
                    <a:pt x="1257" y="910"/>
                    <a:pt x="1254" y="923"/>
                  </a:cubicBezTo>
                  <a:cubicBezTo>
                    <a:pt x="1259" y="927"/>
                    <a:pt x="1264" y="932"/>
                    <a:pt x="1267" y="938"/>
                  </a:cubicBezTo>
                  <a:cubicBezTo>
                    <a:pt x="1274" y="939"/>
                    <a:pt x="1283" y="939"/>
                    <a:pt x="1289" y="935"/>
                  </a:cubicBezTo>
                  <a:cubicBezTo>
                    <a:pt x="1293" y="931"/>
                    <a:pt x="1293" y="921"/>
                    <a:pt x="1299" y="921"/>
                  </a:cubicBezTo>
                  <a:cubicBezTo>
                    <a:pt x="1311" y="920"/>
                    <a:pt x="1318" y="917"/>
                    <a:pt x="1325" y="914"/>
                  </a:cubicBezTo>
                  <a:cubicBezTo>
                    <a:pt x="1329" y="912"/>
                    <a:pt x="1333" y="912"/>
                    <a:pt x="1336" y="911"/>
                  </a:cubicBezTo>
                  <a:cubicBezTo>
                    <a:pt x="1340" y="908"/>
                    <a:pt x="1343" y="900"/>
                    <a:pt x="1348" y="895"/>
                  </a:cubicBezTo>
                  <a:cubicBezTo>
                    <a:pt x="1356" y="887"/>
                    <a:pt x="1362" y="882"/>
                    <a:pt x="1370" y="875"/>
                  </a:cubicBezTo>
                  <a:cubicBezTo>
                    <a:pt x="1377" y="868"/>
                    <a:pt x="1382" y="864"/>
                    <a:pt x="1393" y="863"/>
                  </a:cubicBezTo>
                  <a:cubicBezTo>
                    <a:pt x="1396" y="838"/>
                    <a:pt x="1419" y="832"/>
                    <a:pt x="1434" y="818"/>
                  </a:cubicBezTo>
                  <a:cubicBezTo>
                    <a:pt x="1434" y="814"/>
                    <a:pt x="1433" y="812"/>
                    <a:pt x="1433" y="808"/>
                  </a:cubicBezTo>
                  <a:cubicBezTo>
                    <a:pt x="1439" y="803"/>
                    <a:pt x="1449" y="801"/>
                    <a:pt x="1447" y="788"/>
                  </a:cubicBezTo>
                  <a:cubicBezTo>
                    <a:pt x="1455" y="782"/>
                    <a:pt x="1457" y="771"/>
                    <a:pt x="1455" y="757"/>
                  </a:cubicBezTo>
                  <a:cubicBezTo>
                    <a:pt x="1459" y="758"/>
                    <a:pt x="1461" y="756"/>
                    <a:pt x="1463" y="755"/>
                  </a:cubicBezTo>
                  <a:cubicBezTo>
                    <a:pt x="1460" y="738"/>
                    <a:pt x="1475" y="729"/>
                    <a:pt x="1466" y="712"/>
                  </a:cubicBezTo>
                  <a:cubicBezTo>
                    <a:pt x="1457" y="713"/>
                    <a:pt x="1454" y="700"/>
                    <a:pt x="1447" y="697"/>
                  </a:cubicBezTo>
                  <a:cubicBezTo>
                    <a:pt x="1437" y="692"/>
                    <a:pt x="1426" y="699"/>
                    <a:pt x="1417" y="693"/>
                  </a:cubicBezTo>
                  <a:cubicBezTo>
                    <a:pt x="1406" y="686"/>
                    <a:pt x="1409" y="668"/>
                    <a:pt x="1401" y="658"/>
                  </a:cubicBezTo>
                  <a:cubicBezTo>
                    <a:pt x="1400" y="677"/>
                    <a:pt x="1385" y="685"/>
                    <a:pt x="1387" y="706"/>
                  </a:cubicBezTo>
                  <a:cubicBezTo>
                    <a:pt x="1381" y="709"/>
                    <a:pt x="1377" y="706"/>
                    <a:pt x="1370" y="707"/>
                  </a:cubicBezTo>
                  <a:cubicBezTo>
                    <a:pt x="1365" y="709"/>
                    <a:pt x="1362" y="716"/>
                    <a:pt x="1358" y="715"/>
                  </a:cubicBezTo>
                  <a:cubicBezTo>
                    <a:pt x="1340" y="714"/>
                    <a:pt x="1363" y="674"/>
                    <a:pt x="1338" y="679"/>
                  </a:cubicBezTo>
                  <a:cubicBezTo>
                    <a:pt x="1335" y="685"/>
                    <a:pt x="1344" y="697"/>
                    <a:pt x="1338" y="703"/>
                  </a:cubicBezTo>
                  <a:cubicBezTo>
                    <a:pt x="1334" y="690"/>
                    <a:pt x="1318" y="689"/>
                    <a:pt x="1317" y="673"/>
                  </a:cubicBezTo>
                  <a:cubicBezTo>
                    <a:pt x="1310" y="669"/>
                    <a:pt x="1298" y="668"/>
                    <a:pt x="1298" y="657"/>
                  </a:cubicBezTo>
                  <a:cubicBezTo>
                    <a:pt x="1293" y="654"/>
                    <a:pt x="1290" y="651"/>
                    <a:pt x="1289" y="645"/>
                  </a:cubicBezTo>
                  <a:cubicBezTo>
                    <a:pt x="1284" y="643"/>
                    <a:pt x="1278" y="641"/>
                    <a:pt x="1277" y="635"/>
                  </a:cubicBezTo>
                  <a:cubicBezTo>
                    <a:pt x="1278" y="634"/>
                    <a:pt x="1283" y="635"/>
                    <a:pt x="1285" y="634"/>
                  </a:cubicBezTo>
                  <a:cubicBezTo>
                    <a:pt x="1285" y="627"/>
                    <a:pt x="1285" y="627"/>
                    <a:pt x="1285" y="627"/>
                  </a:cubicBezTo>
                  <a:cubicBezTo>
                    <a:pt x="1290" y="627"/>
                    <a:pt x="1290" y="627"/>
                    <a:pt x="1290" y="627"/>
                  </a:cubicBezTo>
                  <a:cubicBezTo>
                    <a:pt x="1288" y="610"/>
                    <a:pt x="1299" y="620"/>
                    <a:pt x="1306" y="626"/>
                  </a:cubicBezTo>
                  <a:cubicBezTo>
                    <a:pt x="1316" y="635"/>
                    <a:pt x="1327" y="651"/>
                    <a:pt x="1336" y="657"/>
                  </a:cubicBezTo>
                  <a:cubicBezTo>
                    <a:pt x="1352" y="644"/>
                    <a:pt x="1362" y="667"/>
                    <a:pt x="1380" y="666"/>
                  </a:cubicBezTo>
                  <a:cubicBezTo>
                    <a:pt x="1388" y="661"/>
                    <a:pt x="1393" y="652"/>
                    <a:pt x="1401" y="647"/>
                  </a:cubicBezTo>
                  <a:cubicBezTo>
                    <a:pt x="1408" y="652"/>
                    <a:pt x="1412" y="659"/>
                    <a:pt x="1416" y="666"/>
                  </a:cubicBezTo>
                  <a:cubicBezTo>
                    <a:pt x="1429" y="670"/>
                    <a:pt x="1436" y="663"/>
                    <a:pt x="1448" y="668"/>
                  </a:cubicBezTo>
                  <a:cubicBezTo>
                    <a:pt x="1451" y="668"/>
                    <a:pt x="1450" y="664"/>
                    <a:pt x="1455" y="665"/>
                  </a:cubicBezTo>
                  <a:cubicBezTo>
                    <a:pt x="1464" y="670"/>
                    <a:pt x="1468" y="663"/>
                    <a:pt x="1474" y="659"/>
                  </a:cubicBezTo>
                  <a:cubicBezTo>
                    <a:pt x="1479" y="657"/>
                    <a:pt x="1486" y="658"/>
                    <a:pt x="1486" y="652"/>
                  </a:cubicBezTo>
                  <a:cubicBezTo>
                    <a:pt x="1495" y="653"/>
                    <a:pt x="1501" y="644"/>
                    <a:pt x="1508" y="640"/>
                  </a:cubicBezTo>
                  <a:cubicBezTo>
                    <a:pt x="1514" y="642"/>
                    <a:pt x="1516" y="648"/>
                    <a:pt x="1519" y="653"/>
                  </a:cubicBezTo>
                  <a:cubicBezTo>
                    <a:pt x="1523" y="653"/>
                    <a:pt x="1526" y="651"/>
                    <a:pt x="1531" y="652"/>
                  </a:cubicBezTo>
                  <a:cubicBezTo>
                    <a:pt x="1532" y="655"/>
                    <a:pt x="1535" y="657"/>
                    <a:pt x="1536" y="659"/>
                  </a:cubicBezTo>
                  <a:cubicBezTo>
                    <a:pt x="1539" y="659"/>
                    <a:pt x="1541" y="658"/>
                    <a:pt x="1544" y="659"/>
                  </a:cubicBezTo>
                  <a:cubicBezTo>
                    <a:pt x="1545" y="662"/>
                    <a:pt x="1546" y="664"/>
                    <a:pt x="1547" y="667"/>
                  </a:cubicBezTo>
                  <a:cubicBezTo>
                    <a:pt x="1555" y="671"/>
                    <a:pt x="1559" y="664"/>
                    <a:pt x="1562" y="659"/>
                  </a:cubicBezTo>
                  <a:cubicBezTo>
                    <a:pt x="1566" y="671"/>
                    <a:pt x="1552" y="672"/>
                    <a:pt x="1553" y="682"/>
                  </a:cubicBezTo>
                  <a:cubicBezTo>
                    <a:pt x="1553" y="687"/>
                    <a:pt x="1566" y="695"/>
                    <a:pt x="1571" y="697"/>
                  </a:cubicBezTo>
                  <a:cubicBezTo>
                    <a:pt x="1592" y="705"/>
                    <a:pt x="1580" y="671"/>
                    <a:pt x="1586" y="661"/>
                  </a:cubicBezTo>
                  <a:cubicBezTo>
                    <a:pt x="1587" y="667"/>
                    <a:pt x="1585" y="672"/>
                    <a:pt x="1585" y="677"/>
                  </a:cubicBezTo>
                  <a:cubicBezTo>
                    <a:pt x="1587" y="680"/>
                    <a:pt x="1590" y="681"/>
                    <a:pt x="1592" y="683"/>
                  </a:cubicBezTo>
                  <a:cubicBezTo>
                    <a:pt x="1595" y="712"/>
                    <a:pt x="1602" y="735"/>
                    <a:pt x="1614" y="755"/>
                  </a:cubicBezTo>
                  <a:cubicBezTo>
                    <a:pt x="1614" y="758"/>
                    <a:pt x="1614" y="760"/>
                    <a:pt x="1615" y="762"/>
                  </a:cubicBezTo>
                  <a:cubicBezTo>
                    <a:pt x="1616" y="764"/>
                    <a:pt x="1619" y="763"/>
                    <a:pt x="1621" y="765"/>
                  </a:cubicBezTo>
                  <a:cubicBezTo>
                    <a:pt x="1621" y="772"/>
                    <a:pt x="1625" y="776"/>
                    <a:pt x="1629" y="779"/>
                  </a:cubicBezTo>
                  <a:cubicBezTo>
                    <a:pt x="1628" y="802"/>
                    <a:pt x="1645" y="814"/>
                    <a:pt x="1647" y="830"/>
                  </a:cubicBezTo>
                  <a:cubicBezTo>
                    <a:pt x="1648" y="844"/>
                    <a:pt x="1651" y="853"/>
                    <a:pt x="1658" y="862"/>
                  </a:cubicBezTo>
                  <a:cubicBezTo>
                    <a:pt x="1663" y="856"/>
                    <a:pt x="1660" y="849"/>
                    <a:pt x="1661" y="842"/>
                  </a:cubicBezTo>
                  <a:cubicBezTo>
                    <a:pt x="1662" y="838"/>
                    <a:pt x="1665" y="835"/>
                    <a:pt x="1666" y="831"/>
                  </a:cubicBezTo>
                  <a:cubicBezTo>
                    <a:pt x="1666" y="830"/>
                    <a:pt x="1665" y="827"/>
                    <a:pt x="1665" y="825"/>
                  </a:cubicBezTo>
                  <a:cubicBezTo>
                    <a:pt x="1665" y="820"/>
                    <a:pt x="1669" y="814"/>
                    <a:pt x="1669" y="810"/>
                  </a:cubicBezTo>
                  <a:cubicBezTo>
                    <a:pt x="1669" y="804"/>
                    <a:pt x="1665" y="794"/>
                    <a:pt x="1664" y="783"/>
                  </a:cubicBezTo>
                  <a:close/>
                  <a:moveTo>
                    <a:pt x="911" y="465"/>
                  </a:moveTo>
                  <a:cubicBezTo>
                    <a:pt x="918" y="465"/>
                    <a:pt x="918" y="465"/>
                    <a:pt x="918" y="465"/>
                  </a:cubicBezTo>
                  <a:cubicBezTo>
                    <a:pt x="918" y="468"/>
                    <a:pt x="910" y="471"/>
                    <a:pt x="911" y="465"/>
                  </a:cubicBezTo>
                  <a:close/>
                  <a:moveTo>
                    <a:pt x="923" y="465"/>
                  </a:moveTo>
                  <a:cubicBezTo>
                    <a:pt x="924" y="455"/>
                    <a:pt x="940" y="454"/>
                    <a:pt x="947" y="459"/>
                  </a:cubicBezTo>
                  <a:cubicBezTo>
                    <a:pt x="947" y="468"/>
                    <a:pt x="931" y="466"/>
                    <a:pt x="923" y="465"/>
                  </a:cubicBezTo>
                  <a:close/>
                  <a:moveTo>
                    <a:pt x="1059" y="449"/>
                  </a:moveTo>
                  <a:cubicBezTo>
                    <a:pt x="1056" y="449"/>
                    <a:pt x="1055" y="446"/>
                    <a:pt x="1052" y="444"/>
                  </a:cubicBezTo>
                  <a:cubicBezTo>
                    <a:pt x="1049" y="444"/>
                    <a:pt x="1048" y="446"/>
                    <a:pt x="1045" y="445"/>
                  </a:cubicBezTo>
                  <a:cubicBezTo>
                    <a:pt x="1041" y="445"/>
                    <a:pt x="1041" y="441"/>
                    <a:pt x="1038" y="440"/>
                  </a:cubicBezTo>
                  <a:cubicBezTo>
                    <a:pt x="1035" y="439"/>
                    <a:pt x="1033" y="441"/>
                    <a:pt x="1030" y="442"/>
                  </a:cubicBezTo>
                  <a:cubicBezTo>
                    <a:pt x="1026" y="440"/>
                    <a:pt x="1024" y="437"/>
                    <a:pt x="1021" y="435"/>
                  </a:cubicBezTo>
                  <a:cubicBezTo>
                    <a:pt x="1015" y="442"/>
                    <a:pt x="1008" y="436"/>
                    <a:pt x="1001" y="437"/>
                  </a:cubicBezTo>
                  <a:cubicBezTo>
                    <a:pt x="990" y="438"/>
                    <a:pt x="981" y="446"/>
                    <a:pt x="976" y="453"/>
                  </a:cubicBezTo>
                  <a:cubicBezTo>
                    <a:pt x="959" y="454"/>
                    <a:pt x="951" y="450"/>
                    <a:pt x="934" y="450"/>
                  </a:cubicBezTo>
                  <a:cubicBezTo>
                    <a:pt x="931" y="445"/>
                    <a:pt x="929" y="437"/>
                    <a:pt x="924" y="433"/>
                  </a:cubicBezTo>
                  <a:cubicBezTo>
                    <a:pt x="925" y="429"/>
                    <a:pt x="927" y="425"/>
                    <a:pt x="925" y="420"/>
                  </a:cubicBezTo>
                  <a:cubicBezTo>
                    <a:pt x="927" y="419"/>
                    <a:pt x="929" y="418"/>
                    <a:pt x="932" y="419"/>
                  </a:cubicBezTo>
                  <a:cubicBezTo>
                    <a:pt x="930" y="406"/>
                    <a:pt x="932" y="395"/>
                    <a:pt x="944" y="395"/>
                  </a:cubicBezTo>
                  <a:cubicBezTo>
                    <a:pt x="945" y="389"/>
                    <a:pt x="942" y="388"/>
                    <a:pt x="942" y="383"/>
                  </a:cubicBezTo>
                  <a:cubicBezTo>
                    <a:pt x="950" y="377"/>
                    <a:pt x="951" y="363"/>
                    <a:pt x="968" y="365"/>
                  </a:cubicBezTo>
                  <a:cubicBezTo>
                    <a:pt x="971" y="368"/>
                    <a:pt x="966" y="366"/>
                    <a:pt x="966" y="370"/>
                  </a:cubicBezTo>
                  <a:cubicBezTo>
                    <a:pt x="971" y="376"/>
                    <a:pt x="981" y="370"/>
                    <a:pt x="987" y="374"/>
                  </a:cubicBezTo>
                  <a:cubicBezTo>
                    <a:pt x="985" y="379"/>
                    <a:pt x="979" y="379"/>
                    <a:pt x="978" y="384"/>
                  </a:cubicBezTo>
                  <a:cubicBezTo>
                    <a:pt x="982" y="386"/>
                    <a:pt x="988" y="386"/>
                    <a:pt x="991" y="389"/>
                  </a:cubicBezTo>
                  <a:cubicBezTo>
                    <a:pt x="991" y="392"/>
                    <a:pt x="990" y="396"/>
                    <a:pt x="992" y="397"/>
                  </a:cubicBezTo>
                  <a:cubicBezTo>
                    <a:pt x="993" y="399"/>
                    <a:pt x="996" y="398"/>
                    <a:pt x="998" y="399"/>
                  </a:cubicBezTo>
                  <a:cubicBezTo>
                    <a:pt x="1001" y="393"/>
                    <a:pt x="1013" y="396"/>
                    <a:pt x="1014" y="387"/>
                  </a:cubicBezTo>
                  <a:cubicBezTo>
                    <a:pt x="1016" y="388"/>
                    <a:pt x="1019" y="389"/>
                    <a:pt x="1023" y="389"/>
                  </a:cubicBezTo>
                  <a:cubicBezTo>
                    <a:pt x="1025" y="388"/>
                    <a:pt x="1025" y="384"/>
                    <a:pt x="1027" y="382"/>
                  </a:cubicBezTo>
                  <a:cubicBezTo>
                    <a:pt x="1017" y="381"/>
                    <a:pt x="1005" y="384"/>
                    <a:pt x="999" y="373"/>
                  </a:cubicBezTo>
                  <a:cubicBezTo>
                    <a:pt x="1005" y="364"/>
                    <a:pt x="1021" y="365"/>
                    <a:pt x="1027" y="356"/>
                  </a:cubicBezTo>
                  <a:cubicBezTo>
                    <a:pt x="1035" y="358"/>
                    <a:pt x="1039" y="350"/>
                    <a:pt x="1047" y="353"/>
                  </a:cubicBezTo>
                  <a:cubicBezTo>
                    <a:pt x="1045" y="358"/>
                    <a:pt x="1040" y="360"/>
                    <a:pt x="1035" y="362"/>
                  </a:cubicBezTo>
                  <a:cubicBezTo>
                    <a:pt x="1036" y="366"/>
                    <a:pt x="1039" y="366"/>
                    <a:pt x="1042" y="368"/>
                  </a:cubicBezTo>
                  <a:cubicBezTo>
                    <a:pt x="1038" y="370"/>
                    <a:pt x="1040" y="378"/>
                    <a:pt x="1037" y="382"/>
                  </a:cubicBezTo>
                  <a:cubicBezTo>
                    <a:pt x="1033" y="383"/>
                    <a:pt x="1033" y="379"/>
                    <a:pt x="1029" y="380"/>
                  </a:cubicBezTo>
                  <a:cubicBezTo>
                    <a:pt x="1029" y="388"/>
                    <a:pt x="1037" y="388"/>
                    <a:pt x="1040" y="393"/>
                  </a:cubicBezTo>
                  <a:cubicBezTo>
                    <a:pt x="1049" y="391"/>
                    <a:pt x="1049" y="398"/>
                    <a:pt x="1058" y="396"/>
                  </a:cubicBezTo>
                  <a:cubicBezTo>
                    <a:pt x="1067" y="408"/>
                    <a:pt x="1087" y="411"/>
                    <a:pt x="1099" y="418"/>
                  </a:cubicBezTo>
                  <a:cubicBezTo>
                    <a:pt x="1105" y="421"/>
                    <a:pt x="1106" y="431"/>
                    <a:pt x="1112" y="436"/>
                  </a:cubicBezTo>
                  <a:cubicBezTo>
                    <a:pt x="1106" y="454"/>
                    <a:pt x="1075" y="450"/>
                    <a:pt x="1059" y="449"/>
                  </a:cubicBezTo>
                  <a:close/>
                  <a:moveTo>
                    <a:pt x="1104" y="91"/>
                  </a:moveTo>
                  <a:cubicBezTo>
                    <a:pt x="1108" y="89"/>
                    <a:pt x="1112" y="93"/>
                    <a:pt x="1115" y="94"/>
                  </a:cubicBezTo>
                  <a:cubicBezTo>
                    <a:pt x="1112" y="96"/>
                    <a:pt x="1108" y="92"/>
                    <a:pt x="1104" y="91"/>
                  </a:cubicBezTo>
                  <a:close/>
                  <a:moveTo>
                    <a:pt x="215" y="250"/>
                  </a:moveTo>
                  <a:cubicBezTo>
                    <a:pt x="215" y="251"/>
                    <a:pt x="214" y="252"/>
                    <a:pt x="215" y="252"/>
                  </a:cubicBezTo>
                  <a:cubicBezTo>
                    <a:pt x="217" y="250"/>
                    <a:pt x="221" y="244"/>
                    <a:pt x="217" y="245"/>
                  </a:cubicBezTo>
                  <a:cubicBezTo>
                    <a:pt x="222" y="239"/>
                    <a:pt x="233" y="233"/>
                    <a:pt x="233" y="227"/>
                  </a:cubicBezTo>
                  <a:cubicBezTo>
                    <a:pt x="238" y="227"/>
                    <a:pt x="246" y="222"/>
                    <a:pt x="248" y="214"/>
                  </a:cubicBezTo>
                  <a:cubicBezTo>
                    <a:pt x="246" y="214"/>
                    <a:pt x="243" y="217"/>
                    <a:pt x="242" y="215"/>
                  </a:cubicBezTo>
                  <a:cubicBezTo>
                    <a:pt x="248" y="212"/>
                    <a:pt x="251" y="208"/>
                    <a:pt x="258" y="206"/>
                  </a:cubicBezTo>
                  <a:cubicBezTo>
                    <a:pt x="260" y="209"/>
                    <a:pt x="257" y="213"/>
                    <a:pt x="257" y="216"/>
                  </a:cubicBezTo>
                  <a:cubicBezTo>
                    <a:pt x="262" y="217"/>
                    <a:pt x="268" y="210"/>
                    <a:pt x="274" y="208"/>
                  </a:cubicBezTo>
                  <a:cubicBezTo>
                    <a:pt x="277" y="207"/>
                    <a:pt x="283" y="209"/>
                    <a:pt x="287" y="206"/>
                  </a:cubicBezTo>
                  <a:cubicBezTo>
                    <a:pt x="288" y="206"/>
                    <a:pt x="290" y="202"/>
                    <a:pt x="292" y="201"/>
                  </a:cubicBezTo>
                  <a:cubicBezTo>
                    <a:pt x="297" y="196"/>
                    <a:pt x="310" y="191"/>
                    <a:pt x="305" y="187"/>
                  </a:cubicBezTo>
                  <a:cubicBezTo>
                    <a:pt x="309" y="187"/>
                    <a:pt x="308" y="182"/>
                    <a:pt x="311" y="180"/>
                  </a:cubicBezTo>
                  <a:cubicBezTo>
                    <a:pt x="313" y="181"/>
                    <a:pt x="313" y="182"/>
                    <a:pt x="314" y="181"/>
                  </a:cubicBezTo>
                  <a:cubicBezTo>
                    <a:pt x="323" y="157"/>
                    <a:pt x="359" y="143"/>
                    <a:pt x="376" y="124"/>
                  </a:cubicBezTo>
                  <a:cubicBezTo>
                    <a:pt x="369" y="128"/>
                    <a:pt x="360" y="131"/>
                    <a:pt x="353" y="134"/>
                  </a:cubicBezTo>
                  <a:cubicBezTo>
                    <a:pt x="361" y="124"/>
                    <a:pt x="378" y="117"/>
                    <a:pt x="387" y="108"/>
                  </a:cubicBezTo>
                  <a:cubicBezTo>
                    <a:pt x="396" y="101"/>
                    <a:pt x="401" y="100"/>
                    <a:pt x="400" y="94"/>
                  </a:cubicBezTo>
                  <a:cubicBezTo>
                    <a:pt x="322" y="137"/>
                    <a:pt x="252" y="193"/>
                    <a:pt x="200" y="258"/>
                  </a:cubicBezTo>
                  <a:cubicBezTo>
                    <a:pt x="202" y="257"/>
                    <a:pt x="206" y="253"/>
                    <a:pt x="208" y="254"/>
                  </a:cubicBezTo>
                  <a:cubicBezTo>
                    <a:pt x="203" y="260"/>
                    <a:pt x="192" y="264"/>
                    <a:pt x="192" y="271"/>
                  </a:cubicBezTo>
                  <a:cubicBezTo>
                    <a:pt x="194" y="265"/>
                    <a:pt x="199" y="268"/>
                    <a:pt x="203" y="266"/>
                  </a:cubicBezTo>
                  <a:cubicBezTo>
                    <a:pt x="210" y="262"/>
                    <a:pt x="210" y="255"/>
                    <a:pt x="215" y="250"/>
                  </a:cubicBezTo>
                  <a:close/>
                  <a:moveTo>
                    <a:pt x="63" y="1119"/>
                  </a:moveTo>
                  <a:cubicBezTo>
                    <a:pt x="63" y="1103"/>
                    <a:pt x="54" y="1079"/>
                    <a:pt x="50" y="1063"/>
                  </a:cubicBezTo>
                  <a:cubicBezTo>
                    <a:pt x="48" y="1055"/>
                    <a:pt x="40" y="1047"/>
                    <a:pt x="37" y="1040"/>
                  </a:cubicBezTo>
                  <a:cubicBezTo>
                    <a:pt x="33" y="1032"/>
                    <a:pt x="30" y="1023"/>
                    <a:pt x="27" y="1015"/>
                  </a:cubicBezTo>
                  <a:cubicBezTo>
                    <a:pt x="21" y="998"/>
                    <a:pt x="12" y="982"/>
                    <a:pt x="8" y="967"/>
                  </a:cubicBezTo>
                  <a:cubicBezTo>
                    <a:pt x="7" y="962"/>
                    <a:pt x="6" y="954"/>
                    <a:pt x="5" y="947"/>
                  </a:cubicBezTo>
                  <a:cubicBezTo>
                    <a:pt x="4" y="944"/>
                    <a:pt x="0" y="929"/>
                    <a:pt x="1" y="934"/>
                  </a:cubicBezTo>
                  <a:cubicBezTo>
                    <a:pt x="15" y="1040"/>
                    <a:pt x="48" y="1132"/>
                    <a:pt x="89" y="1208"/>
                  </a:cubicBezTo>
                  <a:cubicBezTo>
                    <a:pt x="80" y="1183"/>
                    <a:pt x="62" y="1159"/>
                    <a:pt x="61" y="1131"/>
                  </a:cubicBezTo>
                  <a:cubicBezTo>
                    <a:pt x="61" y="1127"/>
                    <a:pt x="63" y="1123"/>
                    <a:pt x="63" y="1119"/>
                  </a:cubicBezTo>
                  <a:close/>
                  <a:moveTo>
                    <a:pt x="585" y="5"/>
                  </a:moveTo>
                  <a:cubicBezTo>
                    <a:pt x="584" y="5"/>
                    <a:pt x="583" y="5"/>
                    <a:pt x="583" y="4"/>
                  </a:cubicBezTo>
                  <a:cubicBezTo>
                    <a:pt x="584" y="4"/>
                    <a:pt x="585" y="4"/>
                    <a:pt x="585" y="3"/>
                  </a:cubicBezTo>
                  <a:cubicBezTo>
                    <a:pt x="581" y="3"/>
                    <a:pt x="578" y="3"/>
                    <a:pt x="577" y="6"/>
                  </a:cubicBezTo>
                  <a:cubicBezTo>
                    <a:pt x="580" y="7"/>
                    <a:pt x="584" y="7"/>
                    <a:pt x="585" y="5"/>
                  </a:cubicBezTo>
                  <a:close/>
                </a:path>
              </a:pathLst>
            </a:custGeom>
            <a:grpFill/>
            <a:ln w="9525" cap="flat" cmpd="sng">
              <a:noFill/>
              <a:prstDash val="solid"/>
              <a:round/>
              <a:headEnd type="none" w="med" len="med"/>
              <a:tailEnd type="none" w="med" len="med"/>
            </a:ln>
            <a:effectLst/>
          </p:spPr>
          <p:txBody>
            <a:bodyPr/>
            <a:lstStyle/>
            <a:p>
              <a:endParaRPr lang="de-DE"/>
            </a:p>
          </p:txBody>
        </p:sp>
      </p:gr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45" presetClass="entr" presetSubtype="0"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1000"/>
                                        <p:tgtEl>
                                          <p:spTgt spid="11"/>
                                        </p:tgtEl>
                                      </p:cBhvr>
                                    </p:animEffect>
                                    <p:anim calcmode="lin" valueType="num">
                                      <p:cBhvr>
                                        <p:cTn id="17" dur="1000" fill="hold"/>
                                        <p:tgtEl>
                                          <p:spTgt spid="11"/>
                                        </p:tgtEl>
                                        <p:attrNameLst>
                                          <p:attrName>ppt_w</p:attrName>
                                        </p:attrNameLst>
                                      </p:cBhvr>
                                      <p:tavLst>
                                        <p:tav tm="0" fmla="#ppt_w*sin(2.5*pi*$)">
                                          <p:val>
                                            <p:fltVal val="0"/>
                                          </p:val>
                                        </p:tav>
                                        <p:tav tm="100000">
                                          <p:val>
                                            <p:fltVal val="1"/>
                                          </p:val>
                                        </p:tav>
                                      </p:tavLst>
                                    </p:anim>
                                    <p:anim calcmode="lin" valueType="num">
                                      <p:cBhvr>
                                        <p:cTn id="18" dur="10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9"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0-#ppt_w/2"/>
                                          </p:val>
                                        </p:tav>
                                        <p:tav tm="100000">
                                          <p:val>
                                            <p:strVal val="#ppt_x"/>
                                          </p:val>
                                        </p:tav>
                                      </p:tavLst>
                                    </p:anim>
                                    <p:anim calcmode="lin" valueType="num">
                                      <p:cBhvr additive="base">
                                        <p:cTn id="24" dur="500" fill="hold"/>
                                        <p:tgtEl>
                                          <p:spTgt spid="3"/>
                                        </p:tgtEl>
                                        <p:attrNameLst>
                                          <p:attrName>ppt_y</p:attrName>
                                        </p:attrNameLst>
                                      </p:cBhvr>
                                      <p:tavLst>
                                        <p:tav tm="0">
                                          <p:val>
                                            <p:strVal val="0-#ppt_h/2"/>
                                          </p:val>
                                        </p:tav>
                                        <p:tav tm="100000">
                                          <p:val>
                                            <p:strVal val="#ppt_y"/>
                                          </p:val>
                                        </p:tav>
                                      </p:tavLst>
                                    </p:anim>
                                  </p:childTnLst>
                                </p:cTn>
                              </p:par>
                            </p:childTnLst>
                          </p:cTn>
                        </p:par>
                        <p:par>
                          <p:cTn id="25" fill="hold">
                            <p:stCondLst>
                              <p:cond delay="500"/>
                            </p:stCondLst>
                            <p:childTnLst>
                              <p:par>
                                <p:cTn id="26" presetID="14" presetClass="entr" presetSubtype="1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randombar(horizontal)">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3" fill="hold" grpId="0" nodeType="click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1+#ppt_w/2"/>
                                          </p:val>
                                        </p:tav>
                                        <p:tav tm="100000">
                                          <p:val>
                                            <p:strVal val="#ppt_x"/>
                                          </p:val>
                                        </p:tav>
                                      </p:tavLst>
                                    </p:anim>
                                    <p:anim calcmode="lin" valueType="num">
                                      <p:cBhvr additive="base">
                                        <p:cTn id="34" dur="500" fill="hold"/>
                                        <p:tgtEl>
                                          <p:spTgt spid="6"/>
                                        </p:tgtEl>
                                        <p:attrNameLst>
                                          <p:attrName>ppt_y</p:attrName>
                                        </p:attrNameLst>
                                      </p:cBhvr>
                                      <p:tavLst>
                                        <p:tav tm="0">
                                          <p:val>
                                            <p:strVal val="0-#ppt_h/2"/>
                                          </p:val>
                                        </p:tav>
                                        <p:tav tm="100000">
                                          <p:val>
                                            <p:strVal val="#ppt_y"/>
                                          </p:val>
                                        </p:tav>
                                      </p:tavLst>
                                    </p:anim>
                                  </p:childTnLst>
                                </p:cTn>
                              </p:par>
                            </p:childTnLst>
                          </p:cTn>
                        </p:par>
                        <p:par>
                          <p:cTn id="35" fill="hold">
                            <p:stCondLst>
                              <p:cond delay="500"/>
                            </p:stCondLst>
                            <p:childTnLst>
                              <p:par>
                                <p:cTn id="36" presetID="14" presetClass="entr" presetSubtype="10" fill="hold" grpId="0" nodeType="after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randombar(horizontal)">
                                      <p:cBhvr>
                                        <p:cTn id="38" dur="500"/>
                                        <p:tgtEl>
                                          <p:spTgt spid="9"/>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12"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fill="hold"/>
                                        <p:tgtEl>
                                          <p:spTgt spid="4"/>
                                        </p:tgtEl>
                                        <p:attrNameLst>
                                          <p:attrName>ppt_x</p:attrName>
                                        </p:attrNameLst>
                                      </p:cBhvr>
                                      <p:tavLst>
                                        <p:tav tm="0">
                                          <p:val>
                                            <p:strVal val="0-#ppt_w/2"/>
                                          </p:val>
                                        </p:tav>
                                        <p:tav tm="100000">
                                          <p:val>
                                            <p:strVal val="#ppt_x"/>
                                          </p:val>
                                        </p:tav>
                                      </p:tavLst>
                                    </p:anim>
                                    <p:anim calcmode="lin" valueType="num">
                                      <p:cBhvr additive="base">
                                        <p:cTn id="44" dur="500" fill="hold"/>
                                        <p:tgtEl>
                                          <p:spTgt spid="4"/>
                                        </p:tgtEl>
                                        <p:attrNameLst>
                                          <p:attrName>ppt_y</p:attrName>
                                        </p:attrNameLst>
                                      </p:cBhvr>
                                      <p:tavLst>
                                        <p:tav tm="0">
                                          <p:val>
                                            <p:strVal val="1+#ppt_h/2"/>
                                          </p:val>
                                        </p:tav>
                                        <p:tav tm="100000">
                                          <p:val>
                                            <p:strVal val="#ppt_y"/>
                                          </p:val>
                                        </p:tav>
                                      </p:tavLst>
                                    </p:anim>
                                  </p:childTnLst>
                                </p:cTn>
                              </p:par>
                            </p:childTnLst>
                          </p:cTn>
                        </p:par>
                        <p:par>
                          <p:cTn id="45" fill="hold">
                            <p:stCondLst>
                              <p:cond delay="500"/>
                            </p:stCondLst>
                            <p:childTnLst>
                              <p:par>
                                <p:cTn id="46" presetID="14" presetClass="entr" presetSubtype="10" fill="hold" grpId="0" nodeType="after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randombar(horizontal)">
                                      <p:cBhvr>
                                        <p:cTn id="48" dur="500"/>
                                        <p:tgtEl>
                                          <p:spTgt spid="7"/>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6" fill="hold" grpId="0" nodeType="clickEffect">
                                  <p:stCondLst>
                                    <p:cond delay="0"/>
                                  </p:stCondLst>
                                  <p:childTnLst>
                                    <p:set>
                                      <p:cBhvr>
                                        <p:cTn id="52" dur="1" fill="hold">
                                          <p:stCondLst>
                                            <p:cond delay="0"/>
                                          </p:stCondLst>
                                        </p:cTn>
                                        <p:tgtEl>
                                          <p:spTgt spid="5"/>
                                        </p:tgtEl>
                                        <p:attrNameLst>
                                          <p:attrName>style.visibility</p:attrName>
                                        </p:attrNameLst>
                                      </p:cBhvr>
                                      <p:to>
                                        <p:strVal val="visible"/>
                                      </p:to>
                                    </p:set>
                                    <p:anim calcmode="lin" valueType="num">
                                      <p:cBhvr additive="base">
                                        <p:cTn id="53" dur="500" fill="hold"/>
                                        <p:tgtEl>
                                          <p:spTgt spid="5"/>
                                        </p:tgtEl>
                                        <p:attrNameLst>
                                          <p:attrName>ppt_x</p:attrName>
                                        </p:attrNameLst>
                                      </p:cBhvr>
                                      <p:tavLst>
                                        <p:tav tm="0">
                                          <p:val>
                                            <p:strVal val="1+#ppt_w/2"/>
                                          </p:val>
                                        </p:tav>
                                        <p:tav tm="100000">
                                          <p:val>
                                            <p:strVal val="#ppt_x"/>
                                          </p:val>
                                        </p:tav>
                                      </p:tavLst>
                                    </p:anim>
                                    <p:anim calcmode="lin" valueType="num">
                                      <p:cBhvr additive="base">
                                        <p:cTn id="54" dur="500" fill="hold"/>
                                        <p:tgtEl>
                                          <p:spTgt spid="5"/>
                                        </p:tgtEl>
                                        <p:attrNameLst>
                                          <p:attrName>ppt_y</p:attrName>
                                        </p:attrNameLst>
                                      </p:cBhvr>
                                      <p:tavLst>
                                        <p:tav tm="0">
                                          <p:val>
                                            <p:strVal val="1+#ppt_h/2"/>
                                          </p:val>
                                        </p:tav>
                                        <p:tav tm="100000">
                                          <p:val>
                                            <p:strVal val="#ppt_y"/>
                                          </p:val>
                                        </p:tav>
                                      </p:tavLst>
                                    </p:anim>
                                  </p:childTnLst>
                                </p:cTn>
                              </p:par>
                              <p:par>
                                <p:cTn id="55" presetID="14" presetClass="entr" presetSubtype="10" fill="hold" grpId="0" nodeType="withEffect">
                                  <p:stCondLst>
                                    <p:cond delay="600"/>
                                  </p:stCondLst>
                                  <p:childTnLst>
                                    <p:set>
                                      <p:cBhvr>
                                        <p:cTn id="56" dur="1" fill="hold">
                                          <p:stCondLst>
                                            <p:cond delay="0"/>
                                          </p:stCondLst>
                                        </p:cTn>
                                        <p:tgtEl>
                                          <p:spTgt spid="8"/>
                                        </p:tgtEl>
                                        <p:attrNameLst>
                                          <p:attrName>style.visibility</p:attrName>
                                        </p:attrNameLst>
                                      </p:cBhvr>
                                      <p:to>
                                        <p:strVal val="visible"/>
                                      </p:to>
                                    </p:set>
                                    <p:animEffect transition="in" filter="randombar(horizontal)">
                                      <p:cBhvr>
                                        <p:cTn id="5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矩形 275"/>
          <p:cNvSpPr/>
          <p:nvPr/>
        </p:nvSpPr>
        <p:spPr>
          <a:xfrm>
            <a:off x="0" y="0"/>
            <a:ext cx="12190413" cy="6858000"/>
          </a:xfrm>
          <a:prstGeom prst="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矩形 287"/>
          <p:cNvSpPr/>
          <p:nvPr/>
        </p:nvSpPr>
        <p:spPr>
          <a:xfrm>
            <a:off x="5460791" y="0"/>
            <a:ext cx="1368254" cy="4413844"/>
          </a:xfrm>
          <a:custGeom>
            <a:avLst/>
            <a:gdLst/>
            <a:ahLst/>
            <a:cxnLst/>
            <a:rect l="l" t="t" r="r" b="b"/>
            <a:pathLst>
              <a:path w="1368254" h="4413844">
                <a:moveTo>
                  <a:pt x="0" y="0"/>
                </a:moveTo>
                <a:lnTo>
                  <a:pt x="1368254" y="0"/>
                </a:lnTo>
                <a:lnTo>
                  <a:pt x="1368254" y="4413844"/>
                </a:lnTo>
                <a:lnTo>
                  <a:pt x="1353555" y="4413844"/>
                </a:lnTo>
                <a:lnTo>
                  <a:pt x="684127" y="3744416"/>
                </a:lnTo>
                <a:lnTo>
                  <a:pt x="14699" y="4413844"/>
                </a:lnTo>
                <a:lnTo>
                  <a:pt x="0" y="4413844"/>
                </a:lnTo>
                <a:close/>
              </a:path>
            </a:pathLst>
          </a:custGeom>
          <a:pattFill prst="plaid">
            <a:fgClr>
              <a:srgbClr val="FFEEE1"/>
            </a:fgClr>
            <a:bgClr>
              <a:schemeClr val="bg1"/>
            </a:bgClr>
          </a:pattFill>
          <a:ln>
            <a:noFill/>
          </a:ln>
        </p:spPr>
        <p:txBody>
          <a:bodyPr vert="horz" wrap="square" lIns="91440" tIns="45720" rIns="91440" bIns="45720" numCol="1" anchor="t" anchorCtr="0" compatLnSpc="1"/>
          <a:lstStyle/>
          <a:p>
            <a:endParaRPr lang="zh-CN" altLang="en-US">
              <a:solidFill>
                <a:schemeClr val="tx1"/>
              </a:solidFill>
            </a:endParaRPr>
          </a:p>
        </p:txBody>
      </p:sp>
      <p:sp>
        <p:nvSpPr>
          <p:cNvPr id="302" name="Freeform 6"/>
          <p:cNvSpPr>
            <a:spLocks noEditPoints="1"/>
          </p:cNvSpPr>
          <p:nvPr/>
        </p:nvSpPr>
        <p:spPr bwMode="auto">
          <a:xfrm>
            <a:off x="3470454" y="1828342"/>
            <a:ext cx="1107850" cy="695956"/>
          </a:xfrm>
          <a:custGeom>
            <a:avLst/>
            <a:gdLst>
              <a:gd name="T0" fmla="*/ 107 w 165"/>
              <a:gd name="T1" fmla="*/ 104 h 104"/>
              <a:gd name="T2" fmla="*/ 124 w 165"/>
              <a:gd name="T3" fmla="*/ 104 h 104"/>
              <a:gd name="T4" fmla="*/ 124 w 165"/>
              <a:gd name="T5" fmla="*/ 45 h 104"/>
              <a:gd name="T6" fmla="*/ 107 w 165"/>
              <a:gd name="T7" fmla="*/ 61 h 104"/>
              <a:gd name="T8" fmla="*/ 107 w 165"/>
              <a:gd name="T9" fmla="*/ 104 h 104"/>
              <a:gd name="T10" fmla="*/ 132 w 165"/>
              <a:gd name="T11" fmla="*/ 104 h 104"/>
              <a:gd name="T12" fmla="*/ 149 w 165"/>
              <a:gd name="T13" fmla="*/ 104 h 104"/>
              <a:gd name="T14" fmla="*/ 149 w 165"/>
              <a:gd name="T15" fmla="*/ 22 h 104"/>
              <a:gd name="T16" fmla="*/ 132 w 165"/>
              <a:gd name="T17" fmla="*/ 38 h 104"/>
              <a:gd name="T18" fmla="*/ 132 w 165"/>
              <a:gd name="T19" fmla="*/ 104 h 104"/>
              <a:gd name="T20" fmla="*/ 161 w 165"/>
              <a:gd name="T21" fmla="*/ 0 h 104"/>
              <a:gd name="T22" fmla="*/ 164 w 165"/>
              <a:gd name="T23" fmla="*/ 4 h 104"/>
              <a:gd name="T24" fmla="*/ 164 w 165"/>
              <a:gd name="T25" fmla="*/ 5 h 104"/>
              <a:gd name="T26" fmla="*/ 161 w 165"/>
              <a:gd name="T27" fmla="*/ 15 h 104"/>
              <a:gd name="T28" fmla="*/ 161 w 165"/>
              <a:gd name="T29" fmla="*/ 16 h 104"/>
              <a:gd name="T30" fmla="*/ 156 w 165"/>
              <a:gd name="T31" fmla="*/ 17 h 104"/>
              <a:gd name="T32" fmla="*/ 155 w 165"/>
              <a:gd name="T33" fmla="*/ 17 h 104"/>
              <a:gd name="T34" fmla="*/ 153 w 165"/>
              <a:gd name="T35" fmla="*/ 14 h 104"/>
              <a:gd name="T36" fmla="*/ 103 w 165"/>
              <a:gd name="T37" fmla="*/ 61 h 104"/>
              <a:gd name="T38" fmla="*/ 87 w 165"/>
              <a:gd name="T39" fmla="*/ 44 h 104"/>
              <a:gd name="T40" fmla="*/ 74 w 165"/>
              <a:gd name="T41" fmla="*/ 30 h 104"/>
              <a:gd name="T42" fmla="*/ 3 w 165"/>
              <a:gd name="T43" fmla="*/ 96 h 104"/>
              <a:gd name="T44" fmla="*/ 0 w 165"/>
              <a:gd name="T45" fmla="*/ 93 h 104"/>
              <a:gd name="T46" fmla="*/ 74 w 165"/>
              <a:gd name="T47" fmla="*/ 24 h 104"/>
              <a:gd name="T48" fmla="*/ 87 w 165"/>
              <a:gd name="T49" fmla="*/ 37 h 104"/>
              <a:gd name="T50" fmla="*/ 103 w 165"/>
              <a:gd name="T51" fmla="*/ 55 h 104"/>
              <a:gd name="T52" fmla="*/ 150 w 165"/>
              <a:gd name="T53" fmla="*/ 11 h 104"/>
              <a:gd name="T54" fmla="*/ 148 w 165"/>
              <a:gd name="T55" fmla="*/ 9 h 104"/>
              <a:gd name="T56" fmla="*/ 147 w 165"/>
              <a:gd name="T57" fmla="*/ 8 h 104"/>
              <a:gd name="T58" fmla="*/ 149 w 165"/>
              <a:gd name="T59" fmla="*/ 3 h 104"/>
              <a:gd name="T60" fmla="*/ 150 w 165"/>
              <a:gd name="T61" fmla="*/ 3 h 104"/>
              <a:gd name="T62" fmla="*/ 160 w 165"/>
              <a:gd name="T63" fmla="*/ 1 h 104"/>
              <a:gd name="T64" fmla="*/ 161 w 165"/>
              <a:gd name="T65" fmla="*/ 0 h 104"/>
              <a:gd name="T66" fmla="*/ 7 w 165"/>
              <a:gd name="T67" fmla="*/ 104 h 104"/>
              <a:gd name="T68" fmla="*/ 24 w 165"/>
              <a:gd name="T69" fmla="*/ 104 h 104"/>
              <a:gd name="T70" fmla="*/ 24 w 165"/>
              <a:gd name="T71" fmla="*/ 81 h 104"/>
              <a:gd name="T72" fmla="*/ 7 w 165"/>
              <a:gd name="T73" fmla="*/ 97 h 104"/>
              <a:gd name="T74" fmla="*/ 7 w 165"/>
              <a:gd name="T75" fmla="*/ 104 h 104"/>
              <a:gd name="T76" fmla="*/ 32 w 165"/>
              <a:gd name="T77" fmla="*/ 104 h 104"/>
              <a:gd name="T78" fmla="*/ 49 w 165"/>
              <a:gd name="T79" fmla="*/ 104 h 104"/>
              <a:gd name="T80" fmla="*/ 49 w 165"/>
              <a:gd name="T81" fmla="*/ 58 h 104"/>
              <a:gd name="T82" fmla="*/ 32 w 165"/>
              <a:gd name="T83" fmla="*/ 74 h 104"/>
              <a:gd name="T84" fmla="*/ 32 w 165"/>
              <a:gd name="T85" fmla="*/ 104 h 104"/>
              <a:gd name="T86" fmla="*/ 57 w 165"/>
              <a:gd name="T87" fmla="*/ 50 h 104"/>
              <a:gd name="T88" fmla="*/ 57 w 165"/>
              <a:gd name="T89" fmla="*/ 104 h 104"/>
              <a:gd name="T90" fmla="*/ 74 w 165"/>
              <a:gd name="T91" fmla="*/ 104 h 104"/>
              <a:gd name="T92" fmla="*/ 74 w 165"/>
              <a:gd name="T93" fmla="*/ 34 h 104"/>
              <a:gd name="T94" fmla="*/ 74 w 165"/>
              <a:gd name="T95" fmla="*/ 34 h 104"/>
              <a:gd name="T96" fmla="*/ 57 w 165"/>
              <a:gd name="T97" fmla="*/ 50 h 104"/>
              <a:gd name="T98" fmla="*/ 82 w 165"/>
              <a:gd name="T99" fmla="*/ 43 h 104"/>
              <a:gd name="T100" fmla="*/ 82 w 165"/>
              <a:gd name="T101" fmla="*/ 104 h 104"/>
              <a:gd name="T102" fmla="*/ 87 w 165"/>
              <a:gd name="T103" fmla="*/ 104 h 104"/>
              <a:gd name="T104" fmla="*/ 99 w 165"/>
              <a:gd name="T105" fmla="*/ 104 h 104"/>
              <a:gd name="T106" fmla="*/ 99 w 165"/>
              <a:gd name="T107" fmla="*/ 61 h 104"/>
              <a:gd name="T108" fmla="*/ 87 w 165"/>
              <a:gd name="T109" fmla="*/ 48 h 104"/>
              <a:gd name="T110" fmla="*/ 82 w 165"/>
              <a:gd name="T111" fmla="*/ 4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5" h="104">
                <a:moveTo>
                  <a:pt x="107" y="104"/>
                </a:moveTo>
                <a:cubicBezTo>
                  <a:pt x="124" y="104"/>
                  <a:pt x="124" y="104"/>
                  <a:pt x="124" y="104"/>
                </a:cubicBezTo>
                <a:cubicBezTo>
                  <a:pt x="124" y="45"/>
                  <a:pt x="124" y="45"/>
                  <a:pt x="124" y="45"/>
                </a:cubicBezTo>
                <a:cubicBezTo>
                  <a:pt x="107" y="61"/>
                  <a:pt x="107" y="61"/>
                  <a:pt x="107" y="61"/>
                </a:cubicBezTo>
                <a:cubicBezTo>
                  <a:pt x="107" y="104"/>
                  <a:pt x="107" y="104"/>
                  <a:pt x="107" y="104"/>
                </a:cubicBezTo>
                <a:close/>
                <a:moveTo>
                  <a:pt x="132" y="104"/>
                </a:moveTo>
                <a:cubicBezTo>
                  <a:pt x="149" y="104"/>
                  <a:pt x="149" y="104"/>
                  <a:pt x="149" y="104"/>
                </a:cubicBezTo>
                <a:cubicBezTo>
                  <a:pt x="149" y="22"/>
                  <a:pt x="149" y="22"/>
                  <a:pt x="149" y="22"/>
                </a:cubicBezTo>
                <a:cubicBezTo>
                  <a:pt x="132" y="38"/>
                  <a:pt x="132" y="38"/>
                  <a:pt x="132" y="38"/>
                </a:cubicBezTo>
                <a:cubicBezTo>
                  <a:pt x="132" y="104"/>
                  <a:pt x="132" y="104"/>
                  <a:pt x="132" y="104"/>
                </a:cubicBezTo>
                <a:close/>
                <a:moveTo>
                  <a:pt x="161" y="0"/>
                </a:moveTo>
                <a:cubicBezTo>
                  <a:pt x="164" y="0"/>
                  <a:pt x="165" y="2"/>
                  <a:pt x="164" y="4"/>
                </a:cubicBezTo>
                <a:cubicBezTo>
                  <a:pt x="164" y="5"/>
                  <a:pt x="164" y="5"/>
                  <a:pt x="164" y="5"/>
                </a:cubicBezTo>
                <a:cubicBezTo>
                  <a:pt x="163" y="8"/>
                  <a:pt x="162" y="12"/>
                  <a:pt x="161" y="15"/>
                </a:cubicBezTo>
                <a:cubicBezTo>
                  <a:pt x="161" y="16"/>
                  <a:pt x="161" y="16"/>
                  <a:pt x="161" y="16"/>
                </a:cubicBezTo>
                <a:cubicBezTo>
                  <a:pt x="160" y="19"/>
                  <a:pt x="158" y="19"/>
                  <a:pt x="156" y="17"/>
                </a:cubicBezTo>
                <a:cubicBezTo>
                  <a:pt x="155" y="17"/>
                  <a:pt x="155" y="17"/>
                  <a:pt x="155" y="17"/>
                </a:cubicBezTo>
                <a:cubicBezTo>
                  <a:pt x="154" y="16"/>
                  <a:pt x="154" y="15"/>
                  <a:pt x="153" y="14"/>
                </a:cubicBezTo>
                <a:cubicBezTo>
                  <a:pt x="103" y="61"/>
                  <a:pt x="103" y="61"/>
                  <a:pt x="103" y="61"/>
                </a:cubicBezTo>
                <a:cubicBezTo>
                  <a:pt x="87" y="44"/>
                  <a:pt x="87" y="44"/>
                  <a:pt x="87" y="44"/>
                </a:cubicBezTo>
                <a:cubicBezTo>
                  <a:pt x="74" y="30"/>
                  <a:pt x="74" y="30"/>
                  <a:pt x="74" y="30"/>
                </a:cubicBezTo>
                <a:cubicBezTo>
                  <a:pt x="3" y="96"/>
                  <a:pt x="3" y="96"/>
                  <a:pt x="3" y="96"/>
                </a:cubicBezTo>
                <a:cubicBezTo>
                  <a:pt x="0" y="93"/>
                  <a:pt x="0" y="93"/>
                  <a:pt x="0" y="93"/>
                </a:cubicBezTo>
                <a:cubicBezTo>
                  <a:pt x="74" y="24"/>
                  <a:pt x="74" y="24"/>
                  <a:pt x="74" y="24"/>
                </a:cubicBezTo>
                <a:cubicBezTo>
                  <a:pt x="87" y="37"/>
                  <a:pt x="87" y="37"/>
                  <a:pt x="87" y="37"/>
                </a:cubicBezTo>
                <a:cubicBezTo>
                  <a:pt x="103" y="55"/>
                  <a:pt x="103" y="55"/>
                  <a:pt x="103" y="55"/>
                </a:cubicBezTo>
                <a:cubicBezTo>
                  <a:pt x="150" y="11"/>
                  <a:pt x="150" y="11"/>
                  <a:pt x="150" y="11"/>
                </a:cubicBezTo>
                <a:cubicBezTo>
                  <a:pt x="149" y="10"/>
                  <a:pt x="148" y="9"/>
                  <a:pt x="148" y="9"/>
                </a:cubicBezTo>
                <a:cubicBezTo>
                  <a:pt x="147" y="8"/>
                  <a:pt x="147" y="8"/>
                  <a:pt x="147" y="8"/>
                </a:cubicBezTo>
                <a:cubicBezTo>
                  <a:pt x="145" y="6"/>
                  <a:pt x="146" y="4"/>
                  <a:pt x="149" y="3"/>
                </a:cubicBezTo>
                <a:cubicBezTo>
                  <a:pt x="150" y="3"/>
                  <a:pt x="150" y="3"/>
                  <a:pt x="150" y="3"/>
                </a:cubicBezTo>
                <a:cubicBezTo>
                  <a:pt x="152" y="2"/>
                  <a:pt x="157" y="1"/>
                  <a:pt x="160" y="1"/>
                </a:cubicBezTo>
                <a:cubicBezTo>
                  <a:pt x="161" y="0"/>
                  <a:pt x="161" y="0"/>
                  <a:pt x="161" y="0"/>
                </a:cubicBezTo>
                <a:close/>
                <a:moveTo>
                  <a:pt x="7" y="104"/>
                </a:moveTo>
                <a:cubicBezTo>
                  <a:pt x="24" y="104"/>
                  <a:pt x="24" y="104"/>
                  <a:pt x="24" y="104"/>
                </a:cubicBezTo>
                <a:cubicBezTo>
                  <a:pt x="24" y="81"/>
                  <a:pt x="24" y="81"/>
                  <a:pt x="24" y="81"/>
                </a:cubicBezTo>
                <a:cubicBezTo>
                  <a:pt x="7" y="97"/>
                  <a:pt x="7" y="97"/>
                  <a:pt x="7" y="97"/>
                </a:cubicBezTo>
                <a:cubicBezTo>
                  <a:pt x="7" y="104"/>
                  <a:pt x="7" y="104"/>
                  <a:pt x="7" y="104"/>
                </a:cubicBezTo>
                <a:close/>
                <a:moveTo>
                  <a:pt x="32" y="104"/>
                </a:moveTo>
                <a:cubicBezTo>
                  <a:pt x="49" y="104"/>
                  <a:pt x="49" y="104"/>
                  <a:pt x="49" y="104"/>
                </a:cubicBezTo>
                <a:cubicBezTo>
                  <a:pt x="49" y="58"/>
                  <a:pt x="49" y="58"/>
                  <a:pt x="49" y="58"/>
                </a:cubicBezTo>
                <a:cubicBezTo>
                  <a:pt x="32" y="74"/>
                  <a:pt x="32" y="74"/>
                  <a:pt x="32" y="74"/>
                </a:cubicBezTo>
                <a:cubicBezTo>
                  <a:pt x="32" y="104"/>
                  <a:pt x="32" y="104"/>
                  <a:pt x="32" y="104"/>
                </a:cubicBezTo>
                <a:close/>
                <a:moveTo>
                  <a:pt x="57" y="50"/>
                </a:moveTo>
                <a:cubicBezTo>
                  <a:pt x="57" y="104"/>
                  <a:pt x="57" y="104"/>
                  <a:pt x="57" y="104"/>
                </a:cubicBezTo>
                <a:cubicBezTo>
                  <a:pt x="74" y="104"/>
                  <a:pt x="74" y="104"/>
                  <a:pt x="74" y="104"/>
                </a:cubicBezTo>
                <a:cubicBezTo>
                  <a:pt x="74" y="34"/>
                  <a:pt x="74" y="34"/>
                  <a:pt x="74" y="34"/>
                </a:cubicBezTo>
                <a:cubicBezTo>
                  <a:pt x="74" y="34"/>
                  <a:pt x="74" y="34"/>
                  <a:pt x="74" y="34"/>
                </a:cubicBezTo>
                <a:cubicBezTo>
                  <a:pt x="57" y="50"/>
                  <a:pt x="57" y="50"/>
                  <a:pt x="57" y="50"/>
                </a:cubicBezTo>
                <a:close/>
                <a:moveTo>
                  <a:pt x="82" y="43"/>
                </a:moveTo>
                <a:cubicBezTo>
                  <a:pt x="82" y="104"/>
                  <a:pt x="82" y="104"/>
                  <a:pt x="82" y="104"/>
                </a:cubicBezTo>
                <a:cubicBezTo>
                  <a:pt x="87" y="104"/>
                  <a:pt x="87" y="104"/>
                  <a:pt x="87" y="104"/>
                </a:cubicBezTo>
                <a:cubicBezTo>
                  <a:pt x="99" y="104"/>
                  <a:pt x="99" y="104"/>
                  <a:pt x="99" y="104"/>
                </a:cubicBezTo>
                <a:cubicBezTo>
                  <a:pt x="99" y="61"/>
                  <a:pt x="99" y="61"/>
                  <a:pt x="99" y="61"/>
                </a:cubicBezTo>
                <a:cubicBezTo>
                  <a:pt x="87" y="48"/>
                  <a:pt x="87" y="48"/>
                  <a:pt x="87" y="48"/>
                </a:cubicBezTo>
                <a:lnTo>
                  <a:pt x="82" y="43"/>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18" name="Freeform 7"/>
          <p:cNvSpPr>
            <a:spLocks noEditPoints="1"/>
          </p:cNvSpPr>
          <p:nvPr/>
        </p:nvSpPr>
        <p:spPr bwMode="auto">
          <a:xfrm>
            <a:off x="7805272" y="1842544"/>
            <a:ext cx="826627" cy="667550"/>
          </a:xfrm>
          <a:custGeom>
            <a:avLst/>
            <a:gdLst>
              <a:gd name="T0" fmla="*/ 67 w 123"/>
              <a:gd name="T1" fmla="*/ 62 h 100"/>
              <a:gd name="T2" fmla="*/ 67 w 123"/>
              <a:gd name="T3" fmla="*/ 65 h 100"/>
              <a:gd name="T4" fmla="*/ 66 w 123"/>
              <a:gd name="T5" fmla="*/ 67 h 100"/>
              <a:gd name="T6" fmla="*/ 62 w 123"/>
              <a:gd name="T7" fmla="*/ 67 h 100"/>
              <a:gd name="T8" fmla="*/ 58 w 123"/>
              <a:gd name="T9" fmla="*/ 67 h 100"/>
              <a:gd name="T10" fmla="*/ 56 w 123"/>
              <a:gd name="T11" fmla="*/ 65 h 100"/>
              <a:gd name="T12" fmla="*/ 56 w 123"/>
              <a:gd name="T13" fmla="*/ 62 h 100"/>
              <a:gd name="T14" fmla="*/ 0 w 123"/>
              <a:gd name="T15" fmla="*/ 44 h 100"/>
              <a:gd name="T16" fmla="*/ 0 w 123"/>
              <a:gd name="T17" fmla="*/ 81 h 100"/>
              <a:gd name="T18" fmla="*/ 19 w 123"/>
              <a:gd name="T19" fmla="*/ 100 h 100"/>
              <a:gd name="T20" fmla="*/ 62 w 123"/>
              <a:gd name="T21" fmla="*/ 100 h 100"/>
              <a:gd name="T22" fmla="*/ 104 w 123"/>
              <a:gd name="T23" fmla="*/ 100 h 100"/>
              <a:gd name="T24" fmla="*/ 123 w 123"/>
              <a:gd name="T25" fmla="*/ 81 h 100"/>
              <a:gd name="T26" fmla="*/ 123 w 123"/>
              <a:gd name="T27" fmla="*/ 44 h 100"/>
              <a:gd name="T28" fmla="*/ 67 w 123"/>
              <a:gd name="T29" fmla="*/ 62 h 100"/>
              <a:gd name="T30" fmla="*/ 62 w 123"/>
              <a:gd name="T31" fmla="*/ 58 h 100"/>
              <a:gd name="T32" fmla="*/ 64 w 123"/>
              <a:gd name="T33" fmla="*/ 58 h 100"/>
              <a:gd name="T34" fmla="*/ 66 w 123"/>
              <a:gd name="T35" fmla="*/ 59 h 100"/>
              <a:gd name="T36" fmla="*/ 66 w 123"/>
              <a:gd name="T37" fmla="*/ 64 h 100"/>
              <a:gd name="T38" fmla="*/ 64 w 123"/>
              <a:gd name="T39" fmla="*/ 65 h 100"/>
              <a:gd name="T40" fmla="*/ 62 w 123"/>
              <a:gd name="T41" fmla="*/ 65 h 100"/>
              <a:gd name="T42" fmla="*/ 60 w 123"/>
              <a:gd name="T43" fmla="*/ 65 h 100"/>
              <a:gd name="T44" fmla="*/ 58 w 123"/>
              <a:gd name="T45" fmla="*/ 64 h 100"/>
              <a:gd name="T46" fmla="*/ 58 w 123"/>
              <a:gd name="T47" fmla="*/ 59 h 100"/>
              <a:gd name="T48" fmla="*/ 60 w 123"/>
              <a:gd name="T49" fmla="*/ 58 h 100"/>
              <a:gd name="T50" fmla="*/ 62 w 123"/>
              <a:gd name="T51" fmla="*/ 58 h 100"/>
              <a:gd name="T52" fmla="*/ 56 w 123"/>
              <a:gd name="T53" fmla="*/ 58 h 100"/>
              <a:gd name="T54" fmla="*/ 56 w 123"/>
              <a:gd name="T55" fmla="*/ 60 h 100"/>
              <a:gd name="T56" fmla="*/ 1 w 123"/>
              <a:gd name="T57" fmla="*/ 42 h 100"/>
              <a:gd name="T58" fmla="*/ 19 w 123"/>
              <a:gd name="T59" fmla="*/ 24 h 100"/>
              <a:gd name="T60" fmla="*/ 62 w 123"/>
              <a:gd name="T61" fmla="*/ 24 h 100"/>
              <a:gd name="T62" fmla="*/ 104 w 123"/>
              <a:gd name="T63" fmla="*/ 24 h 100"/>
              <a:gd name="T64" fmla="*/ 123 w 123"/>
              <a:gd name="T65" fmla="*/ 42 h 100"/>
              <a:gd name="T66" fmla="*/ 67 w 123"/>
              <a:gd name="T67" fmla="*/ 60 h 100"/>
              <a:gd name="T68" fmla="*/ 67 w 123"/>
              <a:gd name="T69" fmla="*/ 58 h 100"/>
              <a:gd name="T70" fmla="*/ 66 w 123"/>
              <a:gd name="T71" fmla="*/ 56 h 100"/>
              <a:gd name="T72" fmla="*/ 62 w 123"/>
              <a:gd name="T73" fmla="*/ 56 h 100"/>
              <a:gd name="T74" fmla="*/ 58 w 123"/>
              <a:gd name="T75" fmla="*/ 56 h 100"/>
              <a:gd name="T76" fmla="*/ 56 w 123"/>
              <a:gd name="T77" fmla="*/ 58 h 100"/>
              <a:gd name="T78" fmla="*/ 62 w 123"/>
              <a:gd name="T79" fmla="*/ 4 h 100"/>
              <a:gd name="T80" fmla="*/ 62 w 123"/>
              <a:gd name="T81" fmla="*/ 4 h 100"/>
              <a:gd name="T82" fmla="*/ 81 w 123"/>
              <a:gd name="T83" fmla="*/ 23 h 100"/>
              <a:gd name="T84" fmla="*/ 84 w 123"/>
              <a:gd name="T85" fmla="*/ 23 h 100"/>
              <a:gd name="T86" fmla="*/ 62 w 123"/>
              <a:gd name="T87" fmla="*/ 0 h 100"/>
              <a:gd name="T88" fmla="*/ 62 w 123"/>
              <a:gd name="T89" fmla="*/ 0 h 100"/>
              <a:gd name="T90" fmla="*/ 39 w 123"/>
              <a:gd name="T91" fmla="*/ 23 h 100"/>
              <a:gd name="T92" fmla="*/ 43 w 123"/>
              <a:gd name="T93" fmla="*/ 23 h 100"/>
              <a:gd name="T94" fmla="*/ 62 w 123"/>
              <a:gd name="T95" fmla="*/ 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 h="100">
                <a:moveTo>
                  <a:pt x="67" y="62"/>
                </a:moveTo>
                <a:cubicBezTo>
                  <a:pt x="67" y="65"/>
                  <a:pt x="67" y="65"/>
                  <a:pt x="67" y="65"/>
                </a:cubicBezTo>
                <a:cubicBezTo>
                  <a:pt x="67" y="66"/>
                  <a:pt x="67" y="67"/>
                  <a:pt x="66" y="67"/>
                </a:cubicBezTo>
                <a:cubicBezTo>
                  <a:pt x="62" y="67"/>
                  <a:pt x="62" y="67"/>
                  <a:pt x="62" y="67"/>
                </a:cubicBezTo>
                <a:cubicBezTo>
                  <a:pt x="58" y="67"/>
                  <a:pt x="58" y="67"/>
                  <a:pt x="58" y="67"/>
                </a:cubicBezTo>
                <a:cubicBezTo>
                  <a:pt x="57" y="67"/>
                  <a:pt x="56" y="66"/>
                  <a:pt x="56" y="65"/>
                </a:cubicBezTo>
                <a:cubicBezTo>
                  <a:pt x="56" y="62"/>
                  <a:pt x="56" y="62"/>
                  <a:pt x="56" y="62"/>
                </a:cubicBezTo>
                <a:cubicBezTo>
                  <a:pt x="0" y="44"/>
                  <a:pt x="0" y="44"/>
                  <a:pt x="0" y="44"/>
                </a:cubicBezTo>
                <a:cubicBezTo>
                  <a:pt x="0" y="81"/>
                  <a:pt x="0" y="81"/>
                  <a:pt x="0" y="81"/>
                </a:cubicBezTo>
                <a:cubicBezTo>
                  <a:pt x="0" y="92"/>
                  <a:pt x="9" y="100"/>
                  <a:pt x="19" y="100"/>
                </a:cubicBezTo>
                <a:cubicBezTo>
                  <a:pt x="62" y="100"/>
                  <a:pt x="62" y="100"/>
                  <a:pt x="62" y="100"/>
                </a:cubicBezTo>
                <a:cubicBezTo>
                  <a:pt x="104" y="100"/>
                  <a:pt x="104" y="100"/>
                  <a:pt x="104" y="100"/>
                </a:cubicBezTo>
                <a:cubicBezTo>
                  <a:pt x="114" y="100"/>
                  <a:pt x="123" y="92"/>
                  <a:pt x="123" y="81"/>
                </a:cubicBezTo>
                <a:cubicBezTo>
                  <a:pt x="123" y="44"/>
                  <a:pt x="123" y="44"/>
                  <a:pt x="123" y="44"/>
                </a:cubicBezTo>
                <a:cubicBezTo>
                  <a:pt x="67" y="62"/>
                  <a:pt x="67" y="62"/>
                  <a:pt x="67" y="62"/>
                </a:cubicBezTo>
                <a:close/>
                <a:moveTo>
                  <a:pt x="62" y="58"/>
                </a:moveTo>
                <a:cubicBezTo>
                  <a:pt x="64" y="58"/>
                  <a:pt x="64" y="58"/>
                  <a:pt x="64" y="58"/>
                </a:cubicBezTo>
                <a:cubicBezTo>
                  <a:pt x="65" y="58"/>
                  <a:pt x="66" y="58"/>
                  <a:pt x="66" y="59"/>
                </a:cubicBezTo>
                <a:cubicBezTo>
                  <a:pt x="66" y="64"/>
                  <a:pt x="66" y="64"/>
                  <a:pt x="66" y="64"/>
                </a:cubicBezTo>
                <a:cubicBezTo>
                  <a:pt x="66" y="65"/>
                  <a:pt x="65" y="65"/>
                  <a:pt x="64" y="65"/>
                </a:cubicBezTo>
                <a:cubicBezTo>
                  <a:pt x="62" y="65"/>
                  <a:pt x="62" y="65"/>
                  <a:pt x="62" y="65"/>
                </a:cubicBezTo>
                <a:cubicBezTo>
                  <a:pt x="60" y="65"/>
                  <a:pt x="60" y="65"/>
                  <a:pt x="60" y="65"/>
                </a:cubicBezTo>
                <a:cubicBezTo>
                  <a:pt x="59" y="65"/>
                  <a:pt x="58" y="65"/>
                  <a:pt x="58" y="64"/>
                </a:cubicBezTo>
                <a:cubicBezTo>
                  <a:pt x="58" y="59"/>
                  <a:pt x="58" y="59"/>
                  <a:pt x="58" y="59"/>
                </a:cubicBezTo>
                <a:cubicBezTo>
                  <a:pt x="58" y="58"/>
                  <a:pt x="59" y="58"/>
                  <a:pt x="60" y="58"/>
                </a:cubicBezTo>
                <a:cubicBezTo>
                  <a:pt x="62" y="58"/>
                  <a:pt x="62" y="58"/>
                  <a:pt x="62" y="58"/>
                </a:cubicBezTo>
                <a:close/>
                <a:moveTo>
                  <a:pt x="56" y="58"/>
                </a:moveTo>
                <a:cubicBezTo>
                  <a:pt x="56" y="60"/>
                  <a:pt x="56" y="60"/>
                  <a:pt x="56" y="60"/>
                </a:cubicBezTo>
                <a:cubicBezTo>
                  <a:pt x="1" y="42"/>
                  <a:pt x="1" y="42"/>
                  <a:pt x="1" y="42"/>
                </a:cubicBezTo>
                <a:cubicBezTo>
                  <a:pt x="1" y="32"/>
                  <a:pt x="9" y="24"/>
                  <a:pt x="19" y="24"/>
                </a:cubicBezTo>
                <a:cubicBezTo>
                  <a:pt x="62" y="24"/>
                  <a:pt x="62" y="24"/>
                  <a:pt x="62" y="24"/>
                </a:cubicBezTo>
                <a:cubicBezTo>
                  <a:pt x="104" y="24"/>
                  <a:pt x="104" y="24"/>
                  <a:pt x="104" y="24"/>
                </a:cubicBezTo>
                <a:cubicBezTo>
                  <a:pt x="114" y="24"/>
                  <a:pt x="122" y="32"/>
                  <a:pt x="123" y="42"/>
                </a:cubicBezTo>
                <a:cubicBezTo>
                  <a:pt x="67" y="60"/>
                  <a:pt x="67" y="60"/>
                  <a:pt x="67" y="60"/>
                </a:cubicBezTo>
                <a:cubicBezTo>
                  <a:pt x="67" y="58"/>
                  <a:pt x="67" y="58"/>
                  <a:pt x="67" y="58"/>
                </a:cubicBezTo>
                <a:cubicBezTo>
                  <a:pt x="67" y="56"/>
                  <a:pt x="67" y="56"/>
                  <a:pt x="66" y="56"/>
                </a:cubicBezTo>
                <a:cubicBezTo>
                  <a:pt x="62" y="56"/>
                  <a:pt x="62" y="56"/>
                  <a:pt x="62" y="56"/>
                </a:cubicBezTo>
                <a:cubicBezTo>
                  <a:pt x="58" y="56"/>
                  <a:pt x="58" y="56"/>
                  <a:pt x="58" y="56"/>
                </a:cubicBezTo>
                <a:cubicBezTo>
                  <a:pt x="57" y="56"/>
                  <a:pt x="56" y="56"/>
                  <a:pt x="56" y="58"/>
                </a:cubicBezTo>
                <a:close/>
                <a:moveTo>
                  <a:pt x="62" y="4"/>
                </a:moveTo>
                <a:cubicBezTo>
                  <a:pt x="62" y="4"/>
                  <a:pt x="62" y="4"/>
                  <a:pt x="62" y="4"/>
                </a:cubicBezTo>
                <a:cubicBezTo>
                  <a:pt x="72" y="4"/>
                  <a:pt x="81" y="13"/>
                  <a:pt x="81" y="23"/>
                </a:cubicBezTo>
                <a:cubicBezTo>
                  <a:pt x="84" y="23"/>
                  <a:pt x="84" y="23"/>
                  <a:pt x="84" y="23"/>
                </a:cubicBezTo>
                <a:cubicBezTo>
                  <a:pt x="84" y="11"/>
                  <a:pt x="74" y="1"/>
                  <a:pt x="62" y="0"/>
                </a:cubicBezTo>
                <a:cubicBezTo>
                  <a:pt x="62" y="0"/>
                  <a:pt x="62" y="0"/>
                  <a:pt x="62" y="0"/>
                </a:cubicBezTo>
                <a:cubicBezTo>
                  <a:pt x="49" y="0"/>
                  <a:pt x="39" y="11"/>
                  <a:pt x="39" y="23"/>
                </a:cubicBezTo>
                <a:cubicBezTo>
                  <a:pt x="43" y="23"/>
                  <a:pt x="43" y="23"/>
                  <a:pt x="43" y="23"/>
                </a:cubicBezTo>
                <a:cubicBezTo>
                  <a:pt x="43" y="13"/>
                  <a:pt x="51" y="4"/>
                  <a:pt x="62" y="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25" name="Freeform 8"/>
          <p:cNvSpPr>
            <a:spLocks noEditPoints="1"/>
          </p:cNvSpPr>
          <p:nvPr/>
        </p:nvSpPr>
        <p:spPr bwMode="auto">
          <a:xfrm>
            <a:off x="5686154" y="1774369"/>
            <a:ext cx="917528" cy="803900"/>
          </a:xfrm>
          <a:custGeom>
            <a:avLst/>
            <a:gdLst>
              <a:gd name="T0" fmla="*/ 92 w 137"/>
              <a:gd name="T1" fmla="*/ 69 h 120"/>
              <a:gd name="T2" fmla="*/ 76 w 137"/>
              <a:gd name="T3" fmla="*/ 52 h 120"/>
              <a:gd name="T4" fmla="*/ 75 w 137"/>
              <a:gd name="T5" fmla="*/ 38 h 120"/>
              <a:gd name="T6" fmla="*/ 69 w 137"/>
              <a:gd name="T7" fmla="*/ 44 h 120"/>
              <a:gd name="T8" fmla="*/ 52 w 137"/>
              <a:gd name="T9" fmla="*/ 28 h 120"/>
              <a:gd name="T10" fmla="*/ 41 w 137"/>
              <a:gd name="T11" fmla="*/ 37 h 120"/>
              <a:gd name="T12" fmla="*/ 18 w 137"/>
              <a:gd name="T13" fmla="*/ 38 h 120"/>
              <a:gd name="T14" fmla="*/ 16 w 137"/>
              <a:gd name="T15" fmla="*/ 52 h 120"/>
              <a:gd name="T16" fmla="*/ 0 w 137"/>
              <a:gd name="T17" fmla="*/ 69 h 120"/>
              <a:gd name="T18" fmla="*/ 9 w 137"/>
              <a:gd name="T19" fmla="*/ 80 h 120"/>
              <a:gd name="T20" fmla="*/ 10 w 137"/>
              <a:gd name="T21" fmla="*/ 103 h 120"/>
              <a:gd name="T22" fmla="*/ 24 w 137"/>
              <a:gd name="T23" fmla="*/ 104 h 120"/>
              <a:gd name="T24" fmla="*/ 41 w 137"/>
              <a:gd name="T25" fmla="*/ 120 h 120"/>
              <a:gd name="T26" fmla="*/ 52 w 137"/>
              <a:gd name="T27" fmla="*/ 111 h 120"/>
              <a:gd name="T28" fmla="*/ 72 w 137"/>
              <a:gd name="T29" fmla="*/ 107 h 120"/>
              <a:gd name="T30" fmla="*/ 83 w 137"/>
              <a:gd name="T31" fmla="*/ 103 h 120"/>
              <a:gd name="T32" fmla="*/ 83 w 137"/>
              <a:gd name="T33" fmla="*/ 80 h 120"/>
              <a:gd name="T34" fmla="*/ 72 w 137"/>
              <a:gd name="T35" fmla="*/ 84 h 120"/>
              <a:gd name="T36" fmla="*/ 46 w 137"/>
              <a:gd name="T37" fmla="*/ 101 h 120"/>
              <a:gd name="T38" fmla="*/ 46 w 137"/>
              <a:gd name="T39" fmla="*/ 47 h 120"/>
              <a:gd name="T40" fmla="*/ 73 w 137"/>
              <a:gd name="T41" fmla="*/ 74 h 120"/>
              <a:gd name="T42" fmla="*/ 129 w 137"/>
              <a:gd name="T43" fmla="*/ 77 h 120"/>
              <a:gd name="T44" fmla="*/ 137 w 137"/>
              <a:gd name="T45" fmla="*/ 85 h 120"/>
              <a:gd name="T46" fmla="*/ 133 w 137"/>
              <a:gd name="T47" fmla="*/ 91 h 120"/>
              <a:gd name="T48" fmla="*/ 132 w 137"/>
              <a:gd name="T49" fmla="*/ 102 h 120"/>
              <a:gd name="T50" fmla="*/ 125 w 137"/>
              <a:gd name="T51" fmla="*/ 103 h 120"/>
              <a:gd name="T52" fmla="*/ 117 w 137"/>
              <a:gd name="T53" fmla="*/ 111 h 120"/>
              <a:gd name="T54" fmla="*/ 111 w 137"/>
              <a:gd name="T55" fmla="*/ 107 h 120"/>
              <a:gd name="T56" fmla="*/ 100 w 137"/>
              <a:gd name="T57" fmla="*/ 106 h 120"/>
              <a:gd name="T58" fmla="*/ 99 w 137"/>
              <a:gd name="T59" fmla="*/ 99 h 120"/>
              <a:gd name="T60" fmla="*/ 91 w 137"/>
              <a:gd name="T61" fmla="*/ 91 h 120"/>
              <a:gd name="T62" fmla="*/ 96 w 137"/>
              <a:gd name="T63" fmla="*/ 85 h 120"/>
              <a:gd name="T64" fmla="*/ 96 w 137"/>
              <a:gd name="T65" fmla="*/ 74 h 120"/>
              <a:gd name="T66" fmla="*/ 103 w 137"/>
              <a:gd name="T67" fmla="*/ 73 h 120"/>
              <a:gd name="T68" fmla="*/ 111 w 137"/>
              <a:gd name="T69" fmla="*/ 65 h 120"/>
              <a:gd name="T70" fmla="*/ 117 w 137"/>
              <a:gd name="T71" fmla="*/ 70 h 120"/>
              <a:gd name="T72" fmla="*/ 128 w 137"/>
              <a:gd name="T73" fmla="*/ 70 h 120"/>
              <a:gd name="T74" fmla="*/ 129 w 137"/>
              <a:gd name="T75" fmla="*/ 77 h 120"/>
              <a:gd name="T76" fmla="*/ 128 w 137"/>
              <a:gd name="T77" fmla="*/ 88 h 120"/>
              <a:gd name="T78" fmla="*/ 101 w 137"/>
              <a:gd name="T79" fmla="*/ 88 h 120"/>
              <a:gd name="T80" fmla="*/ 114 w 137"/>
              <a:gd name="T81" fmla="*/ 102 h 120"/>
              <a:gd name="T82" fmla="*/ 137 w 137"/>
              <a:gd name="T83" fmla="*/ 27 h 120"/>
              <a:gd name="T84" fmla="*/ 131 w 137"/>
              <a:gd name="T85" fmla="*/ 34 h 120"/>
              <a:gd name="T86" fmla="*/ 131 w 137"/>
              <a:gd name="T87" fmla="*/ 50 h 120"/>
              <a:gd name="T88" fmla="*/ 122 w 137"/>
              <a:gd name="T89" fmla="*/ 51 h 120"/>
              <a:gd name="T90" fmla="*/ 111 w 137"/>
              <a:gd name="T91" fmla="*/ 61 h 120"/>
              <a:gd name="T92" fmla="*/ 103 w 137"/>
              <a:gd name="T93" fmla="*/ 55 h 120"/>
              <a:gd name="T94" fmla="*/ 88 w 137"/>
              <a:gd name="T95" fmla="*/ 55 h 120"/>
              <a:gd name="T96" fmla="*/ 87 w 137"/>
              <a:gd name="T97" fmla="*/ 46 h 120"/>
              <a:gd name="T98" fmla="*/ 76 w 137"/>
              <a:gd name="T99" fmla="*/ 34 h 120"/>
              <a:gd name="T100" fmla="*/ 82 w 137"/>
              <a:gd name="T101" fmla="*/ 27 h 120"/>
              <a:gd name="T102" fmla="*/ 83 w 137"/>
              <a:gd name="T103" fmla="*/ 12 h 120"/>
              <a:gd name="T104" fmla="*/ 92 w 137"/>
              <a:gd name="T105" fmla="*/ 11 h 120"/>
              <a:gd name="T106" fmla="*/ 103 w 137"/>
              <a:gd name="T107" fmla="*/ 0 h 120"/>
              <a:gd name="T108" fmla="*/ 110 w 137"/>
              <a:gd name="T109" fmla="*/ 6 h 120"/>
              <a:gd name="T110" fmla="*/ 126 w 137"/>
              <a:gd name="T111" fmla="*/ 7 h 120"/>
              <a:gd name="T112" fmla="*/ 127 w 137"/>
              <a:gd name="T113" fmla="*/ 16 h 120"/>
              <a:gd name="T114" fmla="*/ 107 w 137"/>
              <a:gd name="T115" fmla="*/ 49 h 120"/>
              <a:gd name="T116" fmla="*/ 89 w 137"/>
              <a:gd name="T117" fmla="*/ 31 h 120"/>
              <a:gd name="T118" fmla="*/ 125 w 137"/>
              <a:gd name="T119" fmla="*/ 3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20">
                <a:moveTo>
                  <a:pt x="92" y="80"/>
                </a:moveTo>
                <a:cubicBezTo>
                  <a:pt x="92" y="69"/>
                  <a:pt x="92" y="69"/>
                  <a:pt x="92" y="69"/>
                </a:cubicBezTo>
                <a:cubicBezTo>
                  <a:pt x="83" y="69"/>
                  <a:pt x="83" y="69"/>
                  <a:pt x="83" y="69"/>
                </a:cubicBezTo>
                <a:cubicBezTo>
                  <a:pt x="82" y="62"/>
                  <a:pt x="80" y="57"/>
                  <a:pt x="76" y="52"/>
                </a:cubicBezTo>
                <a:cubicBezTo>
                  <a:pt x="83" y="45"/>
                  <a:pt x="83" y="45"/>
                  <a:pt x="83" y="45"/>
                </a:cubicBezTo>
                <a:cubicBezTo>
                  <a:pt x="75" y="38"/>
                  <a:pt x="75" y="38"/>
                  <a:pt x="75" y="38"/>
                </a:cubicBezTo>
                <a:cubicBezTo>
                  <a:pt x="72" y="41"/>
                  <a:pt x="72" y="41"/>
                  <a:pt x="72" y="41"/>
                </a:cubicBezTo>
                <a:cubicBezTo>
                  <a:pt x="69" y="44"/>
                  <a:pt x="69" y="44"/>
                  <a:pt x="69" y="44"/>
                </a:cubicBezTo>
                <a:cubicBezTo>
                  <a:pt x="64" y="40"/>
                  <a:pt x="58" y="38"/>
                  <a:pt x="52" y="37"/>
                </a:cubicBezTo>
                <a:cubicBezTo>
                  <a:pt x="52" y="28"/>
                  <a:pt x="52" y="28"/>
                  <a:pt x="52" y="28"/>
                </a:cubicBezTo>
                <a:cubicBezTo>
                  <a:pt x="41" y="28"/>
                  <a:pt x="41" y="28"/>
                  <a:pt x="41" y="28"/>
                </a:cubicBezTo>
                <a:cubicBezTo>
                  <a:pt x="41" y="37"/>
                  <a:pt x="41" y="37"/>
                  <a:pt x="41" y="37"/>
                </a:cubicBezTo>
                <a:cubicBezTo>
                  <a:pt x="35" y="38"/>
                  <a:pt x="29" y="40"/>
                  <a:pt x="24" y="44"/>
                </a:cubicBezTo>
                <a:cubicBezTo>
                  <a:pt x="18" y="38"/>
                  <a:pt x="18" y="38"/>
                  <a:pt x="18" y="38"/>
                </a:cubicBezTo>
                <a:cubicBezTo>
                  <a:pt x="10" y="46"/>
                  <a:pt x="10" y="46"/>
                  <a:pt x="10" y="46"/>
                </a:cubicBezTo>
                <a:cubicBezTo>
                  <a:pt x="16" y="52"/>
                  <a:pt x="16" y="52"/>
                  <a:pt x="16" y="52"/>
                </a:cubicBezTo>
                <a:cubicBezTo>
                  <a:pt x="13" y="57"/>
                  <a:pt x="10" y="63"/>
                  <a:pt x="9" y="69"/>
                </a:cubicBezTo>
                <a:cubicBezTo>
                  <a:pt x="0" y="69"/>
                  <a:pt x="0" y="69"/>
                  <a:pt x="0" y="69"/>
                </a:cubicBezTo>
                <a:cubicBezTo>
                  <a:pt x="0" y="80"/>
                  <a:pt x="0" y="80"/>
                  <a:pt x="0" y="80"/>
                </a:cubicBezTo>
                <a:cubicBezTo>
                  <a:pt x="9" y="80"/>
                  <a:pt x="9" y="80"/>
                  <a:pt x="9" y="80"/>
                </a:cubicBezTo>
                <a:cubicBezTo>
                  <a:pt x="10" y="86"/>
                  <a:pt x="13" y="92"/>
                  <a:pt x="16" y="97"/>
                </a:cubicBezTo>
                <a:cubicBezTo>
                  <a:pt x="10" y="103"/>
                  <a:pt x="10" y="103"/>
                  <a:pt x="10" y="103"/>
                </a:cubicBezTo>
                <a:cubicBezTo>
                  <a:pt x="18" y="111"/>
                  <a:pt x="18" y="111"/>
                  <a:pt x="18" y="111"/>
                </a:cubicBezTo>
                <a:cubicBezTo>
                  <a:pt x="24" y="104"/>
                  <a:pt x="24" y="104"/>
                  <a:pt x="24" y="104"/>
                </a:cubicBezTo>
                <a:cubicBezTo>
                  <a:pt x="29" y="108"/>
                  <a:pt x="35" y="110"/>
                  <a:pt x="41" y="111"/>
                </a:cubicBezTo>
                <a:cubicBezTo>
                  <a:pt x="41" y="120"/>
                  <a:pt x="41" y="120"/>
                  <a:pt x="41" y="120"/>
                </a:cubicBezTo>
                <a:cubicBezTo>
                  <a:pt x="52" y="120"/>
                  <a:pt x="52" y="120"/>
                  <a:pt x="52" y="120"/>
                </a:cubicBezTo>
                <a:cubicBezTo>
                  <a:pt x="52" y="111"/>
                  <a:pt x="52" y="111"/>
                  <a:pt x="52" y="111"/>
                </a:cubicBezTo>
                <a:cubicBezTo>
                  <a:pt x="58" y="110"/>
                  <a:pt x="64" y="108"/>
                  <a:pt x="69" y="104"/>
                </a:cubicBezTo>
                <a:cubicBezTo>
                  <a:pt x="72" y="107"/>
                  <a:pt x="72" y="107"/>
                  <a:pt x="72" y="107"/>
                </a:cubicBezTo>
                <a:cubicBezTo>
                  <a:pt x="75" y="111"/>
                  <a:pt x="75" y="111"/>
                  <a:pt x="75" y="111"/>
                </a:cubicBezTo>
                <a:cubicBezTo>
                  <a:pt x="83" y="103"/>
                  <a:pt x="83" y="103"/>
                  <a:pt x="83" y="103"/>
                </a:cubicBezTo>
                <a:cubicBezTo>
                  <a:pt x="77" y="96"/>
                  <a:pt x="77" y="96"/>
                  <a:pt x="77" y="96"/>
                </a:cubicBezTo>
                <a:cubicBezTo>
                  <a:pt x="80" y="91"/>
                  <a:pt x="83" y="86"/>
                  <a:pt x="83" y="80"/>
                </a:cubicBezTo>
                <a:cubicBezTo>
                  <a:pt x="92" y="80"/>
                  <a:pt x="92" y="80"/>
                  <a:pt x="92" y="80"/>
                </a:cubicBezTo>
                <a:close/>
                <a:moveTo>
                  <a:pt x="72" y="84"/>
                </a:moveTo>
                <a:cubicBezTo>
                  <a:pt x="72" y="84"/>
                  <a:pt x="72" y="84"/>
                  <a:pt x="72" y="84"/>
                </a:cubicBezTo>
                <a:cubicBezTo>
                  <a:pt x="68" y="94"/>
                  <a:pt x="58" y="101"/>
                  <a:pt x="46" y="101"/>
                </a:cubicBezTo>
                <a:cubicBezTo>
                  <a:pt x="31" y="101"/>
                  <a:pt x="19" y="89"/>
                  <a:pt x="19" y="74"/>
                </a:cubicBezTo>
                <a:cubicBezTo>
                  <a:pt x="19" y="59"/>
                  <a:pt x="31" y="47"/>
                  <a:pt x="46" y="47"/>
                </a:cubicBezTo>
                <a:cubicBezTo>
                  <a:pt x="58" y="47"/>
                  <a:pt x="68" y="54"/>
                  <a:pt x="72" y="64"/>
                </a:cubicBezTo>
                <a:cubicBezTo>
                  <a:pt x="73" y="67"/>
                  <a:pt x="73" y="71"/>
                  <a:pt x="73" y="74"/>
                </a:cubicBezTo>
                <a:cubicBezTo>
                  <a:pt x="73" y="78"/>
                  <a:pt x="73" y="81"/>
                  <a:pt x="72" y="84"/>
                </a:cubicBezTo>
                <a:close/>
                <a:moveTo>
                  <a:pt x="129" y="77"/>
                </a:moveTo>
                <a:cubicBezTo>
                  <a:pt x="131" y="79"/>
                  <a:pt x="132" y="82"/>
                  <a:pt x="133" y="85"/>
                </a:cubicBezTo>
                <a:cubicBezTo>
                  <a:pt x="137" y="85"/>
                  <a:pt x="137" y="85"/>
                  <a:pt x="137" y="85"/>
                </a:cubicBezTo>
                <a:cubicBezTo>
                  <a:pt x="137" y="91"/>
                  <a:pt x="137" y="91"/>
                  <a:pt x="137" y="91"/>
                </a:cubicBezTo>
                <a:cubicBezTo>
                  <a:pt x="133" y="91"/>
                  <a:pt x="133" y="91"/>
                  <a:pt x="133" y="91"/>
                </a:cubicBezTo>
                <a:cubicBezTo>
                  <a:pt x="132" y="94"/>
                  <a:pt x="131" y="97"/>
                  <a:pt x="129" y="99"/>
                </a:cubicBezTo>
                <a:cubicBezTo>
                  <a:pt x="132" y="102"/>
                  <a:pt x="132" y="102"/>
                  <a:pt x="132" y="102"/>
                </a:cubicBezTo>
                <a:cubicBezTo>
                  <a:pt x="129" y="106"/>
                  <a:pt x="129" y="106"/>
                  <a:pt x="129" y="106"/>
                </a:cubicBezTo>
                <a:cubicBezTo>
                  <a:pt x="125" y="103"/>
                  <a:pt x="125" y="103"/>
                  <a:pt x="125" y="103"/>
                </a:cubicBezTo>
                <a:cubicBezTo>
                  <a:pt x="123" y="105"/>
                  <a:pt x="120" y="106"/>
                  <a:pt x="117" y="107"/>
                </a:cubicBezTo>
                <a:cubicBezTo>
                  <a:pt x="117" y="111"/>
                  <a:pt x="117" y="111"/>
                  <a:pt x="117" y="111"/>
                </a:cubicBezTo>
                <a:cubicBezTo>
                  <a:pt x="111" y="111"/>
                  <a:pt x="111" y="111"/>
                  <a:pt x="111" y="111"/>
                </a:cubicBezTo>
                <a:cubicBezTo>
                  <a:pt x="111" y="107"/>
                  <a:pt x="111" y="107"/>
                  <a:pt x="111" y="107"/>
                </a:cubicBezTo>
                <a:cubicBezTo>
                  <a:pt x="108" y="106"/>
                  <a:pt x="105" y="105"/>
                  <a:pt x="103" y="103"/>
                </a:cubicBezTo>
                <a:cubicBezTo>
                  <a:pt x="100" y="106"/>
                  <a:pt x="100" y="106"/>
                  <a:pt x="100" y="106"/>
                </a:cubicBezTo>
                <a:cubicBezTo>
                  <a:pt x="96" y="102"/>
                  <a:pt x="96" y="102"/>
                  <a:pt x="96" y="102"/>
                </a:cubicBezTo>
                <a:cubicBezTo>
                  <a:pt x="99" y="99"/>
                  <a:pt x="99" y="99"/>
                  <a:pt x="99" y="99"/>
                </a:cubicBezTo>
                <a:cubicBezTo>
                  <a:pt x="97" y="97"/>
                  <a:pt x="96" y="94"/>
                  <a:pt x="96" y="91"/>
                </a:cubicBezTo>
                <a:cubicBezTo>
                  <a:pt x="91" y="91"/>
                  <a:pt x="91" y="91"/>
                  <a:pt x="91" y="91"/>
                </a:cubicBezTo>
                <a:cubicBezTo>
                  <a:pt x="91" y="85"/>
                  <a:pt x="91" y="85"/>
                  <a:pt x="91" y="85"/>
                </a:cubicBezTo>
                <a:cubicBezTo>
                  <a:pt x="96" y="85"/>
                  <a:pt x="96" y="85"/>
                  <a:pt x="96" y="85"/>
                </a:cubicBezTo>
                <a:cubicBezTo>
                  <a:pt x="96" y="82"/>
                  <a:pt x="97" y="79"/>
                  <a:pt x="99" y="77"/>
                </a:cubicBezTo>
                <a:cubicBezTo>
                  <a:pt x="96" y="74"/>
                  <a:pt x="96" y="74"/>
                  <a:pt x="96" y="74"/>
                </a:cubicBezTo>
                <a:cubicBezTo>
                  <a:pt x="100" y="70"/>
                  <a:pt x="100" y="70"/>
                  <a:pt x="100" y="70"/>
                </a:cubicBezTo>
                <a:cubicBezTo>
                  <a:pt x="103" y="73"/>
                  <a:pt x="103" y="73"/>
                  <a:pt x="103" y="73"/>
                </a:cubicBezTo>
                <a:cubicBezTo>
                  <a:pt x="105" y="71"/>
                  <a:pt x="108" y="70"/>
                  <a:pt x="111" y="70"/>
                </a:cubicBezTo>
                <a:cubicBezTo>
                  <a:pt x="111" y="65"/>
                  <a:pt x="111" y="65"/>
                  <a:pt x="111" y="65"/>
                </a:cubicBezTo>
                <a:cubicBezTo>
                  <a:pt x="117" y="65"/>
                  <a:pt x="117" y="65"/>
                  <a:pt x="117" y="65"/>
                </a:cubicBezTo>
                <a:cubicBezTo>
                  <a:pt x="117" y="70"/>
                  <a:pt x="117" y="70"/>
                  <a:pt x="117" y="70"/>
                </a:cubicBezTo>
                <a:cubicBezTo>
                  <a:pt x="120" y="70"/>
                  <a:pt x="123" y="71"/>
                  <a:pt x="125" y="73"/>
                </a:cubicBezTo>
                <a:cubicBezTo>
                  <a:pt x="128" y="70"/>
                  <a:pt x="128" y="70"/>
                  <a:pt x="128" y="70"/>
                </a:cubicBezTo>
                <a:cubicBezTo>
                  <a:pt x="132" y="74"/>
                  <a:pt x="132" y="74"/>
                  <a:pt x="132" y="74"/>
                </a:cubicBezTo>
                <a:cubicBezTo>
                  <a:pt x="129" y="77"/>
                  <a:pt x="129" y="77"/>
                  <a:pt x="129" y="77"/>
                </a:cubicBezTo>
                <a:close/>
                <a:moveTo>
                  <a:pt x="114" y="102"/>
                </a:moveTo>
                <a:cubicBezTo>
                  <a:pt x="122" y="102"/>
                  <a:pt x="128" y="96"/>
                  <a:pt x="128" y="88"/>
                </a:cubicBezTo>
                <a:cubicBezTo>
                  <a:pt x="128" y="81"/>
                  <a:pt x="122" y="75"/>
                  <a:pt x="114" y="75"/>
                </a:cubicBezTo>
                <a:cubicBezTo>
                  <a:pt x="107" y="75"/>
                  <a:pt x="101" y="81"/>
                  <a:pt x="101" y="88"/>
                </a:cubicBezTo>
                <a:cubicBezTo>
                  <a:pt x="101" y="96"/>
                  <a:pt x="107" y="102"/>
                  <a:pt x="114" y="102"/>
                </a:cubicBezTo>
                <a:cubicBezTo>
                  <a:pt x="114" y="102"/>
                  <a:pt x="114" y="102"/>
                  <a:pt x="114" y="102"/>
                </a:cubicBezTo>
                <a:close/>
                <a:moveTo>
                  <a:pt x="131" y="27"/>
                </a:moveTo>
                <a:cubicBezTo>
                  <a:pt x="137" y="27"/>
                  <a:pt x="137" y="27"/>
                  <a:pt x="137" y="27"/>
                </a:cubicBezTo>
                <a:cubicBezTo>
                  <a:pt x="137" y="34"/>
                  <a:pt x="137" y="34"/>
                  <a:pt x="137" y="34"/>
                </a:cubicBezTo>
                <a:cubicBezTo>
                  <a:pt x="131" y="34"/>
                  <a:pt x="131" y="34"/>
                  <a:pt x="131" y="34"/>
                </a:cubicBezTo>
                <a:cubicBezTo>
                  <a:pt x="131" y="38"/>
                  <a:pt x="129" y="42"/>
                  <a:pt x="127" y="45"/>
                </a:cubicBezTo>
                <a:cubicBezTo>
                  <a:pt x="131" y="50"/>
                  <a:pt x="131" y="50"/>
                  <a:pt x="131" y="50"/>
                </a:cubicBezTo>
                <a:cubicBezTo>
                  <a:pt x="126" y="55"/>
                  <a:pt x="126" y="55"/>
                  <a:pt x="126" y="55"/>
                </a:cubicBezTo>
                <a:cubicBezTo>
                  <a:pt x="122" y="51"/>
                  <a:pt x="122" y="51"/>
                  <a:pt x="122" y="51"/>
                </a:cubicBezTo>
                <a:cubicBezTo>
                  <a:pt x="118" y="53"/>
                  <a:pt x="115" y="55"/>
                  <a:pt x="111" y="55"/>
                </a:cubicBezTo>
                <a:cubicBezTo>
                  <a:pt x="111" y="61"/>
                  <a:pt x="111" y="61"/>
                  <a:pt x="111" y="61"/>
                </a:cubicBezTo>
                <a:cubicBezTo>
                  <a:pt x="103" y="61"/>
                  <a:pt x="103" y="61"/>
                  <a:pt x="103" y="61"/>
                </a:cubicBezTo>
                <a:cubicBezTo>
                  <a:pt x="103" y="55"/>
                  <a:pt x="103" y="55"/>
                  <a:pt x="103" y="55"/>
                </a:cubicBezTo>
                <a:cubicBezTo>
                  <a:pt x="99" y="55"/>
                  <a:pt x="95" y="53"/>
                  <a:pt x="92" y="51"/>
                </a:cubicBezTo>
                <a:cubicBezTo>
                  <a:pt x="88" y="55"/>
                  <a:pt x="88" y="55"/>
                  <a:pt x="88" y="55"/>
                </a:cubicBezTo>
                <a:cubicBezTo>
                  <a:pt x="83" y="50"/>
                  <a:pt x="83" y="50"/>
                  <a:pt x="83" y="50"/>
                </a:cubicBezTo>
                <a:cubicBezTo>
                  <a:pt x="87" y="46"/>
                  <a:pt x="87" y="46"/>
                  <a:pt x="87" y="46"/>
                </a:cubicBezTo>
                <a:cubicBezTo>
                  <a:pt x="85" y="42"/>
                  <a:pt x="83" y="39"/>
                  <a:pt x="82" y="34"/>
                </a:cubicBezTo>
                <a:cubicBezTo>
                  <a:pt x="76" y="34"/>
                  <a:pt x="76" y="34"/>
                  <a:pt x="76" y="34"/>
                </a:cubicBezTo>
                <a:cubicBezTo>
                  <a:pt x="76" y="27"/>
                  <a:pt x="76" y="27"/>
                  <a:pt x="76" y="27"/>
                </a:cubicBezTo>
                <a:cubicBezTo>
                  <a:pt x="82" y="27"/>
                  <a:pt x="82" y="27"/>
                  <a:pt x="82" y="27"/>
                </a:cubicBezTo>
                <a:cubicBezTo>
                  <a:pt x="83" y="23"/>
                  <a:pt x="84" y="19"/>
                  <a:pt x="87" y="16"/>
                </a:cubicBezTo>
                <a:cubicBezTo>
                  <a:pt x="83" y="12"/>
                  <a:pt x="83" y="12"/>
                  <a:pt x="83" y="12"/>
                </a:cubicBezTo>
                <a:cubicBezTo>
                  <a:pt x="88" y="7"/>
                  <a:pt x="88" y="7"/>
                  <a:pt x="88" y="7"/>
                </a:cubicBezTo>
                <a:cubicBezTo>
                  <a:pt x="92" y="11"/>
                  <a:pt x="92" y="11"/>
                  <a:pt x="92" y="11"/>
                </a:cubicBezTo>
                <a:cubicBezTo>
                  <a:pt x="95" y="8"/>
                  <a:pt x="99" y="7"/>
                  <a:pt x="103" y="6"/>
                </a:cubicBezTo>
                <a:cubicBezTo>
                  <a:pt x="103" y="0"/>
                  <a:pt x="103" y="0"/>
                  <a:pt x="103" y="0"/>
                </a:cubicBezTo>
                <a:cubicBezTo>
                  <a:pt x="110" y="0"/>
                  <a:pt x="110" y="0"/>
                  <a:pt x="110" y="0"/>
                </a:cubicBezTo>
                <a:cubicBezTo>
                  <a:pt x="110" y="6"/>
                  <a:pt x="110" y="6"/>
                  <a:pt x="110" y="6"/>
                </a:cubicBezTo>
                <a:cubicBezTo>
                  <a:pt x="115" y="7"/>
                  <a:pt x="118" y="8"/>
                  <a:pt x="121" y="11"/>
                </a:cubicBezTo>
                <a:cubicBezTo>
                  <a:pt x="126" y="7"/>
                  <a:pt x="126" y="7"/>
                  <a:pt x="126" y="7"/>
                </a:cubicBezTo>
                <a:cubicBezTo>
                  <a:pt x="131" y="12"/>
                  <a:pt x="131" y="12"/>
                  <a:pt x="131" y="12"/>
                </a:cubicBezTo>
                <a:cubicBezTo>
                  <a:pt x="127" y="16"/>
                  <a:pt x="127" y="16"/>
                  <a:pt x="127" y="16"/>
                </a:cubicBezTo>
                <a:cubicBezTo>
                  <a:pt x="129" y="19"/>
                  <a:pt x="131" y="23"/>
                  <a:pt x="131" y="27"/>
                </a:cubicBezTo>
                <a:close/>
                <a:moveTo>
                  <a:pt x="107" y="49"/>
                </a:moveTo>
                <a:cubicBezTo>
                  <a:pt x="107" y="49"/>
                  <a:pt x="107" y="49"/>
                  <a:pt x="107" y="49"/>
                </a:cubicBezTo>
                <a:cubicBezTo>
                  <a:pt x="97" y="49"/>
                  <a:pt x="89" y="41"/>
                  <a:pt x="89" y="31"/>
                </a:cubicBezTo>
                <a:cubicBezTo>
                  <a:pt x="89" y="21"/>
                  <a:pt x="97" y="13"/>
                  <a:pt x="107" y="13"/>
                </a:cubicBezTo>
                <a:cubicBezTo>
                  <a:pt x="117" y="13"/>
                  <a:pt x="125" y="21"/>
                  <a:pt x="125" y="31"/>
                </a:cubicBezTo>
                <a:cubicBezTo>
                  <a:pt x="125" y="41"/>
                  <a:pt x="117" y="49"/>
                  <a:pt x="107" y="4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48" name="Freeform 9"/>
          <p:cNvSpPr>
            <a:spLocks noEditPoints="1"/>
          </p:cNvSpPr>
          <p:nvPr/>
        </p:nvSpPr>
        <p:spPr bwMode="auto">
          <a:xfrm>
            <a:off x="1558702" y="1788573"/>
            <a:ext cx="778336" cy="775494"/>
          </a:xfrm>
          <a:custGeom>
            <a:avLst/>
            <a:gdLst>
              <a:gd name="T0" fmla="*/ 86 w 116"/>
              <a:gd name="T1" fmla="*/ 17 h 116"/>
              <a:gd name="T2" fmla="*/ 8 w 116"/>
              <a:gd name="T3" fmla="*/ 45 h 116"/>
              <a:gd name="T4" fmla="*/ 11 w 116"/>
              <a:gd name="T5" fmla="*/ 50 h 116"/>
              <a:gd name="T6" fmla="*/ 12 w 116"/>
              <a:gd name="T7" fmla="*/ 59 h 116"/>
              <a:gd name="T8" fmla="*/ 16 w 116"/>
              <a:gd name="T9" fmla="*/ 69 h 116"/>
              <a:gd name="T10" fmla="*/ 20 w 116"/>
              <a:gd name="T11" fmla="*/ 77 h 116"/>
              <a:gd name="T12" fmla="*/ 24 w 116"/>
              <a:gd name="T13" fmla="*/ 83 h 116"/>
              <a:gd name="T14" fmla="*/ 27 w 116"/>
              <a:gd name="T15" fmla="*/ 98 h 116"/>
              <a:gd name="T16" fmla="*/ 33 w 116"/>
              <a:gd name="T17" fmla="*/ 105 h 116"/>
              <a:gd name="T18" fmla="*/ 34 w 116"/>
              <a:gd name="T19" fmla="*/ 101 h 116"/>
              <a:gd name="T20" fmla="*/ 37 w 116"/>
              <a:gd name="T21" fmla="*/ 93 h 116"/>
              <a:gd name="T22" fmla="*/ 41 w 116"/>
              <a:gd name="T23" fmla="*/ 83 h 116"/>
              <a:gd name="T24" fmla="*/ 49 w 116"/>
              <a:gd name="T25" fmla="*/ 73 h 116"/>
              <a:gd name="T26" fmla="*/ 53 w 116"/>
              <a:gd name="T27" fmla="*/ 66 h 116"/>
              <a:gd name="T28" fmla="*/ 45 w 116"/>
              <a:gd name="T29" fmla="*/ 61 h 116"/>
              <a:gd name="T30" fmla="*/ 38 w 116"/>
              <a:gd name="T31" fmla="*/ 58 h 116"/>
              <a:gd name="T32" fmla="*/ 33 w 116"/>
              <a:gd name="T33" fmla="*/ 51 h 116"/>
              <a:gd name="T34" fmla="*/ 25 w 116"/>
              <a:gd name="T35" fmla="*/ 47 h 116"/>
              <a:gd name="T36" fmla="*/ 17 w 116"/>
              <a:gd name="T37" fmla="*/ 49 h 116"/>
              <a:gd name="T38" fmla="*/ 13 w 116"/>
              <a:gd name="T39" fmla="*/ 44 h 116"/>
              <a:gd name="T40" fmla="*/ 12 w 116"/>
              <a:gd name="T41" fmla="*/ 37 h 116"/>
              <a:gd name="T42" fmla="*/ 8 w 116"/>
              <a:gd name="T43" fmla="*/ 37 h 116"/>
              <a:gd name="T44" fmla="*/ 12 w 116"/>
              <a:gd name="T45" fmla="*/ 30 h 116"/>
              <a:gd name="T46" fmla="*/ 18 w 116"/>
              <a:gd name="T47" fmla="*/ 30 h 116"/>
              <a:gd name="T48" fmla="*/ 24 w 116"/>
              <a:gd name="T49" fmla="*/ 25 h 116"/>
              <a:gd name="T50" fmla="*/ 30 w 116"/>
              <a:gd name="T51" fmla="*/ 18 h 116"/>
              <a:gd name="T52" fmla="*/ 32 w 116"/>
              <a:gd name="T53" fmla="*/ 15 h 116"/>
              <a:gd name="T54" fmla="*/ 42 w 116"/>
              <a:gd name="T55" fmla="*/ 12 h 116"/>
              <a:gd name="T56" fmla="*/ 34 w 116"/>
              <a:gd name="T57" fmla="*/ 8 h 116"/>
              <a:gd name="T58" fmla="*/ 32 w 116"/>
              <a:gd name="T59" fmla="*/ 8 h 116"/>
              <a:gd name="T60" fmla="*/ 49 w 116"/>
              <a:gd name="T61" fmla="*/ 2 h 116"/>
              <a:gd name="T62" fmla="*/ 56 w 116"/>
              <a:gd name="T63" fmla="*/ 5 h 116"/>
              <a:gd name="T64" fmla="*/ 82 w 116"/>
              <a:gd name="T65" fmla="*/ 6 h 116"/>
              <a:gd name="T66" fmla="*/ 79 w 116"/>
              <a:gd name="T67" fmla="*/ 11 h 116"/>
              <a:gd name="T68" fmla="*/ 85 w 116"/>
              <a:gd name="T69" fmla="*/ 19 h 116"/>
              <a:gd name="T70" fmla="*/ 89 w 116"/>
              <a:gd name="T71" fmla="*/ 19 h 116"/>
              <a:gd name="T72" fmla="*/ 93 w 116"/>
              <a:gd name="T73" fmla="*/ 17 h 116"/>
              <a:gd name="T74" fmla="*/ 97 w 116"/>
              <a:gd name="T75" fmla="*/ 23 h 116"/>
              <a:gd name="T76" fmla="*/ 101 w 116"/>
              <a:gd name="T77" fmla="*/ 27 h 116"/>
              <a:gd name="T78" fmla="*/ 95 w 116"/>
              <a:gd name="T79" fmla="*/ 27 h 116"/>
              <a:gd name="T80" fmla="*/ 89 w 116"/>
              <a:gd name="T81" fmla="*/ 25 h 116"/>
              <a:gd name="T82" fmla="*/ 81 w 116"/>
              <a:gd name="T83" fmla="*/ 24 h 116"/>
              <a:gd name="T84" fmla="*/ 74 w 116"/>
              <a:gd name="T85" fmla="*/ 30 h 116"/>
              <a:gd name="T86" fmla="*/ 70 w 116"/>
              <a:gd name="T87" fmla="*/ 39 h 116"/>
              <a:gd name="T88" fmla="*/ 73 w 116"/>
              <a:gd name="T89" fmla="*/ 50 h 116"/>
              <a:gd name="T90" fmla="*/ 82 w 116"/>
              <a:gd name="T91" fmla="*/ 53 h 116"/>
              <a:gd name="T92" fmla="*/ 91 w 116"/>
              <a:gd name="T93" fmla="*/ 53 h 116"/>
              <a:gd name="T94" fmla="*/ 95 w 116"/>
              <a:gd name="T95" fmla="*/ 61 h 116"/>
              <a:gd name="T96" fmla="*/ 96 w 116"/>
              <a:gd name="T97" fmla="*/ 71 h 116"/>
              <a:gd name="T98" fmla="*/ 95 w 116"/>
              <a:gd name="T99" fmla="*/ 81 h 116"/>
              <a:gd name="T100" fmla="*/ 100 w 116"/>
              <a:gd name="T101" fmla="*/ 90 h 116"/>
              <a:gd name="T102" fmla="*/ 107 w 116"/>
              <a:gd name="T103" fmla="*/ 82 h 116"/>
              <a:gd name="T104" fmla="*/ 112 w 116"/>
              <a:gd name="T105" fmla="*/ 69 h 116"/>
              <a:gd name="T106" fmla="*/ 114 w 116"/>
              <a:gd name="T107" fmla="*/ 53 h 116"/>
              <a:gd name="T108" fmla="*/ 109 w 116"/>
              <a:gd name="T109" fmla="*/ 39 h 116"/>
              <a:gd name="T110" fmla="*/ 105 w 116"/>
              <a:gd name="T111" fmla="*/ 32 h 116"/>
              <a:gd name="T112" fmla="*/ 111 w 116"/>
              <a:gd name="T113" fmla="*/ 41 h 116"/>
              <a:gd name="T114" fmla="*/ 79 w 116"/>
              <a:gd name="T115" fmla="*/ 10 h 116"/>
              <a:gd name="T116" fmla="*/ 75 w 116"/>
              <a:gd name="T117" fmla="*/ 5 h 116"/>
              <a:gd name="T118" fmla="*/ 76 w 116"/>
              <a:gd name="T119" fmla="*/ 9 h 116"/>
              <a:gd name="T120" fmla="*/ 73 w 116"/>
              <a:gd name="T121" fmla="*/ 4 h 116"/>
              <a:gd name="T122" fmla="*/ 109 w 116"/>
              <a:gd name="T123" fmla="*/ 8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6" h="116">
                <a:moveTo>
                  <a:pt x="6" y="33"/>
                </a:moveTo>
                <a:cubicBezTo>
                  <a:pt x="6" y="33"/>
                  <a:pt x="6" y="33"/>
                  <a:pt x="6" y="33"/>
                </a:cubicBezTo>
                <a:cubicBezTo>
                  <a:pt x="6" y="33"/>
                  <a:pt x="6" y="33"/>
                  <a:pt x="5" y="34"/>
                </a:cubicBezTo>
                <a:cubicBezTo>
                  <a:pt x="6" y="34"/>
                  <a:pt x="6" y="34"/>
                  <a:pt x="6" y="34"/>
                </a:cubicBezTo>
                <a:cubicBezTo>
                  <a:pt x="6" y="34"/>
                  <a:pt x="6" y="34"/>
                  <a:pt x="6" y="34"/>
                </a:cubicBezTo>
                <a:cubicBezTo>
                  <a:pt x="6" y="34"/>
                  <a:pt x="6" y="34"/>
                  <a:pt x="6" y="33"/>
                </a:cubicBezTo>
                <a:close/>
                <a:moveTo>
                  <a:pt x="5" y="35"/>
                </a:moveTo>
                <a:cubicBezTo>
                  <a:pt x="5" y="35"/>
                  <a:pt x="5" y="35"/>
                  <a:pt x="5" y="35"/>
                </a:cubicBezTo>
                <a:cubicBezTo>
                  <a:pt x="5" y="35"/>
                  <a:pt x="5" y="34"/>
                  <a:pt x="5" y="34"/>
                </a:cubicBezTo>
                <a:cubicBezTo>
                  <a:pt x="5" y="34"/>
                  <a:pt x="5" y="34"/>
                  <a:pt x="5" y="34"/>
                </a:cubicBezTo>
                <a:cubicBezTo>
                  <a:pt x="5" y="34"/>
                  <a:pt x="5" y="34"/>
                  <a:pt x="5" y="35"/>
                </a:cubicBezTo>
                <a:cubicBezTo>
                  <a:pt x="5" y="35"/>
                  <a:pt x="5" y="35"/>
                  <a:pt x="5" y="35"/>
                </a:cubicBezTo>
                <a:close/>
                <a:moveTo>
                  <a:pt x="88" y="18"/>
                </a:moveTo>
                <a:cubicBezTo>
                  <a:pt x="88" y="18"/>
                  <a:pt x="88" y="18"/>
                  <a:pt x="88" y="18"/>
                </a:cubicBezTo>
                <a:cubicBezTo>
                  <a:pt x="88" y="18"/>
                  <a:pt x="88" y="18"/>
                  <a:pt x="88" y="18"/>
                </a:cubicBezTo>
                <a:cubicBezTo>
                  <a:pt x="88" y="18"/>
                  <a:pt x="88" y="18"/>
                  <a:pt x="88" y="18"/>
                </a:cubicBezTo>
                <a:cubicBezTo>
                  <a:pt x="88" y="18"/>
                  <a:pt x="88" y="18"/>
                  <a:pt x="88" y="18"/>
                </a:cubicBezTo>
                <a:cubicBezTo>
                  <a:pt x="88" y="17"/>
                  <a:pt x="87" y="17"/>
                  <a:pt x="87" y="17"/>
                </a:cubicBezTo>
                <a:cubicBezTo>
                  <a:pt x="87" y="17"/>
                  <a:pt x="87" y="17"/>
                  <a:pt x="87" y="17"/>
                </a:cubicBezTo>
                <a:cubicBezTo>
                  <a:pt x="87" y="17"/>
                  <a:pt x="87" y="17"/>
                  <a:pt x="87" y="17"/>
                </a:cubicBezTo>
                <a:cubicBezTo>
                  <a:pt x="86" y="17"/>
                  <a:pt x="86" y="17"/>
                  <a:pt x="86" y="17"/>
                </a:cubicBezTo>
                <a:cubicBezTo>
                  <a:pt x="86" y="17"/>
                  <a:pt x="86" y="17"/>
                  <a:pt x="86" y="17"/>
                </a:cubicBezTo>
                <a:cubicBezTo>
                  <a:pt x="86" y="16"/>
                  <a:pt x="86" y="16"/>
                  <a:pt x="86" y="16"/>
                </a:cubicBezTo>
                <a:cubicBezTo>
                  <a:pt x="86" y="16"/>
                  <a:pt x="86" y="16"/>
                  <a:pt x="86" y="16"/>
                </a:cubicBezTo>
                <a:cubicBezTo>
                  <a:pt x="86" y="16"/>
                  <a:pt x="86" y="16"/>
                  <a:pt x="85" y="16"/>
                </a:cubicBezTo>
                <a:cubicBezTo>
                  <a:pt x="85" y="16"/>
                  <a:pt x="85" y="16"/>
                  <a:pt x="85" y="16"/>
                </a:cubicBezTo>
                <a:cubicBezTo>
                  <a:pt x="85" y="16"/>
                  <a:pt x="85" y="16"/>
                  <a:pt x="85" y="16"/>
                </a:cubicBezTo>
                <a:cubicBezTo>
                  <a:pt x="86" y="17"/>
                  <a:pt x="86" y="17"/>
                  <a:pt x="86" y="17"/>
                </a:cubicBezTo>
                <a:cubicBezTo>
                  <a:pt x="87" y="17"/>
                  <a:pt x="87" y="17"/>
                  <a:pt x="87" y="17"/>
                </a:cubicBezTo>
                <a:cubicBezTo>
                  <a:pt x="87" y="18"/>
                  <a:pt x="87" y="18"/>
                  <a:pt x="87" y="18"/>
                </a:cubicBezTo>
                <a:cubicBezTo>
                  <a:pt x="86" y="18"/>
                  <a:pt x="87" y="18"/>
                  <a:pt x="87" y="18"/>
                </a:cubicBezTo>
                <a:cubicBezTo>
                  <a:pt x="87" y="18"/>
                  <a:pt x="87" y="18"/>
                  <a:pt x="87" y="18"/>
                </a:cubicBezTo>
                <a:cubicBezTo>
                  <a:pt x="87" y="18"/>
                  <a:pt x="87" y="18"/>
                  <a:pt x="87" y="18"/>
                </a:cubicBezTo>
                <a:cubicBezTo>
                  <a:pt x="87" y="18"/>
                  <a:pt x="87" y="18"/>
                  <a:pt x="87" y="18"/>
                </a:cubicBezTo>
                <a:cubicBezTo>
                  <a:pt x="88" y="18"/>
                  <a:pt x="88" y="18"/>
                  <a:pt x="88" y="18"/>
                </a:cubicBezTo>
                <a:cubicBezTo>
                  <a:pt x="88" y="18"/>
                  <a:pt x="88" y="18"/>
                  <a:pt x="88" y="18"/>
                </a:cubicBezTo>
                <a:cubicBezTo>
                  <a:pt x="88" y="18"/>
                  <a:pt x="88" y="18"/>
                  <a:pt x="88" y="18"/>
                </a:cubicBezTo>
                <a:close/>
                <a:moveTo>
                  <a:pt x="112" y="37"/>
                </a:moveTo>
                <a:cubicBezTo>
                  <a:pt x="114" y="44"/>
                  <a:pt x="116" y="51"/>
                  <a:pt x="116" y="58"/>
                </a:cubicBezTo>
                <a:cubicBezTo>
                  <a:pt x="116" y="90"/>
                  <a:pt x="90" y="116"/>
                  <a:pt x="58" y="116"/>
                </a:cubicBezTo>
                <a:cubicBezTo>
                  <a:pt x="26" y="116"/>
                  <a:pt x="0" y="90"/>
                  <a:pt x="0" y="58"/>
                </a:cubicBezTo>
                <a:cubicBezTo>
                  <a:pt x="0" y="50"/>
                  <a:pt x="2" y="42"/>
                  <a:pt x="5" y="35"/>
                </a:cubicBezTo>
                <a:cubicBezTo>
                  <a:pt x="5" y="42"/>
                  <a:pt x="5" y="42"/>
                  <a:pt x="5" y="42"/>
                </a:cubicBezTo>
                <a:cubicBezTo>
                  <a:pt x="5" y="42"/>
                  <a:pt x="5" y="42"/>
                  <a:pt x="5" y="42"/>
                </a:cubicBezTo>
                <a:cubicBezTo>
                  <a:pt x="5" y="42"/>
                  <a:pt x="5" y="42"/>
                  <a:pt x="5" y="42"/>
                </a:cubicBezTo>
                <a:cubicBezTo>
                  <a:pt x="5" y="42"/>
                  <a:pt x="5" y="42"/>
                  <a:pt x="5" y="42"/>
                </a:cubicBezTo>
                <a:cubicBezTo>
                  <a:pt x="6" y="42"/>
                  <a:pt x="6" y="42"/>
                  <a:pt x="6" y="42"/>
                </a:cubicBezTo>
                <a:cubicBezTo>
                  <a:pt x="6" y="43"/>
                  <a:pt x="6" y="43"/>
                  <a:pt x="6" y="43"/>
                </a:cubicBezTo>
                <a:cubicBezTo>
                  <a:pt x="6" y="43"/>
                  <a:pt x="7" y="43"/>
                  <a:pt x="7" y="43"/>
                </a:cubicBezTo>
                <a:cubicBezTo>
                  <a:pt x="7" y="43"/>
                  <a:pt x="7" y="43"/>
                  <a:pt x="7" y="43"/>
                </a:cubicBezTo>
                <a:cubicBezTo>
                  <a:pt x="7" y="43"/>
                  <a:pt x="7" y="43"/>
                  <a:pt x="7" y="43"/>
                </a:cubicBezTo>
                <a:cubicBezTo>
                  <a:pt x="7" y="43"/>
                  <a:pt x="7" y="43"/>
                  <a:pt x="7" y="43"/>
                </a:cubicBezTo>
                <a:cubicBezTo>
                  <a:pt x="7" y="43"/>
                  <a:pt x="7" y="44"/>
                  <a:pt x="7" y="44"/>
                </a:cubicBezTo>
                <a:cubicBezTo>
                  <a:pt x="7" y="44"/>
                  <a:pt x="7" y="44"/>
                  <a:pt x="7" y="44"/>
                </a:cubicBezTo>
                <a:cubicBezTo>
                  <a:pt x="8" y="44"/>
                  <a:pt x="8" y="44"/>
                  <a:pt x="8" y="45"/>
                </a:cubicBezTo>
                <a:cubicBezTo>
                  <a:pt x="8" y="45"/>
                  <a:pt x="8" y="45"/>
                  <a:pt x="8" y="45"/>
                </a:cubicBezTo>
                <a:cubicBezTo>
                  <a:pt x="8" y="45"/>
                  <a:pt x="8" y="45"/>
                  <a:pt x="8" y="45"/>
                </a:cubicBezTo>
                <a:cubicBezTo>
                  <a:pt x="8" y="45"/>
                  <a:pt x="8" y="45"/>
                  <a:pt x="8" y="45"/>
                </a:cubicBezTo>
                <a:cubicBezTo>
                  <a:pt x="8" y="45"/>
                  <a:pt x="8"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6"/>
                  <a:pt x="9" y="46"/>
                  <a:pt x="9" y="46"/>
                </a:cubicBezTo>
                <a:cubicBezTo>
                  <a:pt x="10" y="46"/>
                  <a:pt x="10" y="46"/>
                  <a:pt x="10" y="46"/>
                </a:cubicBezTo>
                <a:cubicBezTo>
                  <a:pt x="10" y="46"/>
                  <a:pt x="10" y="46"/>
                  <a:pt x="10" y="46"/>
                </a:cubicBezTo>
                <a:cubicBezTo>
                  <a:pt x="10" y="46"/>
                  <a:pt x="10" y="46"/>
                  <a:pt x="10" y="46"/>
                </a:cubicBezTo>
                <a:cubicBezTo>
                  <a:pt x="10" y="46"/>
                  <a:pt x="10" y="46"/>
                  <a:pt x="10" y="47"/>
                </a:cubicBezTo>
                <a:cubicBezTo>
                  <a:pt x="10" y="47"/>
                  <a:pt x="10" y="47"/>
                  <a:pt x="10" y="47"/>
                </a:cubicBezTo>
                <a:cubicBezTo>
                  <a:pt x="10" y="47"/>
                  <a:pt x="10" y="47"/>
                  <a:pt x="10" y="47"/>
                </a:cubicBezTo>
                <a:cubicBezTo>
                  <a:pt x="10" y="47"/>
                  <a:pt x="10" y="47"/>
                  <a:pt x="10" y="47"/>
                </a:cubicBezTo>
                <a:cubicBezTo>
                  <a:pt x="11" y="47"/>
                  <a:pt x="11" y="47"/>
                  <a:pt x="11" y="47"/>
                </a:cubicBezTo>
                <a:cubicBezTo>
                  <a:pt x="11" y="47"/>
                  <a:pt x="11" y="47"/>
                  <a:pt x="11" y="47"/>
                </a:cubicBezTo>
                <a:cubicBezTo>
                  <a:pt x="11" y="48"/>
                  <a:pt x="11" y="48"/>
                  <a:pt x="11" y="48"/>
                </a:cubicBezTo>
                <a:cubicBezTo>
                  <a:pt x="11" y="48"/>
                  <a:pt x="11" y="49"/>
                  <a:pt x="11" y="49"/>
                </a:cubicBezTo>
                <a:cubicBezTo>
                  <a:pt x="11" y="49"/>
                  <a:pt x="11" y="49"/>
                  <a:pt x="11" y="49"/>
                </a:cubicBezTo>
                <a:cubicBezTo>
                  <a:pt x="11" y="49"/>
                  <a:pt x="11" y="49"/>
                  <a:pt x="11" y="49"/>
                </a:cubicBezTo>
                <a:cubicBezTo>
                  <a:pt x="11" y="49"/>
                  <a:pt x="11" y="49"/>
                  <a:pt x="11" y="49"/>
                </a:cubicBezTo>
                <a:cubicBezTo>
                  <a:pt x="11" y="50"/>
                  <a:pt x="11" y="50"/>
                  <a:pt x="11" y="50"/>
                </a:cubicBezTo>
                <a:cubicBezTo>
                  <a:pt x="11" y="50"/>
                  <a:pt x="11" y="50"/>
                  <a:pt x="11" y="50"/>
                </a:cubicBezTo>
                <a:cubicBezTo>
                  <a:pt x="11" y="50"/>
                  <a:pt x="11" y="50"/>
                  <a:pt x="11" y="50"/>
                </a:cubicBezTo>
                <a:cubicBezTo>
                  <a:pt x="11" y="50"/>
                  <a:pt x="11" y="50"/>
                  <a:pt x="11" y="50"/>
                </a:cubicBezTo>
                <a:cubicBezTo>
                  <a:pt x="11" y="50"/>
                  <a:pt x="11" y="50"/>
                  <a:pt x="11" y="50"/>
                </a:cubicBezTo>
                <a:cubicBezTo>
                  <a:pt x="13" y="50"/>
                  <a:pt x="13" y="50"/>
                  <a:pt x="13" y="50"/>
                </a:cubicBezTo>
                <a:cubicBezTo>
                  <a:pt x="13" y="50"/>
                  <a:pt x="13" y="50"/>
                  <a:pt x="13" y="50"/>
                </a:cubicBezTo>
                <a:cubicBezTo>
                  <a:pt x="13" y="50"/>
                  <a:pt x="13" y="50"/>
                  <a:pt x="13" y="50"/>
                </a:cubicBezTo>
                <a:cubicBezTo>
                  <a:pt x="13" y="50"/>
                  <a:pt x="13" y="50"/>
                  <a:pt x="13" y="50"/>
                </a:cubicBezTo>
                <a:cubicBezTo>
                  <a:pt x="13" y="51"/>
                  <a:pt x="13" y="51"/>
                  <a:pt x="13" y="51"/>
                </a:cubicBezTo>
                <a:cubicBezTo>
                  <a:pt x="13" y="51"/>
                  <a:pt x="14" y="51"/>
                  <a:pt x="14" y="51"/>
                </a:cubicBezTo>
                <a:cubicBezTo>
                  <a:pt x="14" y="51"/>
                  <a:pt x="14" y="52"/>
                  <a:pt x="14" y="52"/>
                </a:cubicBezTo>
                <a:cubicBezTo>
                  <a:pt x="14" y="52"/>
                  <a:pt x="14" y="52"/>
                  <a:pt x="14" y="52"/>
                </a:cubicBezTo>
                <a:cubicBezTo>
                  <a:pt x="14" y="52"/>
                  <a:pt x="14" y="53"/>
                  <a:pt x="14" y="53"/>
                </a:cubicBezTo>
                <a:cubicBezTo>
                  <a:pt x="14" y="53"/>
                  <a:pt x="14" y="53"/>
                  <a:pt x="14" y="53"/>
                </a:cubicBezTo>
                <a:cubicBezTo>
                  <a:pt x="14" y="53"/>
                  <a:pt x="14" y="53"/>
                  <a:pt x="14" y="53"/>
                </a:cubicBezTo>
                <a:cubicBezTo>
                  <a:pt x="15" y="53"/>
                  <a:pt x="15" y="53"/>
                  <a:pt x="15" y="54"/>
                </a:cubicBezTo>
                <a:cubicBezTo>
                  <a:pt x="15" y="54"/>
                  <a:pt x="15" y="54"/>
                  <a:pt x="14" y="54"/>
                </a:cubicBezTo>
                <a:cubicBezTo>
                  <a:pt x="14" y="54"/>
                  <a:pt x="14" y="54"/>
                  <a:pt x="14" y="54"/>
                </a:cubicBezTo>
                <a:cubicBezTo>
                  <a:pt x="14" y="56"/>
                  <a:pt x="14" y="56"/>
                  <a:pt x="14" y="56"/>
                </a:cubicBezTo>
                <a:cubicBezTo>
                  <a:pt x="14" y="56"/>
                  <a:pt x="14" y="56"/>
                  <a:pt x="14" y="56"/>
                </a:cubicBezTo>
                <a:cubicBezTo>
                  <a:pt x="14" y="56"/>
                  <a:pt x="14" y="56"/>
                  <a:pt x="14" y="56"/>
                </a:cubicBezTo>
                <a:cubicBezTo>
                  <a:pt x="13" y="56"/>
                  <a:pt x="13" y="56"/>
                  <a:pt x="13" y="56"/>
                </a:cubicBezTo>
                <a:cubicBezTo>
                  <a:pt x="13" y="57"/>
                  <a:pt x="13" y="57"/>
                  <a:pt x="13" y="57"/>
                </a:cubicBezTo>
                <a:cubicBezTo>
                  <a:pt x="13" y="57"/>
                  <a:pt x="13" y="57"/>
                  <a:pt x="13" y="57"/>
                </a:cubicBezTo>
                <a:cubicBezTo>
                  <a:pt x="13" y="57"/>
                  <a:pt x="13" y="57"/>
                  <a:pt x="13" y="57"/>
                </a:cubicBezTo>
                <a:cubicBezTo>
                  <a:pt x="13" y="58"/>
                  <a:pt x="13" y="58"/>
                  <a:pt x="13" y="58"/>
                </a:cubicBezTo>
                <a:cubicBezTo>
                  <a:pt x="13" y="58"/>
                  <a:pt x="13" y="58"/>
                  <a:pt x="13" y="58"/>
                </a:cubicBezTo>
                <a:cubicBezTo>
                  <a:pt x="13" y="58"/>
                  <a:pt x="13" y="58"/>
                  <a:pt x="13" y="58"/>
                </a:cubicBezTo>
                <a:cubicBezTo>
                  <a:pt x="12" y="58"/>
                  <a:pt x="12" y="58"/>
                  <a:pt x="12" y="58"/>
                </a:cubicBezTo>
                <a:cubicBezTo>
                  <a:pt x="12" y="59"/>
                  <a:pt x="12" y="59"/>
                  <a:pt x="12" y="59"/>
                </a:cubicBezTo>
                <a:cubicBezTo>
                  <a:pt x="12" y="59"/>
                  <a:pt x="12" y="59"/>
                  <a:pt x="12" y="59"/>
                </a:cubicBezTo>
                <a:cubicBezTo>
                  <a:pt x="12" y="60"/>
                  <a:pt x="12" y="60"/>
                  <a:pt x="13" y="60"/>
                </a:cubicBezTo>
                <a:cubicBezTo>
                  <a:pt x="13" y="60"/>
                  <a:pt x="13" y="60"/>
                  <a:pt x="13" y="60"/>
                </a:cubicBezTo>
                <a:cubicBezTo>
                  <a:pt x="13" y="60"/>
                  <a:pt x="13" y="60"/>
                  <a:pt x="13" y="60"/>
                </a:cubicBezTo>
                <a:cubicBezTo>
                  <a:pt x="13" y="61"/>
                  <a:pt x="13" y="61"/>
                  <a:pt x="13" y="61"/>
                </a:cubicBezTo>
                <a:cubicBezTo>
                  <a:pt x="12" y="61"/>
                  <a:pt x="12" y="61"/>
                  <a:pt x="12" y="61"/>
                </a:cubicBezTo>
                <a:cubicBezTo>
                  <a:pt x="12" y="61"/>
                  <a:pt x="12" y="61"/>
                  <a:pt x="12" y="61"/>
                </a:cubicBezTo>
                <a:cubicBezTo>
                  <a:pt x="12" y="61"/>
                  <a:pt x="12" y="62"/>
                  <a:pt x="12" y="62"/>
                </a:cubicBezTo>
                <a:cubicBezTo>
                  <a:pt x="12" y="62"/>
                  <a:pt x="12" y="62"/>
                  <a:pt x="12" y="62"/>
                </a:cubicBezTo>
                <a:cubicBezTo>
                  <a:pt x="12" y="62"/>
                  <a:pt x="12" y="62"/>
                  <a:pt x="12" y="62"/>
                </a:cubicBezTo>
                <a:cubicBezTo>
                  <a:pt x="12" y="63"/>
                  <a:pt x="12" y="63"/>
                  <a:pt x="12" y="63"/>
                </a:cubicBezTo>
                <a:cubicBezTo>
                  <a:pt x="12" y="63"/>
                  <a:pt x="12" y="63"/>
                  <a:pt x="12" y="63"/>
                </a:cubicBezTo>
                <a:cubicBezTo>
                  <a:pt x="12" y="64"/>
                  <a:pt x="12" y="64"/>
                  <a:pt x="12" y="64"/>
                </a:cubicBezTo>
                <a:cubicBezTo>
                  <a:pt x="12" y="64"/>
                  <a:pt x="13" y="64"/>
                  <a:pt x="13" y="65"/>
                </a:cubicBezTo>
                <a:cubicBezTo>
                  <a:pt x="13" y="65"/>
                  <a:pt x="13" y="65"/>
                  <a:pt x="14" y="66"/>
                </a:cubicBezTo>
                <a:cubicBezTo>
                  <a:pt x="14" y="66"/>
                  <a:pt x="14" y="66"/>
                  <a:pt x="14" y="66"/>
                </a:cubicBezTo>
                <a:cubicBezTo>
                  <a:pt x="14" y="66"/>
                  <a:pt x="14" y="67"/>
                  <a:pt x="14" y="67"/>
                </a:cubicBezTo>
                <a:cubicBezTo>
                  <a:pt x="14" y="67"/>
                  <a:pt x="14" y="67"/>
                  <a:pt x="14" y="67"/>
                </a:cubicBezTo>
                <a:cubicBezTo>
                  <a:pt x="14" y="67"/>
                  <a:pt x="14"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9"/>
                  <a:pt x="15" y="69"/>
                  <a:pt x="15" y="69"/>
                </a:cubicBezTo>
                <a:cubicBezTo>
                  <a:pt x="15" y="69"/>
                  <a:pt x="15" y="69"/>
                  <a:pt x="15" y="69"/>
                </a:cubicBezTo>
                <a:cubicBezTo>
                  <a:pt x="15" y="69"/>
                  <a:pt x="16" y="69"/>
                  <a:pt x="16" y="69"/>
                </a:cubicBezTo>
                <a:cubicBezTo>
                  <a:pt x="16" y="69"/>
                  <a:pt x="16" y="69"/>
                  <a:pt x="16" y="69"/>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1"/>
                  <a:pt x="16" y="71"/>
                </a:cubicBezTo>
                <a:cubicBezTo>
                  <a:pt x="16" y="72"/>
                  <a:pt x="16" y="72"/>
                  <a:pt x="16" y="72"/>
                </a:cubicBezTo>
                <a:cubicBezTo>
                  <a:pt x="16" y="72"/>
                  <a:pt x="16" y="72"/>
                  <a:pt x="16" y="72"/>
                </a:cubicBezTo>
                <a:cubicBezTo>
                  <a:pt x="16" y="72"/>
                  <a:pt x="16" y="72"/>
                  <a:pt x="16" y="72"/>
                </a:cubicBezTo>
                <a:cubicBezTo>
                  <a:pt x="16" y="73"/>
                  <a:pt x="16" y="73"/>
                  <a:pt x="16" y="73"/>
                </a:cubicBezTo>
                <a:cubicBezTo>
                  <a:pt x="16" y="73"/>
                  <a:pt x="16" y="73"/>
                  <a:pt x="16" y="73"/>
                </a:cubicBezTo>
                <a:cubicBezTo>
                  <a:pt x="16" y="73"/>
                  <a:pt x="16" y="73"/>
                  <a:pt x="17" y="73"/>
                </a:cubicBezTo>
                <a:cubicBezTo>
                  <a:pt x="17" y="73"/>
                  <a:pt x="17" y="73"/>
                  <a:pt x="17" y="74"/>
                </a:cubicBezTo>
                <a:cubicBezTo>
                  <a:pt x="17" y="74"/>
                  <a:pt x="17" y="74"/>
                  <a:pt x="17" y="74"/>
                </a:cubicBezTo>
                <a:cubicBezTo>
                  <a:pt x="17" y="74"/>
                  <a:pt x="17" y="74"/>
                  <a:pt x="17" y="74"/>
                </a:cubicBezTo>
                <a:cubicBezTo>
                  <a:pt x="17" y="74"/>
                  <a:pt x="17" y="75"/>
                  <a:pt x="17" y="75"/>
                </a:cubicBezTo>
                <a:cubicBezTo>
                  <a:pt x="17" y="75"/>
                  <a:pt x="17" y="75"/>
                  <a:pt x="18" y="75"/>
                </a:cubicBezTo>
                <a:cubicBezTo>
                  <a:pt x="18" y="75"/>
                  <a:pt x="18" y="75"/>
                  <a:pt x="18" y="75"/>
                </a:cubicBezTo>
                <a:cubicBezTo>
                  <a:pt x="18" y="76"/>
                  <a:pt x="18" y="76"/>
                  <a:pt x="18" y="76"/>
                </a:cubicBezTo>
                <a:cubicBezTo>
                  <a:pt x="19" y="76"/>
                  <a:pt x="19" y="76"/>
                  <a:pt x="19" y="76"/>
                </a:cubicBezTo>
                <a:cubicBezTo>
                  <a:pt x="20" y="76"/>
                  <a:pt x="20" y="76"/>
                  <a:pt x="20" y="76"/>
                </a:cubicBezTo>
                <a:cubicBezTo>
                  <a:pt x="20" y="76"/>
                  <a:pt x="20" y="76"/>
                  <a:pt x="20" y="76"/>
                </a:cubicBezTo>
                <a:cubicBezTo>
                  <a:pt x="20" y="76"/>
                  <a:pt x="20" y="76"/>
                  <a:pt x="20" y="76"/>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1" y="77"/>
                  <a:pt x="21" y="77"/>
                </a:cubicBezTo>
                <a:cubicBezTo>
                  <a:pt x="21" y="77"/>
                  <a:pt x="21" y="77"/>
                  <a:pt x="21" y="77"/>
                </a:cubicBezTo>
                <a:cubicBezTo>
                  <a:pt x="21" y="77"/>
                  <a:pt x="21" y="77"/>
                  <a:pt x="21" y="77"/>
                </a:cubicBezTo>
                <a:cubicBezTo>
                  <a:pt x="21" y="78"/>
                  <a:pt x="21"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9"/>
                  <a:pt x="22" y="79"/>
                </a:cubicBezTo>
                <a:cubicBezTo>
                  <a:pt x="22" y="79"/>
                  <a:pt x="22" y="79"/>
                  <a:pt x="22" y="80"/>
                </a:cubicBezTo>
                <a:cubicBezTo>
                  <a:pt x="22" y="80"/>
                  <a:pt x="22" y="80"/>
                  <a:pt x="22" y="80"/>
                </a:cubicBezTo>
                <a:cubicBezTo>
                  <a:pt x="22" y="80"/>
                  <a:pt x="22" y="80"/>
                  <a:pt x="22" y="80"/>
                </a:cubicBezTo>
                <a:cubicBezTo>
                  <a:pt x="22" y="80"/>
                  <a:pt x="22" y="81"/>
                  <a:pt x="23" y="81"/>
                </a:cubicBezTo>
                <a:cubicBezTo>
                  <a:pt x="23" y="81"/>
                  <a:pt x="23" y="81"/>
                  <a:pt x="23" y="81"/>
                </a:cubicBezTo>
                <a:cubicBezTo>
                  <a:pt x="23" y="81"/>
                  <a:pt x="23" y="81"/>
                  <a:pt x="23" y="81"/>
                </a:cubicBezTo>
                <a:cubicBezTo>
                  <a:pt x="23" y="81"/>
                  <a:pt x="23" y="81"/>
                  <a:pt x="23" y="81"/>
                </a:cubicBezTo>
                <a:cubicBezTo>
                  <a:pt x="23" y="81"/>
                  <a:pt x="23" y="81"/>
                  <a:pt x="23" y="81"/>
                </a:cubicBezTo>
                <a:cubicBezTo>
                  <a:pt x="23" y="81"/>
                  <a:pt x="23" y="82"/>
                  <a:pt x="23" y="82"/>
                </a:cubicBezTo>
                <a:cubicBezTo>
                  <a:pt x="23" y="82"/>
                  <a:pt x="23" y="82"/>
                  <a:pt x="23" y="82"/>
                </a:cubicBezTo>
                <a:cubicBezTo>
                  <a:pt x="23" y="82"/>
                  <a:pt x="23" y="82"/>
                  <a:pt x="23" y="82"/>
                </a:cubicBezTo>
                <a:cubicBezTo>
                  <a:pt x="23" y="82"/>
                  <a:pt x="23" y="82"/>
                  <a:pt x="23" y="82"/>
                </a:cubicBezTo>
                <a:cubicBezTo>
                  <a:pt x="23" y="82"/>
                  <a:pt x="23" y="82"/>
                  <a:pt x="23" y="82"/>
                </a:cubicBezTo>
                <a:cubicBezTo>
                  <a:pt x="23" y="82"/>
                  <a:pt x="23" y="83"/>
                  <a:pt x="23" y="83"/>
                </a:cubicBezTo>
                <a:cubicBezTo>
                  <a:pt x="23" y="83"/>
                  <a:pt x="23" y="83"/>
                  <a:pt x="23" y="83"/>
                </a:cubicBezTo>
                <a:cubicBezTo>
                  <a:pt x="24" y="83"/>
                  <a:pt x="24" y="83"/>
                  <a:pt x="24" y="83"/>
                </a:cubicBezTo>
                <a:cubicBezTo>
                  <a:pt x="24" y="83"/>
                  <a:pt x="24" y="83"/>
                  <a:pt x="24" y="83"/>
                </a:cubicBezTo>
                <a:cubicBezTo>
                  <a:pt x="24" y="83"/>
                  <a:pt x="24" y="83"/>
                  <a:pt x="24" y="84"/>
                </a:cubicBezTo>
                <a:cubicBezTo>
                  <a:pt x="24" y="84"/>
                  <a:pt x="24" y="84"/>
                  <a:pt x="24" y="84"/>
                </a:cubicBezTo>
                <a:cubicBezTo>
                  <a:pt x="24" y="84"/>
                  <a:pt x="24" y="85"/>
                  <a:pt x="24" y="85"/>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90"/>
                  <a:pt x="24" y="90"/>
                  <a:pt x="24" y="90"/>
                </a:cubicBezTo>
                <a:cubicBezTo>
                  <a:pt x="24" y="90"/>
                  <a:pt x="24" y="90"/>
                  <a:pt x="25" y="90"/>
                </a:cubicBezTo>
                <a:cubicBezTo>
                  <a:pt x="25" y="90"/>
                  <a:pt x="25" y="90"/>
                  <a:pt x="25" y="90"/>
                </a:cubicBezTo>
                <a:cubicBezTo>
                  <a:pt x="25" y="90"/>
                  <a:pt x="25" y="91"/>
                  <a:pt x="25" y="91"/>
                </a:cubicBezTo>
                <a:cubicBezTo>
                  <a:pt x="25" y="91"/>
                  <a:pt x="25" y="92"/>
                  <a:pt x="25" y="92"/>
                </a:cubicBezTo>
                <a:cubicBezTo>
                  <a:pt x="25" y="92"/>
                  <a:pt x="25" y="92"/>
                  <a:pt x="25" y="92"/>
                </a:cubicBezTo>
                <a:cubicBezTo>
                  <a:pt x="25" y="93"/>
                  <a:pt x="25" y="93"/>
                  <a:pt x="25" y="93"/>
                </a:cubicBezTo>
                <a:cubicBezTo>
                  <a:pt x="25" y="93"/>
                  <a:pt x="25" y="93"/>
                  <a:pt x="25" y="93"/>
                </a:cubicBezTo>
                <a:cubicBezTo>
                  <a:pt x="25" y="93"/>
                  <a:pt x="25" y="93"/>
                  <a:pt x="25" y="93"/>
                </a:cubicBezTo>
                <a:cubicBezTo>
                  <a:pt x="25" y="93"/>
                  <a:pt x="25" y="93"/>
                  <a:pt x="25" y="93"/>
                </a:cubicBezTo>
                <a:cubicBezTo>
                  <a:pt x="25" y="93"/>
                  <a:pt x="25" y="93"/>
                  <a:pt x="25" y="93"/>
                </a:cubicBezTo>
                <a:cubicBezTo>
                  <a:pt x="25" y="94"/>
                  <a:pt x="25" y="94"/>
                  <a:pt x="25" y="94"/>
                </a:cubicBezTo>
                <a:cubicBezTo>
                  <a:pt x="25" y="94"/>
                  <a:pt x="25" y="94"/>
                  <a:pt x="25" y="94"/>
                </a:cubicBezTo>
                <a:cubicBezTo>
                  <a:pt x="25" y="94"/>
                  <a:pt x="25" y="95"/>
                  <a:pt x="25" y="95"/>
                </a:cubicBezTo>
                <a:cubicBezTo>
                  <a:pt x="25" y="95"/>
                  <a:pt x="25" y="95"/>
                  <a:pt x="25" y="95"/>
                </a:cubicBezTo>
                <a:cubicBezTo>
                  <a:pt x="25" y="96"/>
                  <a:pt x="26" y="96"/>
                  <a:pt x="26" y="97"/>
                </a:cubicBezTo>
                <a:cubicBezTo>
                  <a:pt x="26" y="97"/>
                  <a:pt x="26" y="97"/>
                  <a:pt x="26" y="97"/>
                </a:cubicBezTo>
                <a:cubicBezTo>
                  <a:pt x="27" y="97"/>
                  <a:pt x="27" y="97"/>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8" y="98"/>
                  <a:pt x="28" y="99"/>
                  <a:pt x="28" y="99"/>
                </a:cubicBezTo>
                <a:cubicBezTo>
                  <a:pt x="28" y="99"/>
                  <a:pt x="28" y="99"/>
                  <a:pt x="28" y="99"/>
                </a:cubicBezTo>
                <a:cubicBezTo>
                  <a:pt x="28" y="99"/>
                  <a:pt x="28" y="99"/>
                  <a:pt x="28" y="99"/>
                </a:cubicBezTo>
                <a:cubicBezTo>
                  <a:pt x="28" y="99"/>
                  <a:pt x="28" y="99"/>
                  <a:pt x="28" y="99"/>
                </a:cubicBezTo>
                <a:cubicBezTo>
                  <a:pt x="28" y="99"/>
                  <a:pt x="28" y="99"/>
                  <a:pt x="29" y="99"/>
                </a:cubicBezTo>
                <a:cubicBezTo>
                  <a:pt x="29" y="100"/>
                  <a:pt x="29" y="100"/>
                  <a:pt x="29" y="101"/>
                </a:cubicBezTo>
                <a:cubicBezTo>
                  <a:pt x="29" y="101"/>
                  <a:pt x="29" y="101"/>
                  <a:pt x="29" y="101"/>
                </a:cubicBezTo>
                <a:cubicBezTo>
                  <a:pt x="30" y="101"/>
                  <a:pt x="30" y="101"/>
                  <a:pt x="30" y="102"/>
                </a:cubicBezTo>
                <a:cubicBezTo>
                  <a:pt x="30" y="102"/>
                  <a:pt x="30" y="102"/>
                  <a:pt x="30" y="102"/>
                </a:cubicBezTo>
                <a:cubicBezTo>
                  <a:pt x="30" y="102"/>
                  <a:pt x="30" y="102"/>
                  <a:pt x="30" y="102"/>
                </a:cubicBezTo>
                <a:cubicBezTo>
                  <a:pt x="30" y="102"/>
                  <a:pt x="30" y="102"/>
                  <a:pt x="30" y="102"/>
                </a:cubicBezTo>
                <a:cubicBezTo>
                  <a:pt x="30" y="102"/>
                  <a:pt x="30" y="102"/>
                  <a:pt x="30" y="102"/>
                </a:cubicBezTo>
                <a:cubicBezTo>
                  <a:pt x="30" y="103"/>
                  <a:pt x="30" y="103"/>
                  <a:pt x="30" y="103"/>
                </a:cubicBezTo>
                <a:cubicBezTo>
                  <a:pt x="30" y="103"/>
                  <a:pt x="30" y="103"/>
                  <a:pt x="30" y="103"/>
                </a:cubicBezTo>
                <a:cubicBezTo>
                  <a:pt x="30" y="103"/>
                  <a:pt x="30" y="103"/>
                  <a:pt x="31" y="103"/>
                </a:cubicBezTo>
                <a:cubicBezTo>
                  <a:pt x="31" y="103"/>
                  <a:pt x="31" y="104"/>
                  <a:pt x="31" y="104"/>
                </a:cubicBezTo>
                <a:cubicBezTo>
                  <a:pt x="31" y="104"/>
                  <a:pt x="31" y="104"/>
                  <a:pt x="31" y="104"/>
                </a:cubicBezTo>
                <a:cubicBezTo>
                  <a:pt x="31" y="104"/>
                  <a:pt x="31" y="104"/>
                  <a:pt x="31" y="104"/>
                </a:cubicBezTo>
                <a:cubicBezTo>
                  <a:pt x="31" y="104"/>
                  <a:pt x="32" y="104"/>
                  <a:pt x="32" y="104"/>
                </a:cubicBezTo>
                <a:cubicBezTo>
                  <a:pt x="32" y="105"/>
                  <a:pt x="32" y="105"/>
                  <a:pt x="32"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4" y="105"/>
                  <a:pt x="34" y="105"/>
                  <a:pt x="34" y="105"/>
                </a:cubicBezTo>
                <a:cubicBezTo>
                  <a:pt x="34" y="105"/>
                  <a:pt x="34" y="105"/>
                  <a:pt x="34" y="105"/>
                </a:cubicBezTo>
                <a:cubicBezTo>
                  <a:pt x="34" y="106"/>
                  <a:pt x="34" y="106"/>
                  <a:pt x="34" y="106"/>
                </a:cubicBezTo>
                <a:cubicBezTo>
                  <a:pt x="34" y="106"/>
                  <a:pt x="34" y="106"/>
                  <a:pt x="34" y="106"/>
                </a:cubicBezTo>
                <a:cubicBezTo>
                  <a:pt x="34" y="106"/>
                  <a:pt x="34" y="106"/>
                  <a:pt x="34" y="106"/>
                </a:cubicBezTo>
                <a:cubicBezTo>
                  <a:pt x="34" y="106"/>
                  <a:pt x="34" y="106"/>
                  <a:pt x="35" y="106"/>
                </a:cubicBezTo>
                <a:cubicBezTo>
                  <a:pt x="35" y="106"/>
                  <a:pt x="35" y="106"/>
                  <a:pt x="35" y="105"/>
                </a:cubicBezTo>
                <a:cubicBezTo>
                  <a:pt x="35" y="105"/>
                  <a:pt x="35" y="105"/>
                  <a:pt x="35" y="105"/>
                </a:cubicBezTo>
                <a:cubicBezTo>
                  <a:pt x="35" y="105"/>
                  <a:pt x="35" y="105"/>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3"/>
                </a:cubicBezTo>
                <a:cubicBezTo>
                  <a:pt x="35" y="103"/>
                  <a:pt x="35" y="103"/>
                  <a:pt x="35" y="103"/>
                </a:cubicBezTo>
                <a:cubicBezTo>
                  <a:pt x="35" y="103"/>
                  <a:pt x="35" y="102"/>
                  <a:pt x="35" y="102"/>
                </a:cubicBezTo>
                <a:cubicBezTo>
                  <a:pt x="34" y="102"/>
                  <a:pt x="34" y="102"/>
                  <a:pt x="34" y="102"/>
                </a:cubicBezTo>
                <a:cubicBezTo>
                  <a:pt x="34" y="102"/>
                  <a:pt x="34" y="102"/>
                  <a:pt x="34" y="102"/>
                </a:cubicBezTo>
                <a:cubicBezTo>
                  <a:pt x="34" y="102"/>
                  <a:pt x="34" y="102"/>
                  <a:pt x="34" y="102"/>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0"/>
                  <a:pt x="34" y="100"/>
                  <a:pt x="34" y="100"/>
                </a:cubicBezTo>
                <a:cubicBezTo>
                  <a:pt x="34" y="100"/>
                  <a:pt x="34" y="99"/>
                  <a:pt x="34" y="99"/>
                </a:cubicBezTo>
                <a:cubicBezTo>
                  <a:pt x="34" y="99"/>
                  <a:pt x="34" y="99"/>
                  <a:pt x="33" y="99"/>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7"/>
                  <a:pt x="33" y="97"/>
                </a:cubicBezTo>
                <a:cubicBezTo>
                  <a:pt x="33" y="97"/>
                  <a:pt x="33" y="97"/>
                  <a:pt x="33" y="97"/>
                </a:cubicBezTo>
                <a:cubicBezTo>
                  <a:pt x="33" y="97"/>
                  <a:pt x="33" y="97"/>
                  <a:pt x="33" y="97"/>
                </a:cubicBezTo>
                <a:cubicBezTo>
                  <a:pt x="34" y="97"/>
                  <a:pt x="34" y="97"/>
                  <a:pt x="34" y="96"/>
                </a:cubicBezTo>
                <a:cubicBezTo>
                  <a:pt x="34" y="96"/>
                  <a:pt x="34" y="96"/>
                  <a:pt x="34" y="96"/>
                </a:cubicBezTo>
                <a:cubicBezTo>
                  <a:pt x="34" y="96"/>
                  <a:pt x="34" y="96"/>
                  <a:pt x="34" y="96"/>
                </a:cubicBezTo>
                <a:cubicBezTo>
                  <a:pt x="34" y="96"/>
                  <a:pt x="34" y="96"/>
                  <a:pt x="34" y="96"/>
                </a:cubicBezTo>
                <a:cubicBezTo>
                  <a:pt x="34" y="96"/>
                  <a:pt x="35" y="96"/>
                  <a:pt x="35" y="96"/>
                </a:cubicBezTo>
                <a:cubicBezTo>
                  <a:pt x="35" y="96"/>
                  <a:pt x="35" y="96"/>
                  <a:pt x="35" y="96"/>
                </a:cubicBezTo>
                <a:cubicBezTo>
                  <a:pt x="35" y="96"/>
                  <a:pt x="35" y="96"/>
                  <a:pt x="35" y="96"/>
                </a:cubicBezTo>
                <a:cubicBezTo>
                  <a:pt x="35" y="95"/>
                  <a:pt x="35" y="95"/>
                  <a:pt x="35" y="95"/>
                </a:cubicBezTo>
                <a:cubicBezTo>
                  <a:pt x="35" y="95"/>
                  <a:pt x="35" y="95"/>
                  <a:pt x="35" y="95"/>
                </a:cubicBezTo>
                <a:cubicBezTo>
                  <a:pt x="36" y="95"/>
                  <a:pt x="36" y="95"/>
                  <a:pt x="36" y="95"/>
                </a:cubicBezTo>
                <a:cubicBezTo>
                  <a:pt x="36" y="95"/>
                  <a:pt x="36" y="95"/>
                  <a:pt x="36" y="95"/>
                </a:cubicBezTo>
                <a:cubicBezTo>
                  <a:pt x="36" y="95"/>
                  <a:pt x="37" y="95"/>
                  <a:pt x="37" y="95"/>
                </a:cubicBezTo>
                <a:cubicBezTo>
                  <a:pt x="37" y="94"/>
                  <a:pt x="37" y="94"/>
                  <a:pt x="37" y="93"/>
                </a:cubicBezTo>
                <a:cubicBezTo>
                  <a:pt x="37" y="93"/>
                  <a:pt x="36" y="93"/>
                  <a:pt x="36" y="93"/>
                </a:cubicBezTo>
                <a:cubicBezTo>
                  <a:pt x="36" y="93"/>
                  <a:pt x="36" y="93"/>
                  <a:pt x="36" y="93"/>
                </a:cubicBezTo>
                <a:cubicBezTo>
                  <a:pt x="36" y="93"/>
                  <a:pt x="36" y="93"/>
                  <a:pt x="36" y="93"/>
                </a:cubicBezTo>
                <a:cubicBezTo>
                  <a:pt x="36" y="93"/>
                  <a:pt x="36" y="93"/>
                  <a:pt x="36" y="93"/>
                </a:cubicBezTo>
                <a:cubicBezTo>
                  <a:pt x="36" y="93"/>
                  <a:pt x="35" y="93"/>
                  <a:pt x="35" y="92"/>
                </a:cubicBezTo>
                <a:cubicBezTo>
                  <a:pt x="35" y="92"/>
                  <a:pt x="35" y="92"/>
                  <a:pt x="35" y="92"/>
                </a:cubicBezTo>
                <a:cubicBezTo>
                  <a:pt x="37" y="92"/>
                  <a:pt x="37" y="92"/>
                  <a:pt x="37" y="92"/>
                </a:cubicBezTo>
                <a:cubicBezTo>
                  <a:pt x="37" y="92"/>
                  <a:pt x="37" y="92"/>
                  <a:pt x="37" y="92"/>
                </a:cubicBezTo>
                <a:cubicBezTo>
                  <a:pt x="37" y="92"/>
                  <a:pt x="37" y="92"/>
                  <a:pt x="37" y="92"/>
                </a:cubicBezTo>
                <a:cubicBezTo>
                  <a:pt x="37" y="92"/>
                  <a:pt x="37" y="92"/>
                  <a:pt x="38" y="92"/>
                </a:cubicBezTo>
                <a:cubicBezTo>
                  <a:pt x="38" y="92"/>
                  <a:pt x="38" y="92"/>
                  <a:pt x="38" y="92"/>
                </a:cubicBezTo>
                <a:cubicBezTo>
                  <a:pt x="38" y="91"/>
                  <a:pt x="38" y="91"/>
                  <a:pt x="38" y="91"/>
                </a:cubicBezTo>
                <a:cubicBezTo>
                  <a:pt x="38" y="91"/>
                  <a:pt x="38" y="91"/>
                  <a:pt x="38" y="91"/>
                </a:cubicBezTo>
                <a:cubicBezTo>
                  <a:pt x="38" y="91"/>
                  <a:pt x="38" y="90"/>
                  <a:pt x="38" y="90"/>
                </a:cubicBezTo>
                <a:cubicBezTo>
                  <a:pt x="38" y="90"/>
                  <a:pt x="38" y="90"/>
                  <a:pt x="38" y="90"/>
                </a:cubicBezTo>
                <a:cubicBezTo>
                  <a:pt x="38" y="90"/>
                  <a:pt x="38" y="90"/>
                  <a:pt x="38" y="90"/>
                </a:cubicBezTo>
                <a:cubicBezTo>
                  <a:pt x="38" y="90"/>
                  <a:pt x="38" y="90"/>
                  <a:pt x="38" y="90"/>
                </a:cubicBezTo>
                <a:cubicBezTo>
                  <a:pt x="39" y="90"/>
                  <a:pt x="39" y="90"/>
                  <a:pt x="39" y="90"/>
                </a:cubicBezTo>
                <a:cubicBezTo>
                  <a:pt x="39" y="90"/>
                  <a:pt x="40" y="89"/>
                  <a:pt x="40" y="89"/>
                </a:cubicBezTo>
                <a:cubicBezTo>
                  <a:pt x="40" y="88"/>
                  <a:pt x="40" y="88"/>
                  <a:pt x="40" y="88"/>
                </a:cubicBezTo>
                <a:cubicBezTo>
                  <a:pt x="40" y="85"/>
                  <a:pt x="40" y="85"/>
                  <a:pt x="40" y="85"/>
                </a:cubicBezTo>
                <a:cubicBezTo>
                  <a:pt x="40" y="85"/>
                  <a:pt x="40" y="84"/>
                  <a:pt x="40" y="84"/>
                </a:cubicBezTo>
                <a:cubicBezTo>
                  <a:pt x="40" y="84"/>
                  <a:pt x="40" y="84"/>
                  <a:pt x="40" y="84"/>
                </a:cubicBezTo>
                <a:cubicBezTo>
                  <a:pt x="41" y="85"/>
                  <a:pt x="41" y="85"/>
                  <a:pt x="41" y="85"/>
                </a:cubicBezTo>
                <a:cubicBezTo>
                  <a:pt x="41" y="84"/>
                  <a:pt x="41" y="84"/>
                  <a:pt x="41" y="84"/>
                </a:cubicBezTo>
                <a:cubicBezTo>
                  <a:pt x="41" y="84"/>
                  <a:pt x="41" y="84"/>
                  <a:pt x="41" y="84"/>
                </a:cubicBezTo>
                <a:cubicBezTo>
                  <a:pt x="41" y="84"/>
                  <a:pt x="41" y="83"/>
                  <a:pt x="41" y="83"/>
                </a:cubicBezTo>
                <a:cubicBezTo>
                  <a:pt x="41" y="83"/>
                  <a:pt x="41" y="83"/>
                  <a:pt x="41" y="83"/>
                </a:cubicBezTo>
                <a:cubicBezTo>
                  <a:pt x="41" y="83"/>
                  <a:pt x="41" y="83"/>
                  <a:pt x="42" y="82"/>
                </a:cubicBezTo>
                <a:cubicBezTo>
                  <a:pt x="42" y="82"/>
                  <a:pt x="42" y="82"/>
                  <a:pt x="43" y="82"/>
                </a:cubicBezTo>
                <a:cubicBezTo>
                  <a:pt x="43" y="82"/>
                  <a:pt x="43" y="82"/>
                  <a:pt x="43" y="82"/>
                </a:cubicBezTo>
                <a:cubicBezTo>
                  <a:pt x="43" y="82"/>
                  <a:pt x="44" y="82"/>
                  <a:pt x="44" y="82"/>
                </a:cubicBezTo>
                <a:cubicBezTo>
                  <a:pt x="44" y="82"/>
                  <a:pt x="44" y="82"/>
                  <a:pt x="44" y="82"/>
                </a:cubicBezTo>
                <a:cubicBezTo>
                  <a:pt x="44"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1"/>
                  <a:pt x="45" y="81"/>
                  <a:pt x="45" y="81"/>
                </a:cubicBezTo>
                <a:cubicBezTo>
                  <a:pt x="45" y="81"/>
                  <a:pt x="45" y="81"/>
                  <a:pt x="45" y="81"/>
                </a:cubicBezTo>
                <a:cubicBezTo>
                  <a:pt x="45" y="81"/>
                  <a:pt x="45" y="81"/>
                  <a:pt x="45" y="81"/>
                </a:cubicBezTo>
                <a:cubicBezTo>
                  <a:pt x="46" y="81"/>
                  <a:pt x="46" y="81"/>
                  <a:pt x="46" y="81"/>
                </a:cubicBezTo>
                <a:cubicBezTo>
                  <a:pt x="46" y="81"/>
                  <a:pt x="46" y="81"/>
                  <a:pt x="46" y="81"/>
                </a:cubicBezTo>
                <a:cubicBezTo>
                  <a:pt x="46" y="80"/>
                  <a:pt x="46" y="80"/>
                  <a:pt x="46" y="80"/>
                </a:cubicBezTo>
                <a:cubicBezTo>
                  <a:pt x="46" y="80"/>
                  <a:pt x="47" y="80"/>
                  <a:pt x="47" y="80"/>
                </a:cubicBezTo>
                <a:cubicBezTo>
                  <a:pt x="47" y="80"/>
                  <a:pt x="47" y="80"/>
                  <a:pt x="47" y="80"/>
                </a:cubicBezTo>
                <a:cubicBezTo>
                  <a:pt x="47" y="80"/>
                  <a:pt x="47" y="80"/>
                  <a:pt x="47" y="80"/>
                </a:cubicBezTo>
                <a:cubicBezTo>
                  <a:pt x="47" y="80"/>
                  <a:pt x="48" y="80"/>
                  <a:pt x="48" y="79"/>
                </a:cubicBezTo>
                <a:cubicBezTo>
                  <a:pt x="48" y="79"/>
                  <a:pt x="48" y="79"/>
                  <a:pt x="48" y="79"/>
                </a:cubicBezTo>
                <a:cubicBezTo>
                  <a:pt x="48" y="78"/>
                  <a:pt x="48" y="78"/>
                  <a:pt x="48" y="78"/>
                </a:cubicBezTo>
                <a:cubicBezTo>
                  <a:pt x="49" y="78"/>
                  <a:pt x="49" y="78"/>
                  <a:pt x="49" y="78"/>
                </a:cubicBezTo>
                <a:cubicBezTo>
                  <a:pt x="49" y="77"/>
                  <a:pt x="49" y="76"/>
                  <a:pt x="49" y="76"/>
                </a:cubicBezTo>
                <a:cubicBezTo>
                  <a:pt x="49" y="75"/>
                  <a:pt x="49" y="75"/>
                  <a:pt x="49" y="75"/>
                </a:cubicBezTo>
                <a:cubicBezTo>
                  <a:pt x="49" y="73"/>
                  <a:pt x="49" y="73"/>
                  <a:pt x="49" y="73"/>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50" y="72"/>
                  <a:pt x="50" y="72"/>
                  <a:pt x="50" y="72"/>
                </a:cubicBezTo>
                <a:cubicBezTo>
                  <a:pt x="50" y="72"/>
                  <a:pt x="50" y="72"/>
                  <a:pt x="50" y="72"/>
                </a:cubicBezTo>
                <a:cubicBezTo>
                  <a:pt x="50" y="72"/>
                  <a:pt x="50" y="71"/>
                  <a:pt x="50" y="71"/>
                </a:cubicBezTo>
                <a:cubicBezTo>
                  <a:pt x="50" y="71"/>
                  <a:pt x="50" y="71"/>
                  <a:pt x="50" y="71"/>
                </a:cubicBezTo>
                <a:cubicBezTo>
                  <a:pt x="50" y="71"/>
                  <a:pt x="50" y="71"/>
                  <a:pt x="50" y="71"/>
                </a:cubicBezTo>
                <a:cubicBezTo>
                  <a:pt x="50" y="71"/>
                  <a:pt x="51" y="71"/>
                  <a:pt x="51" y="71"/>
                </a:cubicBezTo>
                <a:cubicBezTo>
                  <a:pt x="51" y="71"/>
                  <a:pt x="51" y="71"/>
                  <a:pt x="51" y="71"/>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2" y="69"/>
                  <a:pt x="52" y="69"/>
                </a:cubicBezTo>
                <a:cubicBezTo>
                  <a:pt x="52" y="69"/>
                  <a:pt x="52" y="68"/>
                  <a:pt x="53" y="68"/>
                </a:cubicBezTo>
                <a:cubicBezTo>
                  <a:pt x="53" y="68"/>
                  <a:pt x="53" y="68"/>
                  <a:pt x="53" y="68"/>
                </a:cubicBezTo>
                <a:cubicBezTo>
                  <a:pt x="54" y="68"/>
                  <a:pt x="53" y="67"/>
                  <a:pt x="53" y="67"/>
                </a:cubicBezTo>
                <a:cubicBezTo>
                  <a:pt x="53" y="67"/>
                  <a:pt x="53" y="67"/>
                  <a:pt x="53" y="67"/>
                </a:cubicBezTo>
                <a:cubicBezTo>
                  <a:pt x="53" y="67"/>
                  <a:pt x="53" y="67"/>
                  <a:pt x="53" y="67"/>
                </a:cubicBezTo>
                <a:cubicBezTo>
                  <a:pt x="53" y="67"/>
                  <a:pt x="53" y="67"/>
                  <a:pt x="53" y="67"/>
                </a:cubicBezTo>
                <a:cubicBezTo>
                  <a:pt x="53" y="67"/>
                  <a:pt x="53" y="67"/>
                  <a:pt x="53" y="67"/>
                </a:cubicBezTo>
                <a:cubicBezTo>
                  <a:pt x="53" y="67"/>
                  <a:pt x="53" y="66"/>
                  <a:pt x="53" y="66"/>
                </a:cubicBezTo>
                <a:cubicBezTo>
                  <a:pt x="53" y="66"/>
                  <a:pt x="53" y="66"/>
                  <a:pt x="53" y="66"/>
                </a:cubicBezTo>
                <a:cubicBezTo>
                  <a:pt x="53" y="66"/>
                  <a:pt x="53" y="66"/>
                  <a:pt x="53" y="66"/>
                </a:cubicBezTo>
                <a:cubicBezTo>
                  <a:pt x="53" y="66"/>
                  <a:pt x="53" y="66"/>
                  <a:pt x="53" y="66"/>
                </a:cubicBezTo>
                <a:cubicBezTo>
                  <a:pt x="53" y="64"/>
                  <a:pt x="53" y="64"/>
                  <a:pt x="53" y="64"/>
                </a:cubicBezTo>
                <a:cubicBezTo>
                  <a:pt x="53" y="64"/>
                  <a:pt x="53" y="64"/>
                  <a:pt x="53" y="64"/>
                </a:cubicBezTo>
                <a:cubicBezTo>
                  <a:pt x="53" y="64"/>
                  <a:pt x="53" y="64"/>
                  <a:pt x="53" y="64"/>
                </a:cubicBezTo>
                <a:cubicBezTo>
                  <a:pt x="53" y="64"/>
                  <a:pt x="53" y="64"/>
                  <a:pt x="53" y="64"/>
                </a:cubicBezTo>
                <a:cubicBezTo>
                  <a:pt x="53" y="63"/>
                  <a:pt x="53" y="63"/>
                  <a:pt x="53" y="63"/>
                </a:cubicBezTo>
                <a:cubicBezTo>
                  <a:pt x="53" y="63"/>
                  <a:pt x="53" y="63"/>
                  <a:pt x="53" y="63"/>
                </a:cubicBezTo>
                <a:cubicBezTo>
                  <a:pt x="52" y="63"/>
                  <a:pt x="52" y="63"/>
                  <a:pt x="52" y="63"/>
                </a:cubicBezTo>
                <a:cubicBezTo>
                  <a:pt x="52" y="63"/>
                  <a:pt x="52" y="63"/>
                  <a:pt x="52" y="63"/>
                </a:cubicBezTo>
                <a:cubicBezTo>
                  <a:pt x="51" y="63"/>
                  <a:pt x="51" y="63"/>
                  <a:pt x="51" y="63"/>
                </a:cubicBezTo>
                <a:cubicBezTo>
                  <a:pt x="50" y="63"/>
                  <a:pt x="50" y="63"/>
                  <a:pt x="50" y="62"/>
                </a:cubicBezTo>
                <a:cubicBezTo>
                  <a:pt x="50" y="62"/>
                  <a:pt x="50" y="62"/>
                  <a:pt x="50" y="62"/>
                </a:cubicBezTo>
                <a:cubicBezTo>
                  <a:pt x="50" y="62"/>
                  <a:pt x="50" y="62"/>
                  <a:pt x="50" y="62"/>
                </a:cubicBezTo>
                <a:cubicBezTo>
                  <a:pt x="50" y="62"/>
                  <a:pt x="50" y="62"/>
                  <a:pt x="50" y="62"/>
                </a:cubicBezTo>
                <a:cubicBezTo>
                  <a:pt x="49" y="62"/>
                  <a:pt x="49" y="62"/>
                  <a:pt x="49" y="62"/>
                </a:cubicBezTo>
                <a:cubicBezTo>
                  <a:pt x="49" y="62"/>
                  <a:pt x="49" y="61"/>
                  <a:pt x="49" y="61"/>
                </a:cubicBezTo>
                <a:cubicBezTo>
                  <a:pt x="49" y="61"/>
                  <a:pt x="49"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7" y="61"/>
                  <a:pt x="47" y="61"/>
                  <a:pt x="47" y="61"/>
                </a:cubicBezTo>
                <a:cubicBezTo>
                  <a:pt x="47" y="61"/>
                  <a:pt x="47" y="61"/>
                  <a:pt x="47" y="61"/>
                </a:cubicBezTo>
                <a:cubicBezTo>
                  <a:pt x="46" y="61"/>
                  <a:pt x="46" y="61"/>
                  <a:pt x="46" y="61"/>
                </a:cubicBezTo>
                <a:cubicBezTo>
                  <a:pt x="46" y="61"/>
                  <a:pt x="46" y="61"/>
                  <a:pt x="45" y="61"/>
                </a:cubicBezTo>
                <a:cubicBezTo>
                  <a:pt x="45" y="61"/>
                  <a:pt x="45" y="61"/>
                  <a:pt x="45" y="61"/>
                </a:cubicBezTo>
                <a:cubicBezTo>
                  <a:pt x="44" y="61"/>
                  <a:pt x="44" y="61"/>
                  <a:pt x="44" y="61"/>
                </a:cubicBezTo>
                <a:cubicBezTo>
                  <a:pt x="44" y="61"/>
                  <a:pt x="44" y="61"/>
                  <a:pt x="44" y="61"/>
                </a:cubicBezTo>
                <a:cubicBezTo>
                  <a:pt x="44" y="61"/>
                  <a:pt x="44" y="61"/>
                  <a:pt x="44" y="61"/>
                </a:cubicBezTo>
                <a:cubicBezTo>
                  <a:pt x="44" y="60"/>
                  <a:pt x="44" y="60"/>
                  <a:pt x="43" y="60"/>
                </a:cubicBezTo>
                <a:cubicBezTo>
                  <a:pt x="43" y="60"/>
                  <a:pt x="43" y="60"/>
                  <a:pt x="43" y="60"/>
                </a:cubicBezTo>
                <a:cubicBezTo>
                  <a:pt x="43"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59"/>
                  <a:pt x="42" y="59"/>
                  <a:pt x="42" y="59"/>
                </a:cubicBezTo>
                <a:cubicBezTo>
                  <a:pt x="42" y="59"/>
                  <a:pt x="41" y="59"/>
                  <a:pt x="41" y="59"/>
                </a:cubicBezTo>
                <a:cubicBezTo>
                  <a:pt x="41" y="59"/>
                  <a:pt x="41" y="59"/>
                  <a:pt x="41" y="59"/>
                </a:cubicBezTo>
                <a:cubicBezTo>
                  <a:pt x="41" y="59"/>
                  <a:pt x="41" y="59"/>
                  <a:pt x="41" y="59"/>
                </a:cubicBezTo>
                <a:cubicBezTo>
                  <a:pt x="39" y="59"/>
                  <a:pt x="39" y="59"/>
                  <a:pt x="39" y="59"/>
                </a:cubicBezTo>
                <a:cubicBezTo>
                  <a:pt x="39" y="59"/>
                  <a:pt x="39" y="59"/>
                  <a:pt x="39" y="59"/>
                </a:cubicBezTo>
                <a:cubicBezTo>
                  <a:pt x="38" y="59"/>
                  <a:pt x="38" y="59"/>
                  <a:pt x="38" y="59"/>
                </a:cubicBezTo>
                <a:cubicBezTo>
                  <a:pt x="38" y="59"/>
                  <a:pt x="38" y="59"/>
                  <a:pt x="38" y="59"/>
                </a:cubicBezTo>
                <a:cubicBezTo>
                  <a:pt x="38" y="59"/>
                  <a:pt x="38" y="59"/>
                  <a:pt x="38"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8" y="59"/>
                  <a:pt x="38" y="58"/>
                </a:cubicBezTo>
                <a:cubicBezTo>
                  <a:pt x="38" y="58"/>
                  <a:pt x="38" y="58"/>
                  <a:pt x="38" y="58"/>
                </a:cubicBezTo>
                <a:cubicBezTo>
                  <a:pt x="39" y="58"/>
                  <a:pt x="39" y="58"/>
                  <a:pt x="39" y="58"/>
                </a:cubicBezTo>
                <a:cubicBezTo>
                  <a:pt x="39" y="58"/>
                  <a:pt x="39" y="58"/>
                  <a:pt x="39" y="58"/>
                </a:cubicBezTo>
                <a:cubicBezTo>
                  <a:pt x="39" y="58"/>
                  <a:pt x="39" y="58"/>
                  <a:pt x="39" y="58"/>
                </a:cubicBezTo>
                <a:cubicBezTo>
                  <a:pt x="39" y="58"/>
                  <a:pt x="40" y="58"/>
                  <a:pt x="40" y="58"/>
                </a:cubicBezTo>
                <a:cubicBezTo>
                  <a:pt x="40" y="58"/>
                  <a:pt x="39" y="57"/>
                  <a:pt x="39" y="57"/>
                </a:cubicBezTo>
                <a:cubicBezTo>
                  <a:pt x="39" y="57"/>
                  <a:pt x="39" y="57"/>
                  <a:pt x="39" y="56"/>
                </a:cubicBezTo>
                <a:cubicBezTo>
                  <a:pt x="39" y="56"/>
                  <a:pt x="38" y="56"/>
                  <a:pt x="38" y="56"/>
                </a:cubicBezTo>
                <a:cubicBezTo>
                  <a:pt x="38" y="56"/>
                  <a:pt x="38" y="55"/>
                  <a:pt x="38" y="55"/>
                </a:cubicBezTo>
                <a:cubicBezTo>
                  <a:pt x="38" y="55"/>
                  <a:pt x="38" y="55"/>
                  <a:pt x="38" y="55"/>
                </a:cubicBezTo>
                <a:cubicBezTo>
                  <a:pt x="38" y="55"/>
                  <a:pt x="38" y="55"/>
                  <a:pt x="38" y="55"/>
                </a:cubicBezTo>
                <a:cubicBezTo>
                  <a:pt x="38" y="55"/>
                  <a:pt x="37" y="55"/>
                  <a:pt x="37" y="55"/>
                </a:cubicBezTo>
                <a:cubicBezTo>
                  <a:pt x="37" y="55"/>
                  <a:pt x="37" y="55"/>
                  <a:pt x="37" y="55"/>
                </a:cubicBezTo>
                <a:cubicBezTo>
                  <a:pt x="37" y="55"/>
                  <a:pt x="37" y="55"/>
                  <a:pt x="37" y="55"/>
                </a:cubicBezTo>
                <a:cubicBezTo>
                  <a:pt x="37" y="55"/>
                  <a:pt x="37" y="55"/>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3"/>
                  <a:pt x="36" y="53"/>
                  <a:pt x="35" y="53"/>
                </a:cubicBezTo>
                <a:cubicBezTo>
                  <a:pt x="35" y="53"/>
                  <a:pt x="35" y="53"/>
                  <a:pt x="35" y="53"/>
                </a:cubicBezTo>
                <a:cubicBezTo>
                  <a:pt x="35" y="53"/>
                  <a:pt x="35" y="53"/>
                  <a:pt x="35" y="52"/>
                </a:cubicBezTo>
                <a:cubicBezTo>
                  <a:pt x="35" y="52"/>
                  <a:pt x="35" y="52"/>
                  <a:pt x="35" y="52"/>
                </a:cubicBezTo>
                <a:cubicBezTo>
                  <a:pt x="34" y="52"/>
                  <a:pt x="34" y="52"/>
                  <a:pt x="34" y="52"/>
                </a:cubicBezTo>
                <a:cubicBezTo>
                  <a:pt x="34" y="52"/>
                  <a:pt x="34" y="52"/>
                  <a:pt x="34" y="52"/>
                </a:cubicBezTo>
                <a:cubicBezTo>
                  <a:pt x="33" y="52"/>
                  <a:pt x="33" y="52"/>
                  <a:pt x="33" y="52"/>
                </a:cubicBezTo>
                <a:cubicBezTo>
                  <a:pt x="33" y="51"/>
                  <a:pt x="33" y="51"/>
                  <a:pt x="33" y="51"/>
                </a:cubicBezTo>
                <a:cubicBezTo>
                  <a:pt x="32" y="51"/>
                  <a:pt x="32" y="51"/>
                  <a:pt x="32" y="51"/>
                </a:cubicBezTo>
                <a:cubicBezTo>
                  <a:pt x="32" y="51"/>
                  <a:pt x="32" y="51"/>
                  <a:pt x="32" y="51"/>
                </a:cubicBezTo>
                <a:cubicBezTo>
                  <a:pt x="32" y="51"/>
                  <a:pt x="31" y="51"/>
                  <a:pt x="31" y="51"/>
                </a:cubicBezTo>
                <a:cubicBezTo>
                  <a:pt x="31" y="51"/>
                  <a:pt x="31" y="51"/>
                  <a:pt x="31" y="51"/>
                </a:cubicBezTo>
                <a:cubicBezTo>
                  <a:pt x="31" y="51"/>
                  <a:pt x="31" y="51"/>
                  <a:pt x="31" y="51"/>
                </a:cubicBezTo>
                <a:cubicBezTo>
                  <a:pt x="31" y="51"/>
                  <a:pt x="31" y="50"/>
                  <a:pt x="30" y="50"/>
                </a:cubicBezTo>
                <a:cubicBezTo>
                  <a:pt x="30" y="50"/>
                  <a:pt x="30" y="50"/>
                  <a:pt x="30" y="50"/>
                </a:cubicBezTo>
                <a:cubicBezTo>
                  <a:pt x="30" y="50"/>
                  <a:pt x="30" y="50"/>
                  <a:pt x="30" y="50"/>
                </a:cubicBezTo>
                <a:cubicBezTo>
                  <a:pt x="30" y="50"/>
                  <a:pt x="30" y="50"/>
                  <a:pt x="30" y="50"/>
                </a:cubicBezTo>
                <a:cubicBezTo>
                  <a:pt x="30" y="49"/>
                  <a:pt x="29" y="49"/>
                  <a:pt x="29" y="49"/>
                </a:cubicBezTo>
                <a:cubicBezTo>
                  <a:pt x="29" y="49"/>
                  <a:pt x="29" y="49"/>
                  <a:pt x="29" y="49"/>
                </a:cubicBezTo>
                <a:cubicBezTo>
                  <a:pt x="28" y="49"/>
                  <a:pt x="28" y="49"/>
                  <a:pt x="28" y="49"/>
                </a:cubicBezTo>
                <a:cubicBezTo>
                  <a:pt x="28" y="49"/>
                  <a:pt x="28" y="49"/>
                  <a:pt x="28" y="49"/>
                </a:cubicBezTo>
                <a:cubicBezTo>
                  <a:pt x="28" y="49"/>
                  <a:pt x="28" y="49"/>
                  <a:pt x="28" y="49"/>
                </a:cubicBezTo>
                <a:cubicBezTo>
                  <a:pt x="29" y="48"/>
                  <a:pt x="29" y="48"/>
                  <a:pt x="29" y="48"/>
                </a:cubicBezTo>
                <a:cubicBezTo>
                  <a:pt x="28" y="48"/>
                  <a:pt x="28" y="48"/>
                  <a:pt x="28" y="48"/>
                </a:cubicBezTo>
                <a:cubicBezTo>
                  <a:pt x="28" y="48"/>
                  <a:pt x="28" y="48"/>
                  <a:pt x="28" y="48"/>
                </a:cubicBezTo>
                <a:cubicBezTo>
                  <a:pt x="28" y="48"/>
                  <a:pt x="28" y="48"/>
                  <a:pt x="28" y="48"/>
                </a:cubicBezTo>
                <a:cubicBezTo>
                  <a:pt x="28" y="48"/>
                  <a:pt x="28" y="48"/>
                  <a:pt x="28" y="48"/>
                </a:cubicBezTo>
                <a:cubicBezTo>
                  <a:pt x="27" y="48"/>
                  <a:pt x="27" y="48"/>
                  <a:pt x="27" y="48"/>
                </a:cubicBezTo>
                <a:cubicBezTo>
                  <a:pt x="27" y="48"/>
                  <a:pt x="26" y="48"/>
                  <a:pt x="26" y="48"/>
                </a:cubicBezTo>
                <a:cubicBezTo>
                  <a:pt x="26" y="48"/>
                  <a:pt x="26" y="48"/>
                  <a:pt x="26" y="48"/>
                </a:cubicBezTo>
                <a:cubicBezTo>
                  <a:pt x="26" y="48"/>
                  <a:pt x="26" y="48"/>
                  <a:pt x="26" y="48"/>
                </a:cubicBezTo>
                <a:cubicBezTo>
                  <a:pt x="26" y="48"/>
                  <a:pt x="26" y="48"/>
                  <a:pt x="26" y="48"/>
                </a:cubicBezTo>
                <a:cubicBezTo>
                  <a:pt x="26" y="48"/>
                  <a:pt x="26" y="48"/>
                  <a:pt x="26" y="48"/>
                </a:cubicBezTo>
                <a:cubicBezTo>
                  <a:pt x="26" y="48"/>
                  <a:pt x="25" y="48"/>
                  <a:pt x="26" y="48"/>
                </a:cubicBezTo>
                <a:cubicBezTo>
                  <a:pt x="26" y="47"/>
                  <a:pt x="26" y="47"/>
                  <a:pt x="26" y="47"/>
                </a:cubicBezTo>
                <a:cubicBezTo>
                  <a:pt x="25" y="47"/>
                  <a:pt x="25" y="47"/>
                  <a:pt x="25" y="47"/>
                </a:cubicBezTo>
                <a:cubicBezTo>
                  <a:pt x="25" y="47"/>
                  <a:pt x="24" y="47"/>
                  <a:pt x="24" y="47"/>
                </a:cubicBezTo>
                <a:cubicBezTo>
                  <a:pt x="24" y="47"/>
                  <a:pt x="24" y="47"/>
                  <a:pt x="23" y="47"/>
                </a:cubicBezTo>
                <a:cubicBezTo>
                  <a:pt x="23" y="47"/>
                  <a:pt x="23" y="47"/>
                  <a:pt x="23" y="47"/>
                </a:cubicBezTo>
                <a:cubicBezTo>
                  <a:pt x="23" y="47"/>
                  <a:pt x="22" y="46"/>
                  <a:pt x="22" y="46"/>
                </a:cubicBezTo>
                <a:cubicBezTo>
                  <a:pt x="22" y="46"/>
                  <a:pt x="22" y="46"/>
                  <a:pt x="21" y="46"/>
                </a:cubicBezTo>
                <a:cubicBezTo>
                  <a:pt x="21" y="46"/>
                  <a:pt x="21" y="46"/>
                  <a:pt x="21" y="46"/>
                </a:cubicBezTo>
                <a:cubicBezTo>
                  <a:pt x="21" y="46"/>
                  <a:pt x="21" y="46"/>
                  <a:pt x="21" y="46"/>
                </a:cubicBezTo>
                <a:cubicBezTo>
                  <a:pt x="21" y="46"/>
                  <a:pt x="21" y="46"/>
                  <a:pt x="21" y="46"/>
                </a:cubicBezTo>
                <a:cubicBezTo>
                  <a:pt x="20" y="46"/>
                  <a:pt x="20" y="46"/>
                  <a:pt x="20" y="46"/>
                </a:cubicBezTo>
                <a:cubicBezTo>
                  <a:pt x="20" y="47"/>
                  <a:pt x="20" y="47"/>
                  <a:pt x="20" y="47"/>
                </a:cubicBezTo>
                <a:cubicBezTo>
                  <a:pt x="20" y="46"/>
                  <a:pt x="19" y="46"/>
                  <a:pt x="19" y="46"/>
                </a:cubicBezTo>
                <a:cubicBezTo>
                  <a:pt x="19" y="46"/>
                  <a:pt x="19" y="46"/>
                  <a:pt x="19" y="46"/>
                </a:cubicBezTo>
                <a:cubicBezTo>
                  <a:pt x="19" y="46"/>
                  <a:pt x="19" y="46"/>
                  <a:pt x="19" y="46"/>
                </a:cubicBezTo>
                <a:cubicBezTo>
                  <a:pt x="19" y="47"/>
                  <a:pt x="19" y="47"/>
                  <a:pt x="19" y="47"/>
                </a:cubicBezTo>
                <a:cubicBezTo>
                  <a:pt x="19" y="47"/>
                  <a:pt x="19" y="47"/>
                  <a:pt x="19" y="47"/>
                </a:cubicBezTo>
                <a:cubicBezTo>
                  <a:pt x="19" y="47"/>
                  <a:pt x="18" y="47"/>
                  <a:pt x="18" y="47"/>
                </a:cubicBezTo>
                <a:cubicBezTo>
                  <a:pt x="18" y="47"/>
                  <a:pt x="18" y="47"/>
                  <a:pt x="18" y="47"/>
                </a:cubicBezTo>
                <a:cubicBezTo>
                  <a:pt x="18" y="47"/>
                  <a:pt x="18" y="47"/>
                  <a:pt x="18" y="47"/>
                </a:cubicBezTo>
                <a:cubicBezTo>
                  <a:pt x="18" y="47"/>
                  <a:pt x="17" y="47"/>
                  <a:pt x="17" y="47"/>
                </a:cubicBezTo>
                <a:cubicBezTo>
                  <a:pt x="17" y="47"/>
                  <a:pt x="17" y="47"/>
                  <a:pt x="17" y="47"/>
                </a:cubicBezTo>
                <a:cubicBezTo>
                  <a:pt x="16" y="47"/>
                  <a:pt x="16" y="47"/>
                  <a:pt x="16" y="47"/>
                </a:cubicBezTo>
                <a:cubicBezTo>
                  <a:pt x="16" y="47"/>
                  <a:pt x="16" y="47"/>
                  <a:pt x="16" y="47"/>
                </a:cubicBezTo>
                <a:cubicBezTo>
                  <a:pt x="16" y="48"/>
                  <a:pt x="16" y="48"/>
                  <a:pt x="16" y="48"/>
                </a:cubicBezTo>
                <a:cubicBezTo>
                  <a:pt x="16" y="48"/>
                  <a:pt x="16" y="48"/>
                  <a:pt x="16" y="48"/>
                </a:cubicBezTo>
                <a:cubicBezTo>
                  <a:pt x="16" y="48"/>
                  <a:pt x="17" y="48"/>
                  <a:pt x="17" y="48"/>
                </a:cubicBezTo>
                <a:cubicBezTo>
                  <a:pt x="17" y="48"/>
                  <a:pt x="17" y="48"/>
                  <a:pt x="17" y="48"/>
                </a:cubicBezTo>
                <a:cubicBezTo>
                  <a:pt x="17" y="49"/>
                  <a:pt x="17" y="49"/>
                  <a:pt x="17" y="49"/>
                </a:cubicBezTo>
                <a:cubicBezTo>
                  <a:pt x="17" y="49"/>
                  <a:pt x="17" y="49"/>
                  <a:pt x="17" y="49"/>
                </a:cubicBezTo>
                <a:cubicBezTo>
                  <a:pt x="17" y="49"/>
                  <a:pt x="17"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5" y="49"/>
                  <a:pt x="15" y="49"/>
                </a:cubicBezTo>
                <a:cubicBezTo>
                  <a:pt x="15" y="49"/>
                  <a:pt x="15" y="49"/>
                  <a:pt x="15" y="49"/>
                </a:cubicBezTo>
                <a:cubicBezTo>
                  <a:pt x="15" y="49"/>
                  <a:pt x="15" y="48"/>
                  <a:pt x="15" y="48"/>
                </a:cubicBezTo>
                <a:cubicBezTo>
                  <a:pt x="15" y="48"/>
                  <a:pt x="15" y="48"/>
                  <a:pt x="15" y="48"/>
                </a:cubicBezTo>
                <a:cubicBezTo>
                  <a:pt x="15" y="48"/>
                  <a:pt x="15" y="48"/>
                  <a:pt x="14" y="48"/>
                </a:cubicBezTo>
                <a:cubicBezTo>
                  <a:pt x="14" y="48"/>
                  <a:pt x="14" y="48"/>
                  <a:pt x="14" y="48"/>
                </a:cubicBezTo>
                <a:cubicBezTo>
                  <a:pt x="14" y="48"/>
                  <a:pt x="14" y="48"/>
                  <a:pt x="14" y="48"/>
                </a:cubicBezTo>
                <a:cubicBezTo>
                  <a:pt x="13" y="48"/>
                  <a:pt x="13" y="48"/>
                  <a:pt x="13" y="48"/>
                </a:cubicBezTo>
                <a:cubicBezTo>
                  <a:pt x="13" y="48"/>
                  <a:pt x="13" y="48"/>
                  <a:pt x="13" y="48"/>
                </a:cubicBezTo>
                <a:cubicBezTo>
                  <a:pt x="13" y="48"/>
                  <a:pt x="13" y="48"/>
                  <a:pt x="13" y="48"/>
                </a:cubicBezTo>
                <a:cubicBezTo>
                  <a:pt x="13" y="48"/>
                  <a:pt x="13" y="48"/>
                  <a:pt x="13" y="48"/>
                </a:cubicBezTo>
                <a:cubicBezTo>
                  <a:pt x="13" y="48"/>
                  <a:pt x="12" y="48"/>
                  <a:pt x="12" y="48"/>
                </a:cubicBezTo>
                <a:cubicBezTo>
                  <a:pt x="12" y="48"/>
                  <a:pt x="12" y="48"/>
                  <a:pt x="12" y="48"/>
                </a:cubicBezTo>
                <a:cubicBezTo>
                  <a:pt x="12" y="47"/>
                  <a:pt x="12" y="47"/>
                  <a:pt x="12" y="47"/>
                </a:cubicBezTo>
                <a:cubicBezTo>
                  <a:pt x="12" y="47"/>
                  <a:pt x="12" y="47"/>
                  <a:pt x="12" y="47"/>
                </a:cubicBezTo>
                <a:cubicBezTo>
                  <a:pt x="12" y="47"/>
                  <a:pt x="12" y="47"/>
                  <a:pt x="12" y="46"/>
                </a:cubicBezTo>
                <a:cubicBezTo>
                  <a:pt x="12" y="46"/>
                  <a:pt x="12" y="46"/>
                  <a:pt x="12" y="46"/>
                </a:cubicBezTo>
                <a:cubicBezTo>
                  <a:pt x="12" y="46"/>
                  <a:pt x="12" y="46"/>
                  <a:pt x="12" y="46"/>
                </a:cubicBezTo>
                <a:cubicBezTo>
                  <a:pt x="12" y="46"/>
                  <a:pt x="12" y="46"/>
                  <a:pt x="12" y="46"/>
                </a:cubicBezTo>
                <a:cubicBezTo>
                  <a:pt x="12" y="46"/>
                  <a:pt x="13" y="46"/>
                  <a:pt x="13" y="45"/>
                </a:cubicBezTo>
                <a:cubicBezTo>
                  <a:pt x="13" y="45"/>
                  <a:pt x="13" y="44"/>
                  <a:pt x="13" y="44"/>
                </a:cubicBezTo>
                <a:cubicBezTo>
                  <a:pt x="13" y="44"/>
                  <a:pt x="13" y="44"/>
                  <a:pt x="13" y="44"/>
                </a:cubicBezTo>
                <a:cubicBezTo>
                  <a:pt x="13" y="44"/>
                  <a:pt x="13" y="44"/>
                  <a:pt x="13" y="44"/>
                </a:cubicBezTo>
                <a:cubicBezTo>
                  <a:pt x="13" y="44"/>
                  <a:pt x="13" y="44"/>
                  <a:pt x="13" y="44"/>
                </a:cubicBezTo>
                <a:cubicBezTo>
                  <a:pt x="13" y="43"/>
                  <a:pt x="13" y="43"/>
                  <a:pt x="13" y="43"/>
                </a:cubicBezTo>
                <a:cubicBezTo>
                  <a:pt x="13" y="43"/>
                  <a:pt x="13" y="43"/>
                  <a:pt x="13" y="42"/>
                </a:cubicBezTo>
                <a:cubicBezTo>
                  <a:pt x="13" y="42"/>
                  <a:pt x="13"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2" y="40"/>
                </a:cubicBezTo>
                <a:cubicBezTo>
                  <a:pt x="12" y="40"/>
                  <a:pt x="12" y="39"/>
                  <a:pt x="13" y="38"/>
                </a:cubicBezTo>
                <a:cubicBezTo>
                  <a:pt x="13" y="38"/>
                  <a:pt x="13" y="38"/>
                  <a:pt x="13" y="37"/>
                </a:cubicBezTo>
                <a:cubicBezTo>
                  <a:pt x="13" y="37"/>
                  <a:pt x="13" y="37"/>
                  <a:pt x="13" y="37"/>
                </a:cubicBezTo>
                <a:cubicBezTo>
                  <a:pt x="13" y="37"/>
                  <a:pt x="13" y="37"/>
                  <a:pt x="13" y="37"/>
                </a:cubicBezTo>
                <a:cubicBezTo>
                  <a:pt x="12" y="37"/>
                  <a:pt x="12" y="37"/>
                  <a:pt x="12" y="37"/>
                </a:cubicBezTo>
                <a:cubicBezTo>
                  <a:pt x="12" y="37"/>
                  <a:pt x="12" y="37"/>
                  <a:pt x="12" y="37"/>
                </a:cubicBezTo>
                <a:cubicBezTo>
                  <a:pt x="12" y="37"/>
                  <a:pt x="11" y="37"/>
                  <a:pt x="11" y="37"/>
                </a:cubicBezTo>
                <a:cubicBezTo>
                  <a:pt x="11" y="37"/>
                  <a:pt x="10" y="37"/>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9" y="38"/>
                  <a:pt x="9" y="39"/>
                  <a:pt x="9" y="39"/>
                </a:cubicBezTo>
                <a:cubicBezTo>
                  <a:pt x="9" y="39"/>
                  <a:pt x="9" y="39"/>
                  <a:pt x="9" y="39"/>
                </a:cubicBezTo>
                <a:cubicBezTo>
                  <a:pt x="9" y="39"/>
                  <a:pt x="9" y="39"/>
                  <a:pt x="9" y="39"/>
                </a:cubicBezTo>
                <a:cubicBezTo>
                  <a:pt x="9" y="39"/>
                  <a:pt x="8" y="40"/>
                  <a:pt x="8" y="40"/>
                </a:cubicBezTo>
                <a:cubicBezTo>
                  <a:pt x="8" y="40"/>
                  <a:pt x="8" y="39"/>
                  <a:pt x="8" y="39"/>
                </a:cubicBezTo>
                <a:cubicBezTo>
                  <a:pt x="8" y="39"/>
                  <a:pt x="8" y="39"/>
                  <a:pt x="8" y="39"/>
                </a:cubicBezTo>
                <a:cubicBezTo>
                  <a:pt x="8" y="39"/>
                  <a:pt x="8" y="39"/>
                  <a:pt x="8" y="39"/>
                </a:cubicBezTo>
                <a:cubicBezTo>
                  <a:pt x="8" y="38"/>
                  <a:pt x="8" y="38"/>
                  <a:pt x="8" y="38"/>
                </a:cubicBezTo>
                <a:cubicBezTo>
                  <a:pt x="8" y="38"/>
                  <a:pt x="8" y="38"/>
                  <a:pt x="7" y="38"/>
                </a:cubicBezTo>
                <a:cubicBezTo>
                  <a:pt x="7" y="38"/>
                  <a:pt x="7" y="38"/>
                  <a:pt x="7" y="38"/>
                </a:cubicBezTo>
                <a:cubicBezTo>
                  <a:pt x="7" y="38"/>
                  <a:pt x="7" y="38"/>
                  <a:pt x="7" y="38"/>
                </a:cubicBezTo>
                <a:cubicBezTo>
                  <a:pt x="7" y="38"/>
                  <a:pt x="7" y="38"/>
                  <a:pt x="7" y="38"/>
                </a:cubicBezTo>
                <a:cubicBezTo>
                  <a:pt x="7" y="38"/>
                  <a:pt x="8" y="37"/>
                  <a:pt x="8" y="37"/>
                </a:cubicBezTo>
                <a:cubicBezTo>
                  <a:pt x="8" y="37"/>
                  <a:pt x="8" y="37"/>
                  <a:pt x="8" y="37"/>
                </a:cubicBezTo>
                <a:cubicBezTo>
                  <a:pt x="8" y="38"/>
                  <a:pt x="8" y="38"/>
                  <a:pt x="8" y="38"/>
                </a:cubicBezTo>
                <a:cubicBezTo>
                  <a:pt x="8" y="37"/>
                  <a:pt x="8" y="37"/>
                  <a:pt x="8" y="37"/>
                </a:cubicBezTo>
                <a:cubicBezTo>
                  <a:pt x="8" y="37"/>
                  <a:pt x="8" y="37"/>
                  <a:pt x="8" y="37"/>
                </a:cubicBezTo>
                <a:cubicBezTo>
                  <a:pt x="8" y="37"/>
                  <a:pt x="8" y="37"/>
                  <a:pt x="8" y="37"/>
                </a:cubicBezTo>
                <a:cubicBezTo>
                  <a:pt x="9" y="37"/>
                  <a:pt x="9" y="37"/>
                  <a:pt x="9" y="37"/>
                </a:cubicBezTo>
                <a:cubicBezTo>
                  <a:pt x="9" y="37"/>
                  <a:pt x="9" y="37"/>
                  <a:pt x="9" y="37"/>
                </a:cubicBezTo>
                <a:cubicBezTo>
                  <a:pt x="9" y="37"/>
                  <a:pt x="9" y="37"/>
                  <a:pt x="9" y="36"/>
                </a:cubicBezTo>
                <a:cubicBezTo>
                  <a:pt x="9" y="36"/>
                  <a:pt x="8" y="36"/>
                  <a:pt x="9" y="36"/>
                </a:cubicBezTo>
                <a:cubicBezTo>
                  <a:pt x="9" y="36"/>
                  <a:pt x="9" y="36"/>
                  <a:pt x="9" y="36"/>
                </a:cubicBezTo>
                <a:cubicBezTo>
                  <a:pt x="9" y="36"/>
                  <a:pt x="9" y="36"/>
                  <a:pt x="9" y="36"/>
                </a:cubicBezTo>
                <a:cubicBezTo>
                  <a:pt x="9" y="36"/>
                  <a:pt x="9" y="36"/>
                  <a:pt x="9" y="36"/>
                </a:cubicBezTo>
                <a:cubicBezTo>
                  <a:pt x="9" y="36"/>
                  <a:pt x="9" y="35"/>
                  <a:pt x="9" y="35"/>
                </a:cubicBezTo>
                <a:cubicBezTo>
                  <a:pt x="9" y="35"/>
                  <a:pt x="9" y="34"/>
                  <a:pt x="9" y="34"/>
                </a:cubicBezTo>
                <a:cubicBezTo>
                  <a:pt x="9" y="34"/>
                  <a:pt x="9" y="34"/>
                  <a:pt x="9" y="34"/>
                </a:cubicBezTo>
                <a:cubicBezTo>
                  <a:pt x="10" y="34"/>
                  <a:pt x="10" y="34"/>
                  <a:pt x="10" y="34"/>
                </a:cubicBezTo>
                <a:cubicBezTo>
                  <a:pt x="10" y="34"/>
                  <a:pt x="10" y="34"/>
                  <a:pt x="10" y="34"/>
                </a:cubicBezTo>
                <a:cubicBezTo>
                  <a:pt x="10" y="34"/>
                  <a:pt x="10" y="34"/>
                  <a:pt x="10" y="34"/>
                </a:cubicBezTo>
                <a:cubicBezTo>
                  <a:pt x="10" y="34"/>
                  <a:pt x="9" y="33"/>
                  <a:pt x="10" y="33"/>
                </a:cubicBezTo>
                <a:cubicBezTo>
                  <a:pt x="10" y="33"/>
                  <a:pt x="10" y="33"/>
                  <a:pt x="10" y="33"/>
                </a:cubicBezTo>
                <a:cubicBezTo>
                  <a:pt x="10" y="33"/>
                  <a:pt x="10" y="33"/>
                  <a:pt x="10" y="33"/>
                </a:cubicBezTo>
                <a:cubicBezTo>
                  <a:pt x="10" y="33"/>
                  <a:pt x="10" y="33"/>
                  <a:pt x="10" y="33"/>
                </a:cubicBezTo>
                <a:cubicBezTo>
                  <a:pt x="10" y="33"/>
                  <a:pt x="10" y="33"/>
                  <a:pt x="10" y="33"/>
                </a:cubicBezTo>
                <a:cubicBezTo>
                  <a:pt x="10" y="33"/>
                  <a:pt x="10" y="32"/>
                  <a:pt x="10" y="32"/>
                </a:cubicBezTo>
                <a:cubicBezTo>
                  <a:pt x="10" y="32"/>
                  <a:pt x="10" y="32"/>
                  <a:pt x="10" y="32"/>
                </a:cubicBezTo>
                <a:cubicBezTo>
                  <a:pt x="10" y="32"/>
                  <a:pt x="10" y="32"/>
                  <a:pt x="10" y="32"/>
                </a:cubicBezTo>
                <a:cubicBezTo>
                  <a:pt x="10" y="32"/>
                  <a:pt x="11" y="32"/>
                  <a:pt x="11" y="32"/>
                </a:cubicBezTo>
                <a:cubicBezTo>
                  <a:pt x="11" y="32"/>
                  <a:pt x="11" y="32"/>
                  <a:pt x="11" y="32"/>
                </a:cubicBezTo>
                <a:cubicBezTo>
                  <a:pt x="11" y="31"/>
                  <a:pt x="11" y="31"/>
                  <a:pt x="11" y="31"/>
                </a:cubicBezTo>
                <a:cubicBezTo>
                  <a:pt x="12" y="31"/>
                  <a:pt x="12" y="31"/>
                  <a:pt x="12" y="30"/>
                </a:cubicBezTo>
                <a:cubicBezTo>
                  <a:pt x="12" y="30"/>
                  <a:pt x="12" y="30"/>
                  <a:pt x="12" y="30"/>
                </a:cubicBezTo>
                <a:cubicBezTo>
                  <a:pt x="12" y="30"/>
                  <a:pt x="12" y="30"/>
                  <a:pt x="12" y="30"/>
                </a:cubicBezTo>
                <a:cubicBezTo>
                  <a:pt x="12" y="30"/>
                  <a:pt x="12" y="30"/>
                  <a:pt x="12" y="30"/>
                </a:cubicBezTo>
                <a:cubicBezTo>
                  <a:pt x="12" y="30"/>
                  <a:pt x="13" y="30"/>
                  <a:pt x="13" y="30"/>
                </a:cubicBezTo>
                <a:cubicBezTo>
                  <a:pt x="13" y="30"/>
                  <a:pt x="13" y="30"/>
                  <a:pt x="13" y="30"/>
                </a:cubicBezTo>
                <a:cubicBezTo>
                  <a:pt x="13" y="30"/>
                  <a:pt x="13" y="30"/>
                  <a:pt x="13" y="30"/>
                </a:cubicBezTo>
                <a:cubicBezTo>
                  <a:pt x="14" y="30"/>
                  <a:pt x="14" y="30"/>
                  <a:pt x="14" y="30"/>
                </a:cubicBezTo>
                <a:cubicBezTo>
                  <a:pt x="15" y="30"/>
                  <a:pt x="15" y="30"/>
                  <a:pt x="15" y="30"/>
                </a:cubicBezTo>
                <a:cubicBezTo>
                  <a:pt x="15" y="29"/>
                  <a:pt x="15" y="29"/>
                  <a:pt x="16" y="29"/>
                </a:cubicBezTo>
                <a:cubicBezTo>
                  <a:pt x="16" y="29"/>
                  <a:pt x="16" y="29"/>
                  <a:pt x="16" y="29"/>
                </a:cubicBezTo>
                <a:cubicBezTo>
                  <a:pt x="16" y="29"/>
                  <a:pt x="16" y="29"/>
                  <a:pt x="16" y="29"/>
                </a:cubicBezTo>
                <a:cubicBezTo>
                  <a:pt x="16" y="29"/>
                  <a:pt x="16" y="29"/>
                  <a:pt x="16" y="29"/>
                </a:cubicBezTo>
                <a:cubicBezTo>
                  <a:pt x="16" y="29"/>
                  <a:pt x="17" y="30"/>
                  <a:pt x="17" y="30"/>
                </a:cubicBezTo>
                <a:cubicBezTo>
                  <a:pt x="17" y="31"/>
                  <a:pt x="17" y="31"/>
                  <a:pt x="17" y="31"/>
                </a:cubicBezTo>
                <a:cubicBezTo>
                  <a:pt x="17" y="31"/>
                  <a:pt x="16" y="32"/>
                  <a:pt x="16" y="32"/>
                </a:cubicBezTo>
                <a:cubicBezTo>
                  <a:pt x="16" y="32"/>
                  <a:pt x="16" y="32"/>
                  <a:pt x="16" y="32"/>
                </a:cubicBezTo>
                <a:cubicBezTo>
                  <a:pt x="16" y="32"/>
                  <a:pt x="16" y="32"/>
                  <a:pt x="16" y="32"/>
                </a:cubicBezTo>
                <a:cubicBezTo>
                  <a:pt x="16" y="33"/>
                  <a:pt x="16" y="33"/>
                  <a:pt x="16" y="33"/>
                </a:cubicBezTo>
                <a:cubicBezTo>
                  <a:pt x="16" y="33"/>
                  <a:pt x="17" y="33"/>
                  <a:pt x="17" y="33"/>
                </a:cubicBezTo>
                <a:cubicBezTo>
                  <a:pt x="17" y="33"/>
                  <a:pt x="17" y="33"/>
                  <a:pt x="17" y="33"/>
                </a:cubicBezTo>
                <a:cubicBezTo>
                  <a:pt x="17" y="33"/>
                  <a:pt x="17" y="33"/>
                  <a:pt x="17" y="33"/>
                </a:cubicBezTo>
                <a:cubicBezTo>
                  <a:pt x="17" y="33"/>
                  <a:pt x="17" y="33"/>
                  <a:pt x="17" y="33"/>
                </a:cubicBezTo>
                <a:cubicBezTo>
                  <a:pt x="17" y="33"/>
                  <a:pt x="17" y="33"/>
                  <a:pt x="17" y="33"/>
                </a:cubicBezTo>
                <a:cubicBezTo>
                  <a:pt x="18" y="33"/>
                  <a:pt x="18" y="32"/>
                  <a:pt x="18" y="32"/>
                </a:cubicBezTo>
                <a:cubicBezTo>
                  <a:pt x="18" y="32"/>
                  <a:pt x="18" y="31"/>
                  <a:pt x="18" y="31"/>
                </a:cubicBezTo>
                <a:cubicBezTo>
                  <a:pt x="18" y="31"/>
                  <a:pt x="18" y="31"/>
                  <a:pt x="18" y="31"/>
                </a:cubicBezTo>
                <a:cubicBezTo>
                  <a:pt x="18" y="31"/>
                  <a:pt x="18" y="31"/>
                  <a:pt x="18" y="31"/>
                </a:cubicBezTo>
                <a:cubicBezTo>
                  <a:pt x="18" y="31"/>
                  <a:pt x="18" y="31"/>
                  <a:pt x="18" y="31"/>
                </a:cubicBezTo>
                <a:cubicBezTo>
                  <a:pt x="18" y="31"/>
                  <a:pt x="18" y="31"/>
                  <a:pt x="18" y="31"/>
                </a:cubicBezTo>
                <a:cubicBezTo>
                  <a:pt x="18" y="31"/>
                  <a:pt x="18" y="30"/>
                  <a:pt x="18" y="30"/>
                </a:cubicBezTo>
                <a:cubicBezTo>
                  <a:pt x="18" y="30"/>
                  <a:pt x="18" y="30"/>
                  <a:pt x="18" y="30"/>
                </a:cubicBezTo>
                <a:cubicBezTo>
                  <a:pt x="19" y="30"/>
                  <a:pt x="19" y="30"/>
                  <a:pt x="19" y="30"/>
                </a:cubicBezTo>
                <a:cubicBezTo>
                  <a:pt x="19" y="30"/>
                  <a:pt x="19" y="30"/>
                  <a:pt x="19" y="30"/>
                </a:cubicBezTo>
                <a:cubicBezTo>
                  <a:pt x="19" y="30"/>
                  <a:pt x="19" y="30"/>
                  <a:pt x="19" y="30"/>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20" y="29"/>
                  <a:pt x="20" y="29"/>
                  <a:pt x="20" y="28"/>
                </a:cubicBezTo>
                <a:cubicBezTo>
                  <a:pt x="20" y="28"/>
                  <a:pt x="20" y="28"/>
                  <a:pt x="20" y="28"/>
                </a:cubicBezTo>
                <a:cubicBezTo>
                  <a:pt x="20" y="28"/>
                  <a:pt x="20" y="28"/>
                  <a:pt x="20" y="28"/>
                </a:cubicBezTo>
                <a:cubicBezTo>
                  <a:pt x="20" y="28"/>
                  <a:pt x="20" y="28"/>
                  <a:pt x="20" y="28"/>
                </a:cubicBezTo>
                <a:cubicBezTo>
                  <a:pt x="21" y="28"/>
                  <a:pt x="21" y="28"/>
                  <a:pt x="21" y="28"/>
                </a:cubicBezTo>
                <a:cubicBezTo>
                  <a:pt x="21" y="28"/>
                  <a:pt x="21" y="28"/>
                  <a:pt x="21" y="28"/>
                </a:cubicBezTo>
                <a:cubicBezTo>
                  <a:pt x="21" y="28"/>
                  <a:pt x="21" y="28"/>
                  <a:pt x="21" y="28"/>
                </a:cubicBezTo>
                <a:cubicBezTo>
                  <a:pt x="21" y="27"/>
                  <a:pt x="21" y="27"/>
                  <a:pt x="21" y="27"/>
                </a:cubicBezTo>
                <a:cubicBezTo>
                  <a:pt x="21" y="27"/>
                  <a:pt x="20" y="27"/>
                  <a:pt x="20" y="27"/>
                </a:cubicBezTo>
                <a:cubicBezTo>
                  <a:pt x="20" y="27"/>
                  <a:pt x="20" y="27"/>
                  <a:pt x="20" y="27"/>
                </a:cubicBezTo>
                <a:cubicBezTo>
                  <a:pt x="20" y="27"/>
                  <a:pt x="20" y="27"/>
                  <a:pt x="20" y="27"/>
                </a:cubicBezTo>
                <a:cubicBezTo>
                  <a:pt x="21" y="27"/>
                  <a:pt x="21" y="27"/>
                  <a:pt x="21" y="27"/>
                </a:cubicBezTo>
                <a:cubicBezTo>
                  <a:pt x="21" y="27"/>
                  <a:pt x="21" y="27"/>
                  <a:pt x="21" y="27"/>
                </a:cubicBezTo>
                <a:cubicBezTo>
                  <a:pt x="21" y="27"/>
                  <a:pt x="21" y="27"/>
                  <a:pt x="21" y="27"/>
                </a:cubicBezTo>
                <a:cubicBezTo>
                  <a:pt x="22" y="27"/>
                  <a:pt x="22" y="27"/>
                  <a:pt x="22" y="26"/>
                </a:cubicBezTo>
                <a:cubicBezTo>
                  <a:pt x="22" y="26"/>
                  <a:pt x="22" y="26"/>
                  <a:pt x="22" y="26"/>
                </a:cubicBezTo>
                <a:cubicBezTo>
                  <a:pt x="23" y="25"/>
                  <a:pt x="23" y="25"/>
                  <a:pt x="23" y="25"/>
                </a:cubicBezTo>
                <a:cubicBezTo>
                  <a:pt x="24" y="25"/>
                  <a:pt x="24" y="25"/>
                  <a:pt x="24" y="25"/>
                </a:cubicBezTo>
                <a:cubicBezTo>
                  <a:pt x="24" y="25"/>
                  <a:pt x="24" y="25"/>
                  <a:pt x="24" y="25"/>
                </a:cubicBezTo>
                <a:cubicBezTo>
                  <a:pt x="24" y="25"/>
                  <a:pt x="24" y="25"/>
                  <a:pt x="24" y="25"/>
                </a:cubicBezTo>
                <a:cubicBezTo>
                  <a:pt x="24" y="25"/>
                  <a:pt x="24" y="24"/>
                  <a:pt x="24" y="24"/>
                </a:cubicBezTo>
                <a:cubicBezTo>
                  <a:pt x="24" y="24"/>
                  <a:pt x="24" y="24"/>
                  <a:pt x="25" y="24"/>
                </a:cubicBezTo>
                <a:cubicBezTo>
                  <a:pt x="25" y="24"/>
                  <a:pt x="25" y="24"/>
                  <a:pt x="25" y="24"/>
                </a:cubicBezTo>
                <a:cubicBezTo>
                  <a:pt x="25" y="24"/>
                  <a:pt x="25" y="24"/>
                  <a:pt x="25" y="23"/>
                </a:cubicBezTo>
                <a:cubicBezTo>
                  <a:pt x="25" y="23"/>
                  <a:pt x="25" y="23"/>
                  <a:pt x="25" y="23"/>
                </a:cubicBezTo>
                <a:cubicBezTo>
                  <a:pt x="25" y="23"/>
                  <a:pt x="25" y="23"/>
                  <a:pt x="25" y="23"/>
                </a:cubicBezTo>
                <a:cubicBezTo>
                  <a:pt x="25" y="23"/>
                  <a:pt x="25" y="22"/>
                  <a:pt x="25" y="22"/>
                </a:cubicBezTo>
                <a:cubicBezTo>
                  <a:pt x="26" y="22"/>
                  <a:pt x="26" y="21"/>
                  <a:pt x="27" y="21"/>
                </a:cubicBezTo>
                <a:cubicBezTo>
                  <a:pt x="27" y="21"/>
                  <a:pt x="27" y="21"/>
                  <a:pt x="27" y="21"/>
                </a:cubicBezTo>
                <a:cubicBezTo>
                  <a:pt x="28" y="21"/>
                  <a:pt x="28" y="21"/>
                  <a:pt x="28" y="21"/>
                </a:cubicBezTo>
                <a:cubicBezTo>
                  <a:pt x="28" y="21"/>
                  <a:pt x="28" y="20"/>
                  <a:pt x="28" y="20"/>
                </a:cubicBezTo>
                <a:cubicBezTo>
                  <a:pt x="28" y="20"/>
                  <a:pt x="28" y="20"/>
                  <a:pt x="28" y="20"/>
                </a:cubicBezTo>
                <a:cubicBezTo>
                  <a:pt x="28" y="20"/>
                  <a:pt x="28" y="20"/>
                  <a:pt x="28" y="20"/>
                </a:cubicBezTo>
                <a:cubicBezTo>
                  <a:pt x="29" y="20"/>
                  <a:pt x="29" y="20"/>
                  <a:pt x="29" y="20"/>
                </a:cubicBezTo>
                <a:cubicBezTo>
                  <a:pt x="29" y="20"/>
                  <a:pt x="29" y="20"/>
                  <a:pt x="29" y="20"/>
                </a:cubicBezTo>
                <a:cubicBezTo>
                  <a:pt x="29" y="20"/>
                  <a:pt x="29" y="20"/>
                  <a:pt x="29" y="20"/>
                </a:cubicBezTo>
                <a:cubicBezTo>
                  <a:pt x="29" y="20"/>
                  <a:pt x="29" y="20"/>
                  <a:pt x="29" y="20"/>
                </a:cubicBezTo>
                <a:cubicBezTo>
                  <a:pt x="29" y="20"/>
                  <a:pt x="29" y="20"/>
                  <a:pt x="30" y="20"/>
                </a:cubicBezTo>
                <a:cubicBezTo>
                  <a:pt x="30" y="19"/>
                  <a:pt x="30" y="19"/>
                  <a:pt x="30" y="19"/>
                </a:cubicBezTo>
                <a:cubicBezTo>
                  <a:pt x="30" y="19"/>
                  <a:pt x="30" y="19"/>
                  <a:pt x="30" y="19"/>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1" y="18"/>
                  <a:pt x="31" y="18"/>
                  <a:pt x="31" y="18"/>
                </a:cubicBezTo>
                <a:cubicBezTo>
                  <a:pt x="31" y="18"/>
                  <a:pt x="31" y="17"/>
                  <a:pt x="31" y="17"/>
                </a:cubicBezTo>
                <a:cubicBezTo>
                  <a:pt x="31" y="17"/>
                  <a:pt x="31" y="17"/>
                  <a:pt x="31" y="17"/>
                </a:cubicBezTo>
                <a:cubicBezTo>
                  <a:pt x="31" y="17"/>
                  <a:pt x="31" y="17"/>
                  <a:pt x="31" y="17"/>
                </a:cubicBezTo>
                <a:cubicBezTo>
                  <a:pt x="31" y="17"/>
                  <a:pt x="31" y="17"/>
                  <a:pt x="31" y="17"/>
                </a:cubicBezTo>
                <a:cubicBezTo>
                  <a:pt x="32" y="17"/>
                  <a:pt x="32" y="17"/>
                  <a:pt x="32" y="17"/>
                </a:cubicBezTo>
                <a:cubicBezTo>
                  <a:pt x="32" y="17"/>
                  <a:pt x="32" y="17"/>
                  <a:pt x="32" y="17"/>
                </a:cubicBezTo>
                <a:cubicBezTo>
                  <a:pt x="32" y="17"/>
                  <a:pt x="32" y="17"/>
                  <a:pt x="32" y="17"/>
                </a:cubicBezTo>
                <a:cubicBezTo>
                  <a:pt x="32" y="17"/>
                  <a:pt x="32" y="17"/>
                  <a:pt x="32" y="17"/>
                </a:cubicBezTo>
                <a:cubicBezTo>
                  <a:pt x="32" y="17"/>
                  <a:pt x="32" y="17"/>
                  <a:pt x="32" y="17"/>
                </a:cubicBezTo>
                <a:cubicBezTo>
                  <a:pt x="33" y="17"/>
                  <a:pt x="33" y="17"/>
                  <a:pt x="33" y="16"/>
                </a:cubicBezTo>
                <a:cubicBezTo>
                  <a:pt x="33" y="16"/>
                  <a:pt x="33" y="16"/>
                  <a:pt x="33" y="16"/>
                </a:cubicBezTo>
                <a:cubicBezTo>
                  <a:pt x="33" y="16"/>
                  <a:pt x="33" y="16"/>
                  <a:pt x="33" y="16"/>
                </a:cubicBezTo>
                <a:cubicBezTo>
                  <a:pt x="33" y="16"/>
                  <a:pt x="33" y="16"/>
                  <a:pt x="33" y="16"/>
                </a:cubicBezTo>
                <a:cubicBezTo>
                  <a:pt x="34" y="16"/>
                  <a:pt x="34" y="16"/>
                  <a:pt x="34" y="16"/>
                </a:cubicBezTo>
                <a:cubicBezTo>
                  <a:pt x="34" y="16"/>
                  <a:pt x="34" y="16"/>
                  <a:pt x="34" y="16"/>
                </a:cubicBezTo>
                <a:cubicBezTo>
                  <a:pt x="34" y="16"/>
                  <a:pt x="34" y="16"/>
                  <a:pt x="34" y="16"/>
                </a:cubicBezTo>
                <a:cubicBezTo>
                  <a:pt x="34" y="16"/>
                  <a:pt x="34" y="16"/>
                  <a:pt x="34" y="16"/>
                </a:cubicBezTo>
                <a:cubicBezTo>
                  <a:pt x="35" y="16"/>
                  <a:pt x="35" y="15"/>
                  <a:pt x="35" y="15"/>
                </a:cubicBezTo>
                <a:cubicBezTo>
                  <a:pt x="35" y="15"/>
                  <a:pt x="35" y="15"/>
                  <a:pt x="35" y="15"/>
                </a:cubicBezTo>
                <a:cubicBezTo>
                  <a:pt x="34" y="15"/>
                  <a:pt x="34" y="15"/>
                  <a:pt x="34" y="15"/>
                </a:cubicBezTo>
                <a:cubicBezTo>
                  <a:pt x="33" y="15"/>
                  <a:pt x="33" y="15"/>
                  <a:pt x="33" y="15"/>
                </a:cubicBezTo>
                <a:cubicBezTo>
                  <a:pt x="33" y="15"/>
                  <a:pt x="33" y="15"/>
                  <a:pt x="33" y="15"/>
                </a:cubicBezTo>
                <a:cubicBezTo>
                  <a:pt x="33" y="15"/>
                  <a:pt x="33" y="15"/>
                  <a:pt x="33" y="15"/>
                </a:cubicBezTo>
                <a:cubicBezTo>
                  <a:pt x="33" y="15"/>
                  <a:pt x="33" y="15"/>
                  <a:pt x="32" y="15"/>
                </a:cubicBezTo>
                <a:cubicBezTo>
                  <a:pt x="32" y="15"/>
                  <a:pt x="32" y="15"/>
                  <a:pt x="32" y="15"/>
                </a:cubicBezTo>
                <a:cubicBezTo>
                  <a:pt x="32" y="15"/>
                  <a:pt x="32" y="15"/>
                  <a:pt x="32" y="15"/>
                </a:cubicBezTo>
                <a:cubicBezTo>
                  <a:pt x="32" y="15"/>
                  <a:pt x="32" y="15"/>
                  <a:pt x="32" y="15"/>
                </a:cubicBezTo>
                <a:cubicBezTo>
                  <a:pt x="33" y="15"/>
                  <a:pt x="33" y="15"/>
                  <a:pt x="33" y="15"/>
                </a:cubicBezTo>
                <a:cubicBezTo>
                  <a:pt x="33" y="15"/>
                  <a:pt x="33" y="14"/>
                  <a:pt x="33" y="14"/>
                </a:cubicBezTo>
                <a:cubicBezTo>
                  <a:pt x="33" y="14"/>
                  <a:pt x="33" y="14"/>
                  <a:pt x="33" y="14"/>
                </a:cubicBezTo>
                <a:cubicBezTo>
                  <a:pt x="33" y="14"/>
                  <a:pt x="33" y="14"/>
                  <a:pt x="33" y="14"/>
                </a:cubicBezTo>
                <a:cubicBezTo>
                  <a:pt x="33" y="14"/>
                  <a:pt x="33" y="14"/>
                  <a:pt x="33" y="14"/>
                </a:cubicBezTo>
                <a:cubicBezTo>
                  <a:pt x="34" y="14"/>
                  <a:pt x="34" y="14"/>
                  <a:pt x="34" y="14"/>
                </a:cubicBezTo>
                <a:cubicBezTo>
                  <a:pt x="34" y="14"/>
                  <a:pt x="34" y="14"/>
                  <a:pt x="34" y="14"/>
                </a:cubicBezTo>
                <a:cubicBezTo>
                  <a:pt x="34" y="14"/>
                  <a:pt x="34" y="14"/>
                  <a:pt x="34" y="14"/>
                </a:cubicBezTo>
                <a:cubicBezTo>
                  <a:pt x="34" y="14"/>
                  <a:pt x="34" y="14"/>
                  <a:pt x="34" y="14"/>
                </a:cubicBezTo>
                <a:cubicBezTo>
                  <a:pt x="34" y="14"/>
                  <a:pt x="34" y="14"/>
                  <a:pt x="34" y="14"/>
                </a:cubicBezTo>
                <a:cubicBezTo>
                  <a:pt x="38" y="14"/>
                  <a:pt x="38" y="14"/>
                  <a:pt x="38" y="14"/>
                </a:cubicBezTo>
                <a:cubicBezTo>
                  <a:pt x="38" y="13"/>
                  <a:pt x="38" y="13"/>
                  <a:pt x="38" y="13"/>
                </a:cubicBezTo>
                <a:cubicBezTo>
                  <a:pt x="38" y="13"/>
                  <a:pt x="38"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2"/>
                </a:cubicBezTo>
                <a:cubicBezTo>
                  <a:pt x="39" y="12"/>
                  <a:pt x="40" y="12"/>
                  <a:pt x="40" y="12"/>
                </a:cubicBezTo>
                <a:cubicBezTo>
                  <a:pt x="40" y="12"/>
                  <a:pt x="40" y="12"/>
                  <a:pt x="40" y="12"/>
                </a:cubicBezTo>
                <a:cubicBezTo>
                  <a:pt x="40" y="12"/>
                  <a:pt x="40" y="12"/>
                  <a:pt x="40" y="12"/>
                </a:cubicBezTo>
                <a:cubicBezTo>
                  <a:pt x="40" y="12"/>
                  <a:pt x="40" y="12"/>
                  <a:pt x="41" y="12"/>
                </a:cubicBezTo>
                <a:cubicBezTo>
                  <a:pt x="41" y="12"/>
                  <a:pt x="41" y="12"/>
                  <a:pt x="41" y="12"/>
                </a:cubicBezTo>
                <a:cubicBezTo>
                  <a:pt x="41" y="12"/>
                  <a:pt x="41" y="12"/>
                  <a:pt x="41" y="12"/>
                </a:cubicBezTo>
                <a:cubicBezTo>
                  <a:pt x="41" y="12"/>
                  <a:pt x="41" y="12"/>
                  <a:pt x="41" y="12"/>
                </a:cubicBezTo>
                <a:cubicBezTo>
                  <a:pt x="41" y="12"/>
                  <a:pt x="41" y="12"/>
                  <a:pt x="42" y="12"/>
                </a:cubicBezTo>
                <a:cubicBezTo>
                  <a:pt x="42" y="12"/>
                  <a:pt x="42" y="12"/>
                  <a:pt x="42" y="12"/>
                </a:cubicBezTo>
                <a:cubicBezTo>
                  <a:pt x="42" y="12"/>
                  <a:pt x="42" y="11"/>
                  <a:pt x="42" y="11"/>
                </a:cubicBezTo>
                <a:cubicBezTo>
                  <a:pt x="42" y="11"/>
                  <a:pt x="42" y="10"/>
                  <a:pt x="42" y="10"/>
                </a:cubicBezTo>
                <a:cubicBezTo>
                  <a:pt x="42" y="10"/>
                  <a:pt x="42" y="10"/>
                  <a:pt x="42" y="10"/>
                </a:cubicBezTo>
                <a:cubicBezTo>
                  <a:pt x="42" y="10"/>
                  <a:pt x="42" y="10"/>
                  <a:pt x="42" y="10"/>
                </a:cubicBezTo>
                <a:cubicBezTo>
                  <a:pt x="42" y="8"/>
                  <a:pt x="42" y="8"/>
                  <a:pt x="42" y="8"/>
                </a:cubicBezTo>
                <a:cubicBezTo>
                  <a:pt x="41" y="8"/>
                  <a:pt x="41" y="8"/>
                  <a:pt x="41" y="8"/>
                </a:cubicBezTo>
                <a:cubicBezTo>
                  <a:pt x="41" y="8"/>
                  <a:pt x="41" y="8"/>
                  <a:pt x="41" y="8"/>
                </a:cubicBezTo>
                <a:cubicBezTo>
                  <a:pt x="41" y="8"/>
                  <a:pt x="40" y="8"/>
                  <a:pt x="40" y="8"/>
                </a:cubicBezTo>
                <a:cubicBezTo>
                  <a:pt x="40" y="8"/>
                  <a:pt x="40" y="8"/>
                  <a:pt x="40" y="8"/>
                </a:cubicBezTo>
                <a:cubicBezTo>
                  <a:pt x="40" y="8"/>
                  <a:pt x="40" y="8"/>
                  <a:pt x="40" y="8"/>
                </a:cubicBezTo>
                <a:cubicBezTo>
                  <a:pt x="40" y="8"/>
                  <a:pt x="40" y="8"/>
                  <a:pt x="40" y="8"/>
                </a:cubicBezTo>
                <a:cubicBezTo>
                  <a:pt x="40" y="8"/>
                  <a:pt x="40" y="8"/>
                  <a:pt x="39" y="8"/>
                </a:cubicBezTo>
                <a:cubicBezTo>
                  <a:pt x="40" y="8"/>
                  <a:pt x="40" y="8"/>
                  <a:pt x="40" y="8"/>
                </a:cubicBezTo>
                <a:cubicBezTo>
                  <a:pt x="40" y="8"/>
                  <a:pt x="40" y="8"/>
                  <a:pt x="40" y="8"/>
                </a:cubicBezTo>
                <a:cubicBezTo>
                  <a:pt x="40" y="8"/>
                  <a:pt x="40" y="8"/>
                  <a:pt x="40" y="8"/>
                </a:cubicBezTo>
                <a:cubicBezTo>
                  <a:pt x="40" y="7"/>
                  <a:pt x="40" y="7"/>
                  <a:pt x="40" y="7"/>
                </a:cubicBezTo>
                <a:cubicBezTo>
                  <a:pt x="40" y="7"/>
                  <a:pt x="40" y="7"/>
                  <a:pt x="40" y="7"/>
                </a:cubicBezTo>
                <a:cubicBezTo>
                  <a:pt x="40" y="7"/>
                  <a:pt x="40" y="7"/>
                  <a:pt x="39" y="7"/>
                </a:cubicBezTo>
                <a:cubicBezTo>
                  <a:pt x="39" y="7"/>
                  <a:pt x="39" y="7"/>
                  <a:pt x="39" y="7"/>
                </a:cubicBezTo>
                <a:cubicBezTo>
                  <a:pt x="37" y="7"/>
                  <a:pt x="37" y="7"/>
                  <a:pt x="37" y="7"/>
                </a:cubicBezTo>
                <a:cubicBezTo>
                  <a:pt x="37" y="7"/>
                  <a:pt x="37" y="7"/>
                  <a:pt x="37" y="7"/>
                </a:cubicBezTo>
                <a:cubicBezTo>
                  <a:pt x="37" y="7"/>
                  <a:pt x="36" y="8"/>
                  <a:pt x="36" y="8"/>
                </a:cubicBezTo>
                <a:cubicBezTo>
                  <a:pt x="36" y="8"/>
                  <a:pt x="36" y="8"/>
                  <a:pt x="36" y="8"/>
                </a:cubicBezTo>
                <a:cubicBezTo>
                  <a:pt x="36" y="8"/>
                  <a:pt x="36" y="8"/>
                  <a:pt x="36" y="8"/>
                </a:cubicBezTo>
                <a:cubicBezTo>
                  <a:pt x="36" y="8"/>
                  <a:pt x="35" y="8"/>
                  <a:pt x="35" y="8"/>
                </a:cubicBezTo>
                <a:cubicBezTo>
                  <a:pt x="34" y="8"/>
                  <a:pt x="34" y="8"/>
                  <a:pt x="34" y="8"/>
                </a:cubicBezTo>
                <a:cubicBezTo>
                  <a:pt x="34" y="8"/>
                  <a:pt x="34" y="8"/>
                  <a:pt x="34" y="8"/>
                </a:cubicBezTo>
                <a:cubicBezTo>
                  <a:pt x="34" y="8"/>
                  <a:pt x="34" y="8"/>
                  <a:pt x="34" y="8"/>
                </a:cubicBezTo>
                <a:cubicBezTo>
                  <a:pt x="34" y="9"/>
                  <a:pt x="34" y="9"/>
                  <a:pt x="34" y="9"/>
                </a:cubicBezTo>
                <a:cubicBezTo>
                  <a:pt x="34" y="9"/>
                  <a:pt x="34" y="9"/>
                  <a:pt x="34" y="9"/>
                </a:cubicBezTo>
                <a:cubicBezTo>
                  <a:pt x="34" y="9"/>
                  <a:pt x="34" y="10"/>
                  <a:pt x="34" y="10"/>
                </a:cubicBezTo>
                <a:cubicBezTo>
                  <a:pt x="34" y="10"/>
                  <a:pt x="34" y="10"/>
                  <a:pt x="34" y="10"/>
                </a:cubicBezTo>
                <a:cubicBezTo>
                  <a:pt x="34" y="10"/>
                  <a:pt x="34" y="10"/>
                  <a:pt x="34" y="10"/>
                </a:cubicBezTo>
                <a:cubicBezTo>
                  <a:pt x="33" y="10"/>
                  <a:pt x="33" y="10"/>
                  <a:pt x="33" y="10"/>
                </a:cubicBezTo>
                <a:cubicBezTo>
                  <a:pt x="33" y="10"/>
                  <a:pt x="33" y="10"/>
                  <a:pt x="33" y="10"/>
                </a:cubicBezTo>
                <a:cubicBezTo>
                  <a:pt x="33" y="10"/>
                  <a:pt x="33" y="11"/>
                  <a:pt x="32" y="11"/>
                </a:cubicBezTo>
                <a:cubicBezTo>
                  <a:pt x="32" y="11"/>
                  <a:pt x="32" y="11"/>
                  <a:pt x="32" y="11"/>
                </a:cubicBezTo>
                <a:cubicBezTo>
                  <a:pt x="32" y="11"/>
                  <a:pt x="32" y="11"/>
                  <a:pt x="31" y="11"/>
                </a:cubicBezTo>
                <a:cubicBezTo>
                  <a:pt x="31" y="11"/>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1"/>
                </a:cubicBezTo>
                <a:cubicBezTo>
                  <a:pt x="31" y="11"/>
                  <a:pt x="31" y="11"/>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9"/>
                  <a:pt x="31" y="9"/>
                  <a:pt x="31" y="9"/>
                </a:cubicBezTo>
                <a:cubicBezTo>
                  <a:pt x="31" y="9"/>
                  <a:pt x="31" y="9"/>
                  <a:pt x="31" y="9"/>
                </a:cubicBezTo>
                <a:cubicBezTo>
                  <a:pt x="31" y="9"/>
                  <a:pt x="32" y="9"/>
                  <a:pt x="32" y="9"/>
                </a:cubicBezTo>
                <a:cubicBezTo>
                  <a:pt x="32" y="9"/>
                  <a:pt x="32" y="9"/>
                  <a:pt x="32" y="9"/>
                </a:cubicBezTo>
                <a:cubicBezTo>
                  <a:pt x="32" y="8"/>
                  <a:pt x="32" y="8"/>
                  <a:pt x="32" y="8"/>
                </a:cubicBezTo>
                <a:cubicBezTo>
                  <a:pt x="32" y="8"/>
                  <a:pt x="32" y="8"/>
                  <a:pt x="32" y="8"/>
                </a:cubicBezTo>
                <a:cubicBezTo>
                  <a:pt x="32" y="8"/>
                  <a:pt x="32" y="8"/>
                  <a:pt x="32" y="7"/>
                </a:cubicBezTo>
                <a:cubicBezTo>
                  <a:pt x="32" y="7"/>
                  <a:pt x="32" y="7"/>
                  <a:pt x="32" y="7"/>
                </a:cubicBezTo>
                <a:cubicBezTo>
                  <a:pt x="32" y="8"/>
                  <a:pt x="32" y="8"/>
                  <a:pt x="32" y="8"/>
                </a:cubicBezTo>
                <a:cubicBezTo>
                  <a:pt x="32" y="7"/>
                  <a:pt x="32" y="7"/>
                  <a:pt x="32" y="7"/>
                </a:cubicBezTo>
                <a:cubicBezTo>
                  <a:pt x="32" y="7"/>
                  <a:pt x="32" y="7"/>
                  <a:pt x="32" y="7"/>
                </a:cubicBezTo>
                <a:cubicBezTo>
                  <a:pt x="32" y="7"/>
                  <a:pt x="32" y="7"/>
                  <a:pt x="32" y="7"/>
                </a:cubicBezTo>
                <a:cubicBezTo>
                  <a:pt x="32" y="7"/>
                  <a:pt x="32" y="7"/>
                  <a:pt x="32" y="7"/>
                </a:cubicBezTo>
                <a:cubicBezTo>
                  <a:pt x="34" y="7"/>
                  <a:pt x="34" y="7"/>
                  <a:pt x="34" y="7"/>
                </a:cubicBezTo>
                <a:cubicBezTo>
                  <a:pt x="34" y="7"/>
                  <a:pt x="34" y="7"/>
                  <a:pt x="34" y="7"/>
                </a:cubicBezTo>
                <a:cubicBezTo>
                  <a:pt x="34" y="7"/>
                  <a:pt x="34" y="7"/>
                  <a:pt x="34" y="7"/>
                </a:cubicBezTo>
                <a:cubicBezTo>
                  <a:pt x="34" y="7"/>
                  <a:pt x="34" y="7"/>
                  <a:pt x="34" y="7"/>
                </a:cubicBezTo>
                <a:cubicBezTo>
                  <a:pt x="34" y="7"/>
                  <a:pt x="34" y="6"/>
                  <a:pt x="34" y="6"/>
                </a:cubicBezTo>
                <a:cubicBezTo>
                  <a:pt x="34" y="6"/>
                  <a:pt x="35" y="6"/>
                  <a:pt x="35" y="6"/>
                </a:cubicBezTo>
                <a:cubicBezTo>
                  <a:pt x="35" y="6"/>
                  <a:pt x="35" y="6"/>
                  <a:pt x="35"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7" y="5"/>
                </a:cubicBezTo>
                <a:cubicBezTo>
                  <a:pt x="37" y="5"/>
                  <a:pt x="37" y="5"/>
                  <a:pt x="37" y="4"/>
                </a:cubicBezTo>
                <a:cubicBezTo>
                  <a:pt x="37" y="4"/>
                  <a:pt x="37" y="4"/>
                  <a:pt x="37" y="4"/>
                </a:cubicBezTo>
                <a:cubicBezTo>
                  <a:pt x="41" y="3"/>
                  <a:pt x="45" y="2"/>
                  <a:pt x="49" y="1"/>
                </a:cubicBezTo>
                <a:cubicBezTo>
                  <a:pt x="49" y="1"/>
                  <a:pt x="49" y="1"/>
                  <a:pt x="49" y="1"/>
                </a:cubicBezTo>
                <a:cubicBezTo>
                  <a:pt x="49" y="1"/>
                  <a:pt x="49" y="1"/>
                  <a:pt x="49" y="1"/>
                </a:cubicBezTo>
                <a:cubicBezTo>
                  <a:pt x="49" y="1"/>
                  <a:pt x="49" y="1"/>
                  <a:pt x="49" y="2"/>
                </a:cubicBezTo>
                <a:cubicBezTo>
                  <a:pt x="50" y="2"/>
                  <a:pt x="50" y="2"/>
                  <a:pt x="50" y="2"/>
                </a:cubicBezTo>
                <a:cubicBezTo>
                  <a:pt x="50" y="3"/>
                  <a:pt x="50" y="3"/>
                  <a:pt x="50" y="3"/>
                </a:cubicBezTo>
                <a:cubicBezTo>
                  <a:pt x="50" y="3"/>
                  <a:pt x="50" y="3"/>
                  <a:pt x="50" y="4"/>
                </a:cubicBezTo>
                <a:cubicBezTo>
                  <a:pt x="50" y="4"/>
                  <a:pt x="50" y="4"/>
                  <a:pt x="50" y="4"/>
                </a:cubicBezTo>
                <a:cubicBezTo>
                  <a:pt x="49" y="4"/>
                  <a:pt x="49" y="4"/>
                  <a:pt x="49" y="4"/>
                </a:cubicBezTo>
                <a:cubicBezTo>
                  <a:pt x="49" y="4"/>
                  <a:pt x="49" y="4"/>
                  <a:pt x="49" y="4"/>
                </a:cubicBezTo>
                <a:cubicBezTo>
                  <a:pt x="49" y="5"/>
                  <a:pt x="49" y="5"/>
                  <a:pt x="48" y="5"/>
                </a:cubicBezTo>
                <a:cubicBezTo>
                  <a:pt x="48" y="5"/>
                  <a:pt x="48" y="5"/>
                  <a:pt x="48" y="5"/>
                </a:cubicBezTo>
                <a:cubicBezTo>
                  <a:pt x="48" y="6"/>
                  <a:pt x="48" y="6"/>
                  <a:pt x="48" y="6"/>
                </a:cubicBezTo>
                <a:cubicBezTo>
                  <a:pt x="48" y="6"/>
                  <a:pt x="48" y="6"/>
                  <a:pt x="48" y="6"/>
                </a:cubicBezTo>
                <a:cubicBezTo>
                  <a:pt x="48" y="6"/>
                  <a:pt x="48" y="6"/>
                  <a:pt x="48" y="6"/>
                </a:cubicBezTo>
                <a:cubicBezTo>
                  <a:pt x="48" y="7"/>
                  <a:pt x="49" y="7"/>
                  <a:pt x="49" y="7"/>
                </a:cubicBezTo>
                <a:cubicBezTo>
                  <a:pt x="49" y="7"/>
                  <a:pt x="49" y="8"/>
                  <a:pt x="50" y="8"/>
                </a:cubicBezTo>
                <a:cubicBezTo>
                  <a:pt x="50" y="8"/>
                  <a:pt x="50" y="8"/>
                  <a:pt x="50" y="8"/>
                </a:cubicBezTo>
                <a:cubicBezTo>
                  <a:pt x="52" y="8"/>
                  <a:pt x="52" y="8"/>
                  <a:pt x="52" y="8"/>
                </a:cubicBezTo>
                <a:cubicBezTo>
                  <a:pt x="52" y="8"/>
                  <a:pt x="52" y="8"/>
                  <a:pt x="52" y="8"/>
                </a:cubicBezTo>
                <a:cubicBezTo>
                  <a:pt x="52" y="8"/>
                  <a:pt x="52" y="8"/>
                  <a:pt x="52" y="8"/>
                </a:cubicBezTo>
                <a:cubicBezTo>
                  <a:pt x="53" y="8"/>
                  <a:pt x="53" y="8"/>
                  <a:pt x="53" y="7"/>
                </a:cubicBezTo>
                <a:cubicBezTo>
                  <a:pt x="53" y="7"/>
                  <a:pt x="53" y="7"/>
                  <a:pt x="53" y="7"/>
                </a:cubicBezTo>
                <a:cubicBezTo>
                  <a:pt x="53" y="7"/>
                  <a:pt x="53" y="7"/>
                  <a:pt x="53" y="7"/>
                </a:cubicBezTo>
                <a:cubicBezTo>
                  <a:pt x="53" y="6"/>
                  <a:pt x="53" y="6"/>
                  <a:pt x="53" y="6"/>
                </a:cubicBezTo>
                <a:cubicBezTo>
                  <a:pt x="53" y="6"/>
                  <a:pt x="53" y="6"/>
                  <a:pt x="53" y="6"/>
                </a:cubicBezTo>
                <a:cubicBezTo>
                  <a:pt x="53" y="6"/>
                  <a:pt x="53" y="6"/>
                  <a:pt x="53" y="6"/>
                </a:cubicBezTo>
                <a:cubicBezTo>
                  <a:pt x="53" y="6"/>
                  <a:pt x="54" y="6"/>
                  <a:pt x="54" y="6"/>
                </a:cubicBezTo>
                <a:cubicBezTo>
                  <a:pt x="54" y="6"/>
                  <a:pt x="54" y="6"/>
                  <a:pt x="54" y="6"/>
                </a:cubicBezTo>
                <a:cubicBezTo>
                  <a:pt x="54" y="6"/>
                  <a:pt x="54" y="6"/>
                  <a:pt x="54" y="6"/>
                </a:cubicBezTo>
                <a:cubicBezTo>
                  <a:pt x="55" y="6"/>
                  <a:pt x="55" y="6"/>
                  <a:pt x="55" y="6"/>
                </a:cubicBezTo>
                <a:cubicBezTo>
                  <a:pt x="55" y="6"/>
                  <a:pt x="56" y="6"/>
                  <a:pt x="56" y="5"/>
                </a:cubicBezTo>
                <a:cubicBezTo>
                  <a:pt x="56" y="5"/>
                  <a:pt x="56" y="5"/>
                  <a:pt x="56" y="5"/>
                </a:cubicBezTo>
                <a:cubicBezTo>
                  <a:pt x="56" y="5"/>
                  <a:pt x="56" y="5"/>
                  <a:pt x="56" y="5"/>
                </a:cubicBezTo>
                <a:cubicBezTo>
                  <a:pt x="56" y="5"/>
                  <a:pt x="56" y="5"/>
                  <a:pt x="56" y="5"/>
                </a:cubicBezTo>
                <a:cubicBezTo>
                  <a:pt x="56" y="5"/>
                  <a:pt x="56" y="5"/>
                  <a:pt x="57" y="5"/>
                </a:cubicBezTo>
                <a:cubicBezTo>
                  <a:pt x="57" y="5"/>
                  <a:pt x="57" y="5"/>
                  <a:pt x="57" y="4"/>
                </a:cubicBezTo>
                <a:cubicBezTo>
                  <a:pt x="57" y="4"/>
                  <a:pt x="57" y="4"/>
                  <a:pt x="57" y="4"/>
                </a:cubicBezTo>
                <a:cubicBezTo>
                  <a:pt x="58" y="4"/>
                  <a:pt x="58" y="4"/>
                  <a:pt x="58" y="4"/>
                </a:cubicBezTo>
                <a:cubicBezTo>
                  <a:pt x="58" y="4"/>
                  <a:pt x="58" y="4"/>
                  <a:pt x="58" y="4"/>
                </a:cubicBezTo>
                <a:cubicBezTo>
                  <a:pt x="58" y="4"/>
                  <a:pt x="59" y="4"/>
                  <a:pt x="59" y="4"/>
                </a:cubicBezTo>
                <a:cubicBezTo>
                  <a:pt x="59" y="4"/>
                  <a:pt x="59" y="4"/>
                  <a:pt x="59" y="4"/>
                </a:cubicBezTo>
                <a:cubicBezTo>
                  <a:pt x="59" y="4"/>
                  <a:pt x="59" y="4"/>
                  <a:pt x="59" y="4"/>
                </a:cubicBezTo>
                <a:cubicBezTo>
                  <a:pt x="59" y="4"/>
                  <a:pt x="59" y="4"/>
                  <a:pt x="59" y="4"/>
                </a:cubicBezTo>
                <a:cubicBezTo>
                  <a:pt x="59" y="4"/>
                  <a:pt x="59" y="4"/>
                  <a:pt x="59" y="4"/>
                </a:cubicBezTo>
                <a:cubicBezTo>
                  <a:pt x="59" y="3"/>
                  <a:pt x="59" y="3"/>
                  <a:pt x="59" y="3"/>
                </a:cubicBezTo>
                <a:cubicBezTo>
                  <a:pt x="59" y="3"/>
                  <a:pt x="59" y="3"/>
                  <a:pt x="59" y="3"/>
                </a:cubicBezTo>
                <a:cubicBezTo>
                  <a:pt x="59" y="3"/>
                  <a:pt x="59" y="3"/>
                  <a:pt x="59" y="3"/>
                </a:cubicBezTo>
                <a:cubicBezTo>
                  <a:pt x="59" y="2"/>
                  <a:pt x="59" y="2"/>
                  <a:pt x="59" y="2"/>
                </a:cubicBezTo>
                <a:cubicBezTo>
                  <a:pt x="59" y="2"/>
                  <a:pt x="59" y="2"/>
                  <a:pt x="60" y="1"/>
                </a:cubicBezTo>
                <a:cubicBezTo>
                  <a:pt x="60" y="1"/>
                  <a:pt x="60" y="1"/>
                  <a:pt x="60" y="1"/>
                </a:cubicBezTo>
                <a:cubicBezTo>
                  <a:pt x="60" y="1"/>
                  <a:pt x="60" y="1"/>
                  <a:pt x="60" y="1"/>
                </a:cubicBezTo>
                <a:cubicBezTo>
                  <a:pt x="60" y="0"/>
                  <a:pt x="60" y="0"/>
                  <a:pt x="60" y="0"/>
                </a:cubicBezTo>
                <a:cubicBezTo>
                  <a:pt x="68" y="1"/>
                  <a:pt x="75" y="3"/>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7"/>
                  <a:pt x="82" y="7"/>
                  <a:pt x="82" y="7"/>
                </a:cubicBezTo>
                <a:cubicBezTo>
                  <a:pt x="82" y="7"/>
                  <a:pt x="82" y="7"/>
                  <a:pt x="82" y="7"/>
                </a:cubicBezTo>
                <a:cubicBezTo>
                  <a:pt x="82" y="7"/>
                  <a:pt x="82" y="7"/>
                  <a:pt x="82" y="7"/>
                </a:cubicBezTo>
                <a:cubicBezTo>
                  <a:pt x="82" y="7"/>
                  <a:pt x="82" y="7"/>
                  <a:pt x="82" y="7"/>
                </a:cubicBezTo>
                <a:cubicBezTo>
                  <a:pt x="82" y="7"/>
                  <a:pt x="82" y="7"/>
                  <a:pt x="82" y="7"/>
                </a:cubicBezTo>
                <a:cubicBezTo>
                  <a:pt x="82" y="8"/>
                  <a:pt x="82" y="8"/>
                  <a:pt x="82" y="8"/>
                </a:cubicBezTo>
                <a:cubicBezTo>
                  <a:pt x="82" y="8"/>
                  <a:pt x="82" y="8"/>
                  <a:pt x="82" y="8"/>
                </a:cubicBezTo>
                <a:cubicBezTo>
                  <a:pt x="82" y="8"/>
                  <a:pt x="82" y="9"/>
                  <a:pt x="82" y="9"/>
                </a:cubicBezTo>
                <a:cubicBezTo>
                  <a:pt x="82" y="9"/>
                  <a:pt x="82" y="9"/>
                  <a:pt x="82" y="9"/>
                </a:cubicBezTo>
                <a:cubicBezTo>
                  <a:pt x="83" y="9"/>
                  <a:pt x="83" y="10"/>
                  <a:pt x="83" y="10"/>
                </a:cubicBezTo>
                <a:cubicBezTo>
                  <a:pt x="83" y="10"/>
                  <a:pt x="83" y="10"/>
                  <a:pt x="83" y="10"/>
                </a:cubicBezTo>
                <a:cubicBezTo>
                  <a:pt x="83" y="10"/>
                  <a:pt x="83" y="10"/>
                  <a:pt x="83" y="10"/>
                </a:cubicBezTo>
                <a:cubicBezTo>
                  <a:pt x="83" y="10"/>
                  <a:pt x="83" y="10"/>
                  <a:pt x="83" y="10"/>
                </a:cubicBezTo>
                <a:cubicBezTo>
                  <a:pt x="83" y="10"/>
                  <a:pt x="83" y="10"/>
                  <a:pt x="83" y="10"/>
                </a:cubicBezTo>
                <a:cubicBezTo>
                  <a:pt x="83" y="11"/>
                  <a:pt x="83" y="11"/>
                  <a:pt x="83" y="11"/>
                </a:cubicBezTo>
                <a:cubicBezTo>
                  <a:pt x="83" y="10"/>
                  <a:pt x="83" y="10"/>
                  <a:pt x="83" y="10"/>
                </a:cubicBezTo>
                <a:cubicBezTo>
                  <a:pt x="81" y="10"/>
                  <a:pt x="81" y="10"/>
                  <a:pt x="81" y="10"/>
                </a:cubicBezTo>
                <a:cubicBezTo>
                  <a:pt x="81" y="10"/>
                  <a:pt x="81" y="10"/>
                  <a:pt x="81" y="10"/>
                </a:cubicBezTo>
                <a:cubicBezTo>
                  <a:pt x="81" y="10"/>
                  <a:pt x="81" y="10"/>
                  <a:pt x="81" y="10"/>
                </a:cubicBezTo>
                <a:cubicBezTo>
                  <a:pt x="81" y="10"/>
                  <a:pt x="81" y="11"/>
                  <a:pt x="81" y="11"/>
                </a:cubicBezTo>
                <a:cubicBezTo>
                  <a:pt x="81" y="11"/>
                  <a:pt x="81" y="11"/>
                  <a:pt x="81" y="11"/>
                </a:cubicBezTo>
                <a:cubicBezTo>
                  <a:pt x="81" y="11"/>
                  <a:pt x="81" y="11"/>
                  <a:pt x="81" y="11"/>
                </a:cubicBezTo>
                <a:cubicBezTo>
                  <a:pt x="80" y="11"/>
                  <a:pt x="80" y="11"/>
                  <a:pt x="80" y="11"/>
                </a:cubicBezTo>
                <a:cubicBezTo>
                  <a:pt x="80" y="11"/>
                  <a:pt x="80" y="11"/>
                  <a:pt x="80" y="11"/>
                </a:cubicBezTo>
                <a:cubicBezTo>
                  <a:pt x="80" y="11"/>
                  <a:pt x="80" y="11"/>
                  <a:pt x="80" y="11"/>
                </a:cubicBezTo>
                <a:cubicBezTo>
                  <a:pt x="79" y="11"/>
                  <a:pt x="79" y="11"/>
                  <a:pt x="79" y="11"/>
                </a:cubicBezTo>
                <a:cubicBezTo>
                  <a:pt x="79" y="11"/>
                  <a:pt x="79" y="11"/>
                  <a:pt x="79" y="11"/>
                </a:cubicBezTo>
                <a:cubicBezTo>
                  <a:pt x="79" y="11"/>
                  <a:pt x="79" y="11"/>
                  <a:pt x="79" y="11"/>
                </a:cubicBezTo>
                <a:cubicBezTo>
                  <a:pt x="79" y="11"/>
                  <a:pt x="79" y="11"/>
                  <a:pt x="79" y="11"/>
                </a:cubicBezTo>
                <a:cubicBezTo>
                  <a:pt x="78" y="11"/>
                  <a:pt x="78" y="11"/>
                  <a:pt x="78" y="12"/>
                </a:cubicBezTo>
                <a:cubicBezTo>
                  <a:pt x="77" y="12"/>
                  <a:pt x="77" y="12"/>
                  <a:pt x="77" y="13"/>
                </a:cubicBezTo>
                <a:cubicBezTo>
                  <a:pt x="77" y="13"/>
                  <a:pt x="77" y="13"/>
                  <a:pt x="77" y="13"/>
                </a:cubicBezTo>
                <a:cubicBezTo>
                  <a:pt x="77" y="13"/>
                  <a:pt x="77" y="13"/>
                  <a:pt x="77" y="13"/>
                </a:cubicBezTo>
                <a:cubicBezTo>
                  <a:pt x="77" y="13"/>
                  <a:pt x="76" y="13"/>
                  <a:pt x="76" y="14"/>
                </a:cubicBezTo>
                <a:cubicBezTo>
                  <a:pt x="76" y="14"/>
                  <a:pt x="76" y="14"/>
                  <a:pt x="76" y="14"/>
                </a:cubicBezTo>
                <a:cubicBezTo>
                  <a:pt x="76" y="14"/>
                  <a:pt x="76" y="14"/>
                  <a:pt x="76" y="14"/>
                </a:cubicBezTo>
                <a:cubicBezTo>
                  <a:pt x="77" y="15"/>
                  <a:pt x="77" y="16"/>
                  <a:pt x="78" y="16"/>
                </a:cubicBezTo>
                <a:cubicBezTo>
                  <a:pt x="78" y="16"/>
                  <a:pt x="78" y="17"/>
                  <a:pt x="79" y="17"/>
                </a:cubicBezTo>
                <a:cubicBezTo>
                  <a:pt x="79" y="18"/>
                  <a:pt x="80" y="19"/>
                  <a:pt x="80" y="20"/>
                </a:cubicBezTo>
                <a:cubicBezTo>
                  <a:pt x="80" y="20"/>
                  <a:pt x="80" y="20"/>
                  <a:pt x="80" y="20"/>
                </a:cubicBezTo>
                <a:cubicBezTo>
                  <a:pt x="81" y="20"/>
                  <a:pt x="81" y="20"/>
                  <a:pt x="81" y="20"/>
                </a:cubicBezTo>
                <a:cubicBezTo>
                  <a:pt x="81" y="20"/>
                  <a:pt x="81" y="20"/>
                  <a:pt x="81" y="19"/>
                </a:cubicBezTo>
                <a:cubicBezTo>
                  <a:pt x="81" y="19"/>
                  <a:pt x="81" y="19"/>
                  <a:pt x="81" y="19"/>
                </a:cubicBezTo>
                <a:cubicBezTo>
                  <a:pt x="81" y="19"/>
                  <a:pt x="81" y="19"/>
                  <a:pt x="81" y="19"/>
                </a:cubicBezTo>
                <a:cubicBezTo>
                  <a:pt x="81" y="19"/>
                  <a:pt x="81" y="19"/>
                  <a:pt x="81" y="19"/>
                </a:cubicBezTo>
                <a:cubicBezTo>
                  <a:pt x="83" y="19"/>
                  <a:pt x="83" y="19"/>
                  <a:pt x="83" y="19"/>
                </a:cubicBezTo>
                <a:cubicBezTo>
                  <a:pt x="83" y="19"/>
                  <a:pt x="83" y="19"/>
                  <a:pt x="83" y="19"/>
                </a:cubicBezTo>
                <a:cubicBezTo>
                  <a:pt x="83" y="19"/>
                  <a:pt x="83" y="19"/>
                  <a:pt x="83" y="19"/>
                </a:cubicBezTo>
                <a:cubicBezTo>
                  <a:pt x="83" y="19"/>
                  <a:pt x="83" y="19"/>
                  <a:pt x="83" y="18"/>
                </a:cubicBezTo>
                <a:cubicBezTo>
                  <a:pt x="83" y="18"/>
                  <a:pt x="84" y="18"/>
                  <a:pt x="84" y="18"/>
                </a:cubicBezTo>
                <a:cubicBezTo>
                  <a:pt x="84" y="18"/>
                  <a:pt x="84" y="18"/>
                  <a:pt x="84" y="18"/>
                </a:cubicBezTo>
                <a:cubicBezTo>
                  <a:pt x="84" y="18"/>
                  <a:pt x="84" y="18"/>
                  <a:pt x="84" y="19"/>
                </a:cubicBezTo>
                <a:cubicBezTo>
                  <a:pt x="84" y="19"/>
                  <a:pt x="84" y="19"/>
                  <a:pt x="84" y="19"/>
                </a:cubicBezTo>
                <a:cubicBezTo>
                  <a:pt x="84" y="19"/>
                  <a:pt x="85" y="19"/>
                  <a:pt x="85" y="19"/>
                </a:cubicBezTo>
                <a:cubicBezTo>
                  <a:pt x="85" y="19"/>
                  <a:pt x="85" y="19"/>
                  <a:pt x="85" y="19"/>
                </a:cubicBezTo>
                <a:cubicBezTo>
                  <a:pt x="85" y="19"/>
                  <a:pt x="85" y="19"/>
                  <a:pt x="85" y="19"/>
                </a:cubicBezTo>
                <a:cubicBezTo>
                  <a:pt x="85" y="19"/>
                  <a:pt x="85" y="19"/>
                  <a:pt x="85" y="19"/>
                </a:cubicBezTo>
                <a:cubicBezTo>
                  <a:pt x="85" y="19"/>
                  <a:pt x="86" y="19"/>
                  <a:pt x="86" y="19"/>
                </a:cubicBezTo>
                <a:cubicBezTo>
                  <a:pt x="86" y="19"/>
                  <a:pt x="86" y="19"/>
                  <a:pt x="86" y="20"/>
                </a:cubicBezTo>
                <a:cubicBezTo>
                  <a:pt x="86" y="20"/>
                  <a:pt x="86" y="20"/>
                  <a:pt x="86" y="20"/>
                </a:cubicBezTo>
                <a:cubicBezTo>
                  <a:pt x="86" y="20"/>
                  <a:pt x="86" y="20"/>
                  <a:pt x="86" y="20"/>
                </a:cubicBezTo>
                <a:cubicBezTo>
                  <a:pt x="87" y="20"/>
                  <a:pt x="87" y="20"/>
                  <a:pt x="87" y="20"/>
                </a:cubicBezTo>
                <a:cubicBezTo>
                  <a:pt x="87" y="20"/>
                  <a:pt x="87" y="20"/>
                  <a:pt x="87" y="20"/>
                </a:cubicBezTo>
                <a:cubicBezTo>
                  <a:pt x="87" y="20"/>
                  <a:pt x="87" y="20"/>
                  <a:pt x="87" y="20"/>
                </a:cubicBezTo>
                <a:cubicBezTo>
                  <a:pt x="87" y="20"/>
                  <a:pt x="87" y="20"/>
                  <a:pt x="87" y="20"/>
                </a:cubicBezTo>
                <a:cubicBezTo>
                  <a:pt x="88" y="20"/>
                  <a:pt x="88" y="20"/>
                  <a:pt x="88" y="21"/>
                </a:cubicBezTo>
                <a:cubicBezTo>
                  <a:pt x="88" y="21"/>
                  <a:pt x="88" y="21"/>
                  <a:pt x="88" y="21"/>
                </a:cubicBezTo>
                <a:cubicBezTo>
                  <a:pt x="88" y="23"/>
                  <a:pt x="88" y="23"/>
                  <a:pt x="88" y="23"/>
                </a:cubicBezTo>
                <a:cubicBezTo>
                  <a:pt x="89" y="23"/>
                  <a:pt x="89" y="23"/>
                  <a:pt x="89" y="23"/>
                </a:cubicBezTo>
                <a:cubicBezTo>
                  <a:pt x="89" y="23"/>
                  <a:pt x="89" y="23"/>
                  <a:pt x="89" y="23"/>
                </a:cubicBezTo>
                <a:cubicBezTo>
                  <a:pt x="89" y="23"/>
                  <a:pt x="89" y="23"/>
                  <a:pt x="89" y="23"/>
                </a:cubicBezTo>
                <a:cubicBezTo>
                  <a:pt x="89" y="23"/>
                  <a:pt x="89" y="23"/>
                  <a:pt x="89" y="23"/>
                </a:cubicBezTo>
                <a:cubicBezTo>
                  <a:pt x="89" y="24"/>
                  <a:pt x="89" y="24"/>
                  <a:pt x="89" y="24"/>
                </a:cubicBezTo>
                <a:cubicBezTo>
                  <a:pt x="90" y="24"/>
                  <a:pt x="90" y="24"/>
                  <a:pt x="90" y="24"/>
                </a:cubicBezTo>
                <a:cubicBezTo>
                  <a:pt x="90" y="23"/>
                  <a:pt x="90" y="23"/>
                  <a:pt x="90" y="23"/>
                </a:cubicBezTo>
                <a:cubicBezTo>
                  <a:pt x="90" y="23"/>
                  <a:pt x="90" y="23"/>
                  <a:pt x="90" y="23"/>
                </a:cubicBezTo>
                <a:cubicBezTo>
                  <a:pt x="90" y="23"/>
                  <a:pt x="90" y="23"/>
                  <a:pt x="90" y="23"/>
                </a:cubicBezTo>
                <a:cubicBezTo>
                  <a:pt x="90" y="23"/>
                  <a:pt x="91" y="22"/>
                  <a:pt x="91" y="22"/>
                </a:cubicBezTo>
                <a:cubicBezTo>
                  <a:pt x="91" y="22"/>
                  <a:pt x="91" y="22"/>
                  <a:pt x="91" y="22"/>
                </a:cubicBezTo>
                <a:cubicBezTo>
                  <a:pt x="91" y="20"/>
                  <a:pt x="91" y="20"/>
                  <a:pt x="91" y="20"/>
                </a:cubicBezTo>
                <a:cubicBezTo>
                  <a:pt x="91" y="20"/>
                  <a:pt x="90" y="20"/>
                  <a:pt x="90" y="20"/>
                </a:cubicBezTo>
                <a:cubicBezTo>
                  <a:pt x="90" y="20"/>
                  <a:pt x="90" y="20"/>
                  <a:pt x="90" y="20"/>
                </a:cubicBezTo>
                <a:cubicBezTo>
                  <a:pt x="90" y="19"/>
                  <a:pt x="90" y="19"/>
                  <a:pt x="89" y="19"/>
                </a:cubicBezTo>
                <a:cubicBezTo>
                  <a:pt x="89" y="19"/>
                  <a:pt x="89" y="19"/>
                  <a:pt x="89" y="19"/>
                </a:cubicBezTo>
                <a:cubicBezTo>
                  <a:pt x="89"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1" y="19"/>
                </a:cubicBezTo>
                <a:cubicBezTo>
                  <a:pt x="91" y="19"/>
                  <a:pt x="91" y="19"/>
                  <a:pt x="91" y="19"/>
                </a:cubicBezTo>
                <a:cubicBezTo>
                  <a:pt x="91" y="19"/>
                  <a:pt x="91" y="19"/>
                  <a:pt x="91" y="19"/>
                </a:cubicBezTo>
                <a:cubicBezTo>
                  <a:pt x="91" y="19"/>
                  <a:pt x="91" y="19"/>
                  <a:pt x="91" y="19"/>
                </a:cubicBezTo>
                <a:cubicBezTo>
                  <a:pt x="91" y="20"/>
                  <a:pt x="91" y="20"/>
                  <a:pt x="91" y="20"/>
                </a:cubicBezTo>
                <a:cubicBezTo>
                  <a:pt x="91" y="20"/>
                  <a:pt x="91" y="20"/>
                  <a:pt x="91" y="20"/>
                </a:cubicBezTo>
                <a:cubicBezTo>
                  <a:pt x="91" y="21"/>
                  <a:pt x="92" y="21"/>
                  <a:pt x="92" y="21"/>
                </a:cubicBezTo>
                <a:cubicBezTo>
                  <a:pt x="92" y="21"/>
                  <a:pt x="92" y="21"/>
                  <a:pt x="92" y="21"/>
                </a:cubicBezTo>
                <a:cubicBezTo>
                  <a:pt x="92" y="21"/>
                  <a:pt x="92" y="21"/>
                  <a:pt x="92" y="21"/>
                </a:cubicBezTo>
                <a:cubicBezTo>
                  <a:pt x="92" y="21"/>
                  <a:pt x="92" y="21"/>
                  <a:pt x="92" y="21"/>
                </a:cubicBezTo>
                <a:cubicBezTo>
                  <a:pt x="92" y="21"/>
                  <a:pt x="92" y="21"/>
                  <a:pt x="92" y="21"/>
                </a:cubicBezTo>
                <a:cubicBezTo>
                  <a:pt x="92" y="21"/>
                  <a:pt x="92" y="22"/>
                  <a:pt x="93" y="22"/>
                </a:cubicBezTo>
                <a:cubicBezTo>
                  <a:pt x="93" y="22"/>
                  <a:pt x="93" y="22"/>
                  <a:pt x="93" y="22"/>
                </a:cubicBezTo>
                <a:cubicBezTo>
                  <a:pt x="93" y="22"/>
                  <a:pt x="93" y="22"/>
                  <a:pt x="93" y="22"/>
                </a:cubicBezTo>
                <a:cubicBezTo>
                  <a:pt x="93" y="22"/>
                  <a:pt x="93" y="22"/>
                  <a:pt x="93" y="22"/>
                </a:cubicBezTo>
                <a:cubicBezTo>
                  <a:pt x="93" y="22"/>
                  <a:pt x="94" y="22"/>
                  <a:pt x="94" y="22"/>
                </a:cubicBezTo>
                <a:cubicBezTo>
                  <a:pt x="94" y="21"/>
                  <a:pt x="94" y="21"/>
                  <a:pt x="94" y="21"/>
                </a:cubicBezTo>
                <a:cubicBezTo>
                  <a:pt x="94" y="21"/>
                  <a:pt x="94" y="21"/>
                  <a:pt x="94" y="21"/>
                </a:cubicBezTo>
                <a:cubicBezTo>
                  <a:pt x="94" y="21"/>
                  <a:pt x="94" y="20"/>
                  <a:pt x="94" y="20"/>
                </a:cubicBezTo>
                <a:cubicBezTo>
                  <a:pt x="94" y="19"/>
                  <a:pt x="94" y="18"/>
                  <a:pt x="93" y="18"/>
                </a:cubicBezTo>
                <a:cubicBezTo>
                  <a:pt x="93" y="17"/>
                  <a:pt x="93" y="17"/>
                  <a:pt x="93" y="17"/>
                </a:cubicBezTo>
                <a:cubicBezTo>
                  <a:pt x="93" y="17"/>
                  <a:pt x="93" y="17"/>
                  <a:pt x="93" y="17"/>
                </a:cubicBezTo>
                <a:cubicBezTo>
                  <a:pt x="93" y="17"/>
                  <a:pt x="93" y="17"/>
                  <a:pt x="93" y="17"/>
                </a:cubicBezTo>
                <a:cubicBezTo>
                  <a:pt x="93" y="17"/>
                  <a:pt x="93" y="17"/>
                  <a:pt x="93" y="16"/>
                </a:cubicBezTo>
                <a:cubicBezTo>
                  <a:pt x="93" y="16"/>
                  <a:pt x="93" y="16"/>
                  <a:pt x="93" y="16"/>
                </a:cubicBezTo>
                <a:cubicBezTo>
                  <a:pt x="93" y="16"/>
                  <a:pt x="93" y="16"/>
                  <a:pt x="93" y="16"/>
                </a:cubicBezTo>
                <a:cubicBezTo>
                  <a:pt x="94" y="16"/>
                  <a:pt x="94" y="16"/>
                  <a:pt x="94" y="17"/>
                </a:cubicBezTo>
                <a:cubicBezTo>
                  <a:pt x="95" y="17"/>
                  <a:pt x="95" y="17"/>
                  <a:pt x="95" y="17"/>
                </a:cubicBezTo>
                <a:cubicBezTo>
                  <a:pt x="95" y="17"/>
                  <a:pt x="95" y="17"/>
                  <a:pt x="95" y="17"/>
                </a:cubicBezTo>
                <a:cubicBezTo>
                  <a:pt x="95" y="17"/>
                  <a:pt x="95" y="17"/>
                  <a:pt x="96" y="17"/>
                </a:cubicBezTo>
                <a:cubicBezTo>
                  <a:pt x="96" y="17"/>
                  <a:pt x="96" y="17"/>
                  <a:pt x="96" y="17"/>
                </a:cubicBezTo>
                <a:cubicBezTo>
                  <a:pt x="96" y="17"/>
                  <a:pt x="96" y="18"/>
                  <a:pt x="96" y="18"/>
                </a:cubicBezTo>
                <a:cubicBezTo>
                  <a:pt x="96" y="18"/>
                  <a:pt x="96" y="18"/>
                  <a:pt x="96" y="18"/>
                </a:cubicBezTo>
                <a:cubicBezTo>
                  <a:pt x="97" y="18"/>
                  <a:pt x="97" y="18"/>
                  <a:pt x="97" y="19"/>
                </a:cubicBezTo>
                <a:cubicBezTo>
                  <a:pt x="97" y="19"/>
                  <a:pt x="97" y="19"/>
                  <a:pt x="97" y="19"/>
                </a:cubicBezTo>
                <a:cubicBezTo>
                  <a:pt x="97" y="19"/>
                  <a:pt x="97" y="19"/>
                  <a:pt x="97" y="19"/>
                </a:cubicBezTo>
                <a:cubicBezTo>
                  <a:pt x="96" y="19"/>
                  <a:pt x="96" y="19"/>
                  <a:pt x="96" y="19"/>
                </a:cubicBezTo>
                <a:cubicBezTo>
                  <a:pt x="96" y="19"/>
                  <a:pt x="96" y="19"/>
                  <a:pt x="96" y="20"/>
                </a:cubicBezTo>
                <a:cubicBezTo>
                  <a:pt x="96" y="20"/>
                  <a:pt x="96" y="20"/>
                  <a:pt x="96" y="20"/>
                </a:cubicBezTo>
                <a:cubicBezTo>
                  <a:pt x="96" y="20"/>
                  <a:pt x="96" y="20"/>
                  <a:pt x="96" y="20"/>
                </a:cubicBezTo>
                <a:cubicBezTo>
                  <a:pt x="96" y="20"/>
                  <a:pt x="96" y="20"/>
                  <a:pt x="96" y="20"/>
                </a:cubicBezTo>
                <a:cubicBezTo>
                  <a:pt x="95" y="20"/>
                  <a:pt x="95" y="20"/>
                  <a:pt x="95" y="20"/>
                </a:cubicBezTo>
                <a:cubicBezTo>
                  <a:pt x="95" y="20"/>
                  <a:pt x="95" y="20"/>
                  <a:pt x="95" y="20"/>
                </a:cubicBezTo>
                <a:cubicBezTo>
                  <a:pt x="95" y="21"/>
                  <a:pt x="95" y="21"/>
                  <a:pt x="96" y="21"/>
                </a:cubicBezTo>
                <a:cubicBezTo>
                  <a:pt x="96" y="22"/>
                  <a:pt x="96" y="22"/>
                  <a:pt x="96" y="22"/>
                </a:cubicBezTo>
                <a:cubicBezTo>
                  <a:pt x="96" y="22"/>
                  <a:pt x="96" y="22"/>
                  <a:pt x="96" y="22"/>
                </a:cubicBezTo>
                <a:cubicBezTo>
                  <a:pt x="96" y="22"/>
                  <a:pt x="96" y="22"/>
                  <a:pt x="96" y="22"/>
                </a:cubicBezTo>
                <a:cubicBezTo>
                  <a:pt x="96" y="22"/>
                  <a:pt x="96" y="22"/>
                  <a:pt x="96" y="22"/>
                </a:cubicBezTo>
                <a:cubicBezTo>
                  <a:pt x="96" y="22"/>
                  <a:pt x="96" y="23"/>
                  <a:pt x="97" y="23"/>
                </a:cubicBezTo>
                <a:cubicBezTo>
                  <a:pt x="97" y="23"/>
                  <a:pt x="97" y="23"/>
                  <a:pt x="97" y="23"/>
                </a:cubicBezTo>
                <a:cubicBezTo>
                  <a:pt x="97" y="23"/>
                  <a:pt x="97" y="23"/>
                  <a:pt x="97" y="23"/>
                </a:cubicBezTo>
                <a:cubicBezTo>
                  <a:pt x="97" y="23"/>
                  <a:pt x="97" y="23"/>
                  <a:pt x="97" y="23"/>
                </a:cubicBezTo>
                <a:cubicBezTo>
                  <a:pt x="97" y="23"/>
                  <a:pt x="97" y="23"/>
                  <a:pt x="97" y="23"/>
                </a:cubicBezTo>
                <a:cubicBezTo>
                  <a:pt x="98" y="24"/>
                  <a:pt x="98" y="24"/>
                  <a:pt x="98" y="24"/>
                </a:cubicBezTo>
                <a:cubicBezTo>
                  <a:pt x="98" y="24"/>
                  <a:pt x="98" y="24"/>
                  <a:pt x="98" y="24"/>
                </a:cubicBezTo>
                <a:cubicBezTo>
                  <a:pt x="98" y="24"/>
                  <a:pt x="99" y="24"/>
                  <a:pt x="99" y="24"/>
                </a:cubicBezTo>
                <a:cubicBezTo>
                  <a:pt x="99" y="24"/>
                  <a:pt x="99" y="24"/>
                  <a:pt x="99" y="24"/>
                </a:cubicBezTo>
                <a:cubicBezTo>
                  <a:pt x="99" y="24"/>
                  <a:pt x="99" y="24"/>
                  <a:pt x="99" y="24"/>
                </a:cubicBezTo>
                <a:cubicBezTo>
                  <a:pt x="99" y="24"/>
                  <a:pt x="99" y="24"/>
                  <a:pt x="99" y="24"/>
                </a:cubicBezTo>
                <a:cubicBezTo>
                  <a:pt x="99" y="24"/>
                  <a:pt x="99" y="23"/>
                  <a:pt x="100" y="23"/>
                </a:cubicBezTo>
                <a:cubicBezTo>
                  <a:pt x="100" y="23"/>
                  <a:pt x="100" y="23"/>
                  <a:pt x="100" y="23"/>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5"/>
                  <a:pt x="100" y="25"/>
                  <a:pt x="100" y="25"/>
                </a:cubicBezTo>
                <a:cubicBezTo>
                  <a:pt x="100" y="25"/>
                  <a:pt x="100" y="25"/>
                  <a:pt x="100" y="25"/>
                </a:cubicBezTo>
                <a:cubicBezTo>
                  <a:pt x="100" y="25"/>
                  <a:pt x="100" y="26"/>
                  <a:pt x="101" y="26"/>
                </a:cubicBezTo>
                <a:cubicBezTo>
                  <a:pt x="101" y="26"/>
                  <a:pt x="101" y="26"/>
                  <a:pt x="101" y="26"/>
                </a:cubicBezTo>
                <a:cubicBezTo>
                  <a:pt x="101" y="26"/>
                  <a:pt x="101" y="26"/>
                  <a:pt x="101" y="26"/>
                </a:cubicBezTo>
                <a:cubicBezTo>
                  <a:pt x="101" y="26"/>
                  <a:pt x="101" y="26"/>
                  <a:pt x="101" y="26"/>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8"/>
                  <a:pt x="101" y="28"/>
                </a:cubicBezTo>
                <a:cubicBezTo>
                  <a:pt x="101" y="28"/>
                  <a:pt x="101" y="27"/>
                  <a:pt x="101" y="27"/>
                </a:cubicBezTo>
                <a:cubicBezTo>
                  <a:pt x="100" y="27"/>
                  <a:pt x="100" y="27"/>
                  <a:pt x="100" y="27"/>
                </a:cubicBezTo>
                <a:cubicBezTo>
                  <a:pt x="100" y="28"/>
                  <a:pt x="100" y="28"/>
                  <a:pt x="100" y="28"/>
                </a:cubicBezTo>
                <a:cubicBezTo>
                  <a:pt x="100" y="28"/>
                  <a:pt x="100" y="28"/>
                  <a:pt x="100" y="28"/>
                </a:cubicBezTo>
                <a:cubicBezTo>
                  <a:pt x="100" y="28"/>
                  <a:pt x="100" y="28"/>
                  <a:pt x="100" y="28"/>
                </a:cubicBezTo>
                <a:cubicBezTo>
                  <a:pt x="100" y="28"/>
                  <a:pt x="99" y="28"/>
                  <a:pt x="99" y="28"/>
                </a:cubicBezTo>
                <a:cubicBezTo>
                  <a:pt x="99" y="27"/>
                  <a:pt x="99" y="27"/>
                  <a:pt x="99" y="27"/>
                </a:cubicBezTo>
                <a:cubicBezTo>
                  <a:pt x="99" y="27"/>
                  <a:pt x="99"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7" y="27"/>
                  <a:pt x="97" y="27"/>
                  <a:pt x="97" y="27"/>
                </a:cubicBezTo>
                <a:cubicBezTo>
                  <a:pt x="97" y="27"/>
                  <a:pt x="97" y="27"/>
                  <a:pt x="97" y="26"/>
                </a:cubicBezTo>
                <a:cubicBezTo>
                  <a:pt x="96" y="26"/>
                  <a:pt x="96" y="26"/>
                  <a:pt x="96" y="26"/>
                </a:cubicBezTo>
                <a:cubicBezTo>
                  <a:pt x="96" y="27"/>
                  <a:pt x="96" y="27"/>
                  <a:pt x="96" y="27"/>
                </a:cubicBezTo>
                <a:cubicBezTo>
                  <a:pt x="96" y="27"/>
                  <a:pt x="96" y="28"/>
                  <a:pt x="96" y="28"/>
                </a:cubicBezTo>
                <a:cubicBezTo>
                  <a:pt x="96" y="28"/>
                  <a:pt x="96" y="28"/>
                  <a:pt x="96" y="28"/>
                </a:cubicBezTo>
                <a:cubicBezTo>
                  <a:pt x="96" y="28"/>
                  <a:pt x="96" y="28"/>
                  <a:pt x="95" y="28"/>
                </a:cubicBezTo>
                <a:cubicBezTo>
                  <a:pt x="95" y="28"/>
                  <a:pt x="95" y="28"/>
                  <a:pt x="95" y="28"/>
                </a:cubicBezTo>
                <a:cubicBezTo>
                  <a:pt x="95" y="28"/>
                  <a:pt x="95" y="28"/>
                  <a:pt x="95" y="28"/>
                </a:cubicBezTo>
                <a:cubicBezTo>
                  <a:pt x="95" y="28"/>
                  <a:pt x="95" y="28"/>
                  <a:pt x="95" y="28"/>
                </a:cubicBezTo>
                <a:cubicBezTo>
                  <a:pt x="95" y="27"/>
                  <a:pt x="95" y="27"/>
                  <a:pt x="95"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3" y="27"/>
                  <a:pt x="93" y="27"/>
                  <a:pt x="93" y="27"/>
                </a:cubicBezTo>
                <a:cubicBezTo>
                  <a:pt x="93" y="27"/>
                  <a:pt x="93" y="27"/>
                  <a:pt x="93" y="27"/>
                </a:cubicBezTo>
                <a:cubicBezTo>
                  <a:pt x="93" y="27"/>
                  <a:pt x="93" y="27"/>
                  <a:pt x="93" y="27"/>
                </a:cubicBezTo>
                <a:cubicBezTo>
                  <a:pt x="93" y="27"/>
                  <a:pt x="93" y="27"/>
                  <a:pt x="93" y="27"/>
                </a:cubicBezTo>
                <a:cubicBezTo>
                  <a:pt x="93" y="26"/>
                  <a:pt x="93" y="26"/>
                  <a:pt x="93" y="26"/>
                </a:cubicBezTo>
                <a:cubicBezTo>
                  <a:pt x="93" y="26"/>
                  <a:pt x="93" y="26"/>
                  <a:pt x="93" y="26"/>
                </a:cubicBezTo>
                <a:cubicBezTo>
                  <a:pt x="93" y="26"/>
                  <a:pt x="93" y="26"/>
                  <a:pt x="93" y="26"/>
                </a:cubicBezTo>
                <a:cubicBezTo>
                  <a:pt x="92" y="26"/>
                  <a:pt x="92" y="26"/>
                  <a:pt x="92" y="26"/>
                </a:cubicBezTo>
                <a:cubicBezTo>
                  <a:pt x="92" y="26"/>
                  <a:pt x="92" y="26"/>
                  <a:pt x="92" y="26"/>
                </a:cubicBezTo>
                <a:cubicBezTo>
                  <a:pt x="92" y="26"/>
                  <a:pt x="92" y="26"/>
                  <a:pt x="92" y="26"/>
                </a:cubicBezTo>
                <a:cubicBezTo>
                  <a:pt x="92" y="26"/>
                  <a:pt x="92" y="26"/>
                  <a:pt x="92" y="26"/>
                </a:cubicBezTo>
                <a:cubicBezTo>
                  <a:pt x="91" y="26"/>
                  <a:pt x="91" y="26"/>
                  <a:pt x="91" y="26"/>
                </a:cubicBezTo>
                <a:cubicBezTo>
                  <a:pt x="91" y="26"/>
                  <a:pt x="91" y="26"/>
                  <a:pt x="91" y="26"/>
                </a:cubicBezTo>
                <a:cubicBezTo>
                  <a:pt x="91" y="26"/>
                  <a:pt x="91" y="26"/>
                  <a:pt x="91" y="26"/>
                </a:cubicBezTo>
                <a:cubicBezTo>
                  <a:pt x="90" y="26"/>
                  <a:pt x="90" y="26"/>
                  <a:pt x="90" y="26"/>
                </a:cubicBezTo>
                <a:cubicBezTo>
                  <a:pt x="90" y="26"/>
                  <a:pt x="90" y="26"/>
                  <a:pt x="90" y="26"/>
                </a:cubicBezTo>
                <a:cubicBezTo>
                  <a:pt x="90" y="26"/>
                  <a:pt x="90" y="26"/>
                  <a:pt x="90" y="26"/>
                </a:cubicBezTo>
                <a:cubicBezTo>
                  <a:pt x="90" y="26"/>
                  <a:pt x="90" y="26"/>
                  <a:pt x="90" y="25"/>
                </a:cubicBezTo>
                <a:cubicBezTo>
                  <a:pt x="90" y="25"/>
                  <a:pt x="90" y="25"/>
                  <a:pt x="90" y="25"/>
                </a:cubicBezTo>
                <a:cubicBezTo>
                  <a:pt x="89" y="25"/>
                  <a:pt x="89" y="25"/>
                  <a:pt x="89" y="25"/>
                </a:cubicBezTo>
                <a:cubicBezTo>
                  <a:pt x="89" y="25"/>
                  <a:pt x="89" y="25"/>
                  <a:pt x="89" y="25"/>
                </a:cubicBezTo>
                <a:cubicBezTo>
                  <a:pt x="89" y="25"/>
                  <a:pt x="89" y="25"/>
                  <a:pt x="89" y="25"/>
                </a:cubicBezTo>
                <a:cubicBezTo>
                  <a:pt x="89" y="25"/>
                  <a:pt x="89" y="25"/>
                  <a:pt x="89" y="25"/>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3"/>
                  <a:pt x="89" y="23"/>
                </a:cubicBezTo>
                <a:cubicBezTo>
                  <a:pt x="88" y="23"/>
                  <a:pt x="88" y="23"/>
                  <a:pt x="88" y="23"/>
                </a:cubicBezTo>
                <a:cubicBezTo>
                  <a:pt x="88" y="23"/>
                  <a:pt x="88" y="23"/>
                  <a:pt x="88" y="23"/>
                </a:cubicBezTo>
                <a:cubicBezTo>
                  <a:pt x="88" y="23"/>
                  <a:pt x="88" y="23"/>
                  <a:pt x="88" y="23"/>
                </a:cubicBezTo>
                <a:cubicBezTo>
                  <a:pt x="88" y="22"/>
                  <a:pt x="88" y="22"/>
                  <a:pt x="88" y="22"/>
                </a:cubicBezTo>
                <a:cubicBezTo>
                  <a:pt x="87" y="22"/>
                  <a:pt x="87" y="22"/>
                  <a:pt x="87" y="22"/>
                </a:cubicBezTo>
                <a:cubicBezTo>
                  <a:pt x="87" y="22"/>
                  <a:pt x="86" y="23"/>
                  <a:pt x="86" y="23"/>
                </a:cubicBezTo>
                <a:cubicBezTo>
                  <a:pt x="86" y="23"/>
                  <a:pt x="86" y="23"/>
                  <a:pt x="86" y="23"/>
                </a:cubicBezTo>
                <a:cubicBezTo>
                  <a:pt x="86" y="23"/>
                  <a:pt x="86" y="23"/>
                  <a:pt x="86" y="23"/>
                </a:cubicBezTo>
                <a:cubicBezTo>
                  <a:pt x="85" y="23"/>
                  <a:pt x="85" y="23"/>
                  <a:pt x="85" y="23"/>
                </a:cubicBezTo>
                <a:cubicBezTo>
                  <a:pt x="85" y="23"/>
                  <a:pt x="85" y="23"/>
                  <a:pt x="84" y="23"/>
                </a:cubicBezTo>
                <a:cubicBezTo>
                  <a:pt x="84" y="23"/>
                  <a:pt x="83" y="23"/>
                  <a:pt x="83" y="23"/>
                </a:cubicBezTo>
                <a:cubicBezTo>
                  <a:pt x="83" y="23"/>
                  <a:pt x="83" y="23"/>
                  <a:pt x="83" y="23"/>
                </a:cubicBezTo>
                <a:cubicBezTo>
                  <a:pt x="82" y="23"/>
                  <a:pt x="82" y="23"/>
                  <a:pt x="82" y="23"/>
                </a:cubicBezTo>
                <a:cubicBezTo>
                  <a:pt x="82" y="23"/>
                  <a:pt x="82" y="23"/>
                  <a:pt x="82" y="23"/>
                </a:cubicBezTo>
                <a:cubicBezTo>
                  <a:pt x="82" y="23"/>
                  <a:pt x="82" y="23"/>
                  <a:pt x="82" y="23"/>
                </a:cubicBezTo>
                <a:cubicBezTo>
                  <a:pt x="82" y="23"/>
                  <a:pt x="82" y="23"/>
                  <a:pt x="82" y="23"/>
                </a:cubicBezTo>
                <a:cubicBezTo>
                  <a:pt x="82" y="23"/>
                  <a:pt x="82" y="23"/>
                  <a:pt x="81" y="23"/>
                </a:cubicBezTo>
                <a:cubicBezTo>
                  <a:pt x="81" y="23"/>
                  <a:pt x="81" y="23"/>
                  <a:pt x="81" y="23"/>
                </a:cubicBezTo>
                <a:cubicBezTo>
                  <a:pt x="81" y="23"/>
                  <a:pt x="81" y="23"/>
                  <a:pt x="81" y="23"/>
                </a:cubicBezTo>
                <a:cubicBezTo>
                  <a:pt x="81" y="23"/>
                  <a:pt x="81" y="23"/>
                  <a:pt x="81" y="23"/>
                </a:cubicBezTo>
                <a:cubicBezTo>
                  <a:pt x="81" y="24"/>
                  <a:pt x="81" y="24"/>
                  <a:pt x="81" y="24"/>
                </a:cubicBezTo>
                <a:cubicBezTo>
                  <a:pt x="81" y="24"/>
                  <a:pt x="81" y="24"/>
                  <a:pt x="81" y="24"/>
                </a:cubicBezTo>
                <a:cubicBezTo>
                  <a:pt x="81" y="24"/>
                  <a:pt x="81" y="24"/>
                  <a:pt x="80" y="24"/>
                </a:cubicBezTo>
                <a:cubicBezTo>
                  <a:pt x="80" y="24"/>
                  <a:pt x="80" y="24"/>
                  <a:pt x="80" y="24"/>
                </a:cubicBezTo>
                <a:cubicBezTo>
                  <a:pt x="79" y="24"/>
                  <a:pt x="79" y="24"/>
                  <a:pt x="79" y="24"/>
                </a:cubicBezTo>
                <a:cubicBezTo>
                  <a:pt x="79" y="24"/>
                  <a:pt x="79" y="24"/>
                  <a:pt x="79" y="24"/>
                </a:cubicBezTo>
                <a:cubicBezTo>
                  <a:pt x="79" y="24"/>
                  <a:pt x="79" y="24"/>
                  <a:pt x="78" y="24"/>
                </a:cubicBezTo>
                <a:cubicBezTo>
                  <a:pt x="78" y="24"/>
                  <a:pt x="78" y="24"/>
                  <a:pt x="78" y="24"/>
                </a:cubicBezTo>
                <a:cubicBezTo>
                  <a:pt x="78" y="24"/>
                  <a:pt x="78" y="24"/>
                  <a:pt x="78" y="24"/>
                </a:cubicBezTo>
                <a:cubicBezTo>
                  <a:pt x="78" y="24"/>
                  <a:pt x="78" y="24"/>
                  <a:pt x="78" y="24"/>
                </a:cubicBezTo>
                <a:cubicBezTo>
                  <a:pt x="78" y="24"/>
                  <a:pt x="78" y="24"/>
                  <a:pt x="78" y="24"/>
                </a:cubicBezTo>
                <a:cubicBezTo>
                  <a:pt x="78" y="24"/>
                  <a:pt x="78" y="24"/>
                  <a:pt x="78" y="25"/>
                </a:cubicBezTo>
                <a:cubicBezTo>
                  <a:pt x="78" y="25"/>
                  <a:pt x="78" y="25"/>
                  <a:pt x="77" y="25"/>
                </a:cubicBezTo>
                <a:cubicBezTo>
                  <a:pt x="77" y="25"/>
                  <a:pt x="77" y="25"/>
                  <a:pt x="77" y="25"/>
                </a:cubicBezTo>
                <a:cubicBezTo>
                  <a:pt x="77" y="25"/>
                  <a:pt x="77" y="25"/>
                  <a:pt x="76" y="25"/>
                </a:cubicBezTo>
                <a:cubicBezTo>
                  <a:pt x="76" y="25"/>
                  <a:pt x="76" y="26"/>
                  <a:pt x="76" y="26"/>
                </a:cubicBezTo>
                <a:cubicBezTo>
                  <a:pt x="76" y="26"/>
                  <a:pt x="76" y="26"/>
                  <a:pt x="76" y="26"/>
                </a:cubicBezTo>
                <a:cubicBezTo>
                  <a:pt x="76" y="26"/>
                  <a:pt x="76" y="26"/>
                  <a:pt x="76" y="26"/>
                </a:cubicBezTo>
                <a:cubicBezTo>
                  <a:pt x="76" y="26"/>
                  <a:pt x="76" y="26"/>
                  <a:pt x="76" y="26"/>
                </a:cubicBezTo>
                <a:cubicBezTo>
                  <a:pt x="76" y="26"/>
                  <a:pt x="76" y="26"/>
                  <a:pt x="76" y="26"/>
                </a:cubicBezTo>
                <a:cubicBezTo>
                  <a:pt x="76" y="26"/>
                  <a:pt x="76" y="26"/>
                  <a:pt x="75" y="26"/>
                </a:cubicBezTo>
                <a:cubicBezTo>
                  <a:pt x="75" y="26"/>
                  <a:pt x="75" y="27"/>
                  <a:pt x="75" y="27"/>
                </a:cubicBezTo>
                <a:cubicBezTo>
                  <a:pt x="75" y="27"/>
                  <a:pt x="75" y="27"/>
                  <a:pt x="75" y="27"/>
                </a:cubicBezTo>
                <a:cubicBezTo>
                  <a:pt x="75" y="28"/>
                  <a:pt x="75" y="28"/>
                  <a:pt x="75" y="28"/>
                </a:cubicBezTo>
                <a:cubicBezTo>
                  <a:pt x="74" y="28"/>
                  <a:pt x="74" y="28"/>
                  <a:pt x="74" y="28"/>
                </a:cubicBezTo>
                <a:cubicBezTo>
                  <a:pt x="74" y="28"/>
                  <a:pt x="74" y="28"/>
                  <a:pt x="74" y="28"/>
                </a:cubicBezTo>
                <a:cubicBezTo>
                  <a:pt x="75" y="29"/>
                  <a:pt x="75" y="29"/>
                  <a:pt x="74" y="30"/>
                </a:cubicBezTo>
                <a:cubicBezTo>
                  <a:pt x="74" y="30"/>
                  <a:pt x="74" y="30"/>
                  <a:pt x="74" y="30"/>
                </a:cubicBezTo>
                <a:cubicBezTo>
                  <a:pt x="74" y="30"/>
                  <a:pt x="74" y="30"/>
                  <a:pt x="74" y="30"/>
                </a:cubicBezTo>
                <a:cubicBezTo>
                  <a:pt x="74" y="30"/>
                  <a:pt x="74" y="30"/>
                  <a:pt x="74" y="30"/>
                </a:cubicBezTo>
                <a:cubicBezTo>
                  <a:pt x="74" y="30"/>
                  <a:pt x="73" y="30"/>
                  <a:pt x="73" y="30"/>
                </a:cubicBezTo>
                <a:cubicBezTo>
                  <a:pt x="73" y="30"/>
                  <a:pt x="73" y="30"/>
                  <a:pt x="73" y="30"/>
                </a:cubicBezTo>
                <a:cubicBezTo>
                  <a:pt x="73" y="30"/>
                  <a:pt x="73" y="30"/>
                  <a:pt x="73" y="30"/>
                </a:cubicBezTo>
                <a:cubicBezTo>
                  <a:pt x="73" y="30"/>
                  <a:pt x="73" y="30"/>
                  <a:pt x="72" y="30"/>
                </a:cubicBezTo>
                <a:cubicBezTo>
                  <a:pt x="72" y="30"/>
                  <a:pt x="72" y="30"/>
                  <a:pt x="72" y="30"/>
                </a:cubicBezTo>
                <a:cubicBezTo>
                  <a:pt x="72" y="30"/>
                  <a:pt x="72" y="30"/>
                  <a:pt x="72" y="30"/>
                </a:cubicBezTo>
                <a:cubicBezTo>
                  <a:pt x="72" y="30"/>
                  <a:pt x="72" y="30"/>
                  <a:pt x="72" y="30"/>
                </a:cubicBezTo>
                <a:cubicBezTo>
                  <a:pt x="72" y="30"/>
                  <a:pt x="72" y="30"/>
                  <a:pt x="72" y="31"/>
                </a:cubicBezTo>
                <a:cubicBezTo>
                  <a:pt x="71" y="31"/>
                  <a:pt x="71" y="31"/>
                  <a:pt x="71" y="32"/>
                </a:cubicBezTo>
                <a:cubicBezTo>
                  <a:pt x="71" y="32"/>
                  <a:pt x="71" y="32"/>
                  <a:pt x="71" y="32"/>
                </a:cubicBezTo>
                <a:cubicBezTo>
                  <a:pt x="71" y="32"/>
                  <a:pt x="71" y="33"/>
                  <a:pt x="71" y="33"/>
                </a:cubicBezTo>
                <a:cubicBezTo>
                  <a:pt x="71" y="33"/>
                  <a:pt x="71" y="33"/>
                  <a:pt x="71" y="33"/>
                </a:cubicBezTo>
                <a:cubicBezTo>
                  <a:pt x="71" y="33"/>
                  <a:pt x="71" y="33"/>
                  <a:pt x="71" y="33"/>
                </a:cubicBezTo>
                <a:cubicBezTo>
                  <a:pt x="71" y="34"/>
                  <a:pt x="71" y="34"/>
                  <a:pt x="71" y="34"/>
                </a:cubicBezTo>
                <a:cubicBezTo>
                  <a:pt x="71" y="34"/>
                  <a:pt x="71" y="34"/>
                  <a:pt x="70" y="35"/>
                </a:cubicBezTo>
                <a:cubicBezTo>
                  <a:pt x="70" y="35"/>
                  <a:pt x="70" y="35"/>
                  <a:pt x="70" y="35"/>
                </a:cubicBezTo>
                <a:cubicBezTo>
                  <a:pt x="70" y="35"/>
                  <a:pt x="70" y="35"/>
                  <a:pt x="70" y="35"/>
                </a:cubicBezTo>
                <a:cubicBezTo>
                  <a:pt x="70" y="35"/>
                  <a:pt x="70" y="35"/>
                  <a:pt x="70" y="35"/>
                </a:cubicBezTo>
                <a:cubicBezTo>
                  <a:pt x="70" y="35"/>
                  <a:pt x="70" y="35"/>
                  <a:pt x="70" y="36"/>
                </a:cubicBezTo>
                <a:cubicBezTo>
                  <a:pt x="70" y="36"/>
                  <a:pt x="70" y="36"/>
                  <a:pt x="69" y="36"/>
                </a:cubicBezTo>
                <a:cubicBezTo>
                  <a:pt x="69" y="36"/>
                  <a:pt x="69" y="36"/>
                  <a:pt x="69" y="36"/>
                </a:cubicBezTo>
                <a:cubicBezTo>
                  <a:pt x="69" y="36"/>
                  <a:pt x="69" y="36"/>
                  <a:pt x="69" y="36"/>
                </a:cubicBezTo>
                <a:cubicBezTo>
                  <a:pt x="69" y="38"/>
                  <a:pt x="69" y="38"/>
                  <a:pt x="69" y="38"/>
                </a:cubicBezTo>
                <a:cubicBezTo>
                  <a:pt x="69" y="38"/>
                  <a:pt x="69" y="38"/>
                  <a:pt x="69" y="38"/>
                </a:cubicBezTo>
                <a:cubicBezTo>
                  <a:pt x="69" y="38"/>
                  <a:pt x="69" y="38"/>
                  <a:pt x="69" y="38"/>
                </a:cubicBezTo>
                <a:cubicBezTo>
                  <a:pt x="69" y="39"/>
                  <a:pt x="69" y="39"/>
                  <a:pt x="69" y="39"/>
                </a:cubicBezTo>
                <a:cubicBezTo>
                  <a:pt x="69" y="39"/>
                  <a:pt x="69" y="39"/>
                  <a:pt x="70" y="39"/>
                </a:cubicBezTo>
                <a:cubicBezTo>
                  <a:pt x="70" y="39"/>
                  <a:pt x="70" y="39"/>
                  <a:pt x="70" y="39"/>
                </a:cubicBezTo>
                <a:cubicBezTo>
                  <a:pt x="70" y="39"/>
                  <a:pt x="70" y="39"/>
                  <a:pt x="70" y="39"/>
                </a:cubicBezTo>
                <a:cubicBezTo>
                  <a:pt x="70" y="39"/>
                  <a:pt x="70" y="39"/>
                  <a:pt x="70" y="39"/>
                </a:cubicBezTo>
                <a:cubicBezTo>
                  <a:pt x="70" y="39"/>
                  <a:pt x="70" y="39"/>
                  <a:pt x="70" y="40"/>
                </a:cubicBezTo>
                <a:cubicBezTo>
                  <a:pt x="70" y="40"/>
                  <a:pt x="70" y="40"/>
                  <a:pt x="70" y="40"/>
                </a:cubicBezTo>
                <a:cubicBezTo>
                  <a:pt x="70" y="40"/>
                  <a:pt x="70" y="40"/>
                  <a:pt x="70" y="40"/>
                </a:cubicBezTo>
                <a:cubicBezTo>
                  <a:pt x="70" y="40"/>
                  <a:pt x="70" y="40"/>
                  <a:pt x="70" y="41"/>
                </a:cubicBezTo>
                <a:cubicBezTo>
                  <a:pt x="70" y="41"/>
                  <a:pt x="70" y="41"/>
                  <a:pt x="70" y="41"/>
                </a:cubicBezTo>
                <a:cubicBezTo>
                  <a:pt x="70" y="41"/>
                  <a:pt x="70" y="42"/>
                  <a:pt x="70" y="42"/>
                </a:cubicBezTo>
                <a:cubicBezTo>
                  <a:pt x="70" y="42"/>
                  <a:pt x="70" y="42"/>
                  <a:pt x="70" y="42"/>
                </a:cubicBezTo>
                <a:cubicBezTo>
                  <a:pt x="70" y="43"/>
                  <a:pt x="69" y="43"/>
                  <a:pt x="69" y="43"/>
                </a:cubicBezTo>
                <a:cubicBezTo>
                  <a:pt x="69" y="44"/>
                  <a:pt x="69" y="44"/>
                  <a:pt x="69"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5"/>
                </a:cubicBezTo>
                <a:cubicBezTo>
                  <a:pt x="70" y="45"/>
                  <a:pt x="70" y="45"/>
                  <a:pt x="70" y="45"/>
                </a:cubicBezTo>
                <a:cubicBezTo>
                  <a:pt x="70" y="45"/>
                  <a:pt x="70" y="45"/>
                  <a:pt x="71" y="45"/>
                </a:cubicBezTo>
                <a:cubicBezTo>
                  <a:pt x="71" y="46"/>
                  <a:pt x="71" y="46"/>
                  <a:pt x="71" y="46"/>
                </a:cubicBezTo>
                <a:cubicBezTo>
                  <a:pt x="71" y="46"/>
                  <a:pt x="71" y="46"/>
                  <a:pt x="71" y="46"/>
                </a:cubicBezTo>
                <a:cubicBezTo>
                  <a:pt x="71" y="46"/>
                  <a:pt x="71" y="46"/>
                  <a:pt x="71" y="47"/>
                </a:cubicBezTo>
                <a:cubicBezTo>
                  <a:pt x="72" y="47"/>
                  <a:pt x="72" y="47"/>
                  <a:pt x="72" y="47"/>
                </a:cubicBezTo>
                <a:cubicBezTo>
                  <a:pt x="72" y="47"/>
                  <a:pt x="72" y="47"/>
                  <a:pt x="72" y="47"/>
                </a:cubicBezTo>
                <a:cubicBezTo>
                  <a:pt x="73" y="48"/>
                  <a:pt x="73" y="48"/>
                  <a:pt x="73" y="49"/>
                </a:cubicBezTo>
                <a:cubicBezTo>
                  <a:pt x="73" y="49"/>
                  <a:pt x="73" y="49"/>
                  <a:pt x="73" y="49"/>
                </a:cubicBezTo>
                <a:cubicBezTo>
                  <a:pt x="73" y="49"/>
                  <a:pt x="73" y="50"/>
                  <a:pt x="73" y="50"/>
                </a:cubicBezTo>
                <a:cubicBezTo>
                  <a:pt x="74" y="50"/>
                  <a:pt x="74" y="50"/>
                  <a:pt x="74" y="50"/>
                </a:cubicBezTo>
                <a:cubicBezTo>
                  <a:pt x="74" y="50"/>
                  <a:pt x="74" y="50"/>
                  <a:pt x="74" y="50"/>
                </a:cubicBezTo>
                <a:cubicBezTo>
                  <a:pt x="74" y="50"/>
                  <a:pt x="74" y="50"/>
                  <a:pt x="74" y="50"/>
                </a:cubicBezTo>
                <a:cubicBezTo>
                  <a:pt x="74" y="51"/>
                  <a:pt x="74" y="51"/>
                  <a:pt x="74" y="51"/>
                </a:cubicBezTo>
                <a:cubicBezTo>
                  <a:pt x="74" y="51"/>
                  <a:pt x="74" y="51"/>
                  <a:pt x="74" y="51"/>
                </a:cubicBezTo>
                <a:cubicBezTo>
                  <a:pt x="75" y="51"/>
                  <a:pt x="75" y="51"/>
                  <a:pt x="75" y="51"/>
                </a:cubicBezTo>
                <a:cubicBezTo>
                  <a:pt x="75" y="51"/>
                  <a:pt x="76" y="51"/>
                  <a:pt x="76" y="51"/>
                </a:cubicBezTo>
                <a:cubicBezTo>
                  <a:pt x="76" y="51"/>
                  <a:pt x="76" y="51"/>
                  <a:pt x="76" y="51"/>
                </a:cubicBezTo>
                <a:cubicBezTo>
                  <a:pt x="76" y="51"/>
                  <a:pt x="76" y="51"/>
                  <a:pt x="76" y="51"/>
                </a:cubicBezTo>
                <a:cubicBezTo>
                  <a:pt x="76" y="51"/>
                  <a:pt x="76" y="51"/>
                  <a:pt x="76" y="51"/>
                </a:cubicBezTo>
                <a:cubicBezTo>
                  <a:pt x="76" y="51"/>
                  <a:pt x="77" y="51"/>
                  <a:pt x="77" y="51"/>
                </a:cubicBezTo>
                <a:cubicBezTo>
                  <a:pt x="77" y="51"/>
                  <a:pt x="77" y="51"/>
                  <a:pt x="77" y="51"/>
                </a:cubicBezTo>
                <a:cubicBezTo>
                  <a:pt x="77" y="52"/>
                  <a:pt x="77" y="52"/>
                  <a:pt x="77" y="52"/>
                </a:cubicBezTo>
                <a:cubicBezTo>
                  <a:pt x="77" y="52"/>
                  <a:pt x="77" y="52"/>
                  <a:pt x="77" y="52"/>
                </a:cubicBezTo>
                <a:cubicBezTo>
                  <a:pt x="77" y="53"/>
                  <a:pt x="77" y="53"/>
                  <a:pt x="78" y="53"/>
                </a:cubicBezTo>
                <a:cubicBezTo>
                  <a:pt x="78" y="53"/>
                  <a:pt x="78" y="53"/>
                  <a:pt x="78" y="53"/>
                </a:cubicBezTo>
                <a:cubicBezTo>
                  <a:pt x="78" y="53"/>
                  <a:pt x="79" y="53"/>
                  <a:pt x="79" y="54"/>
                </a:cubicBezTo>
                <a:cubicBezTo>
                  <a:pt x="79" y="54"/>
                  <a:pt x="79" y="54"/>
                  <a:pt x="79" y="54"/>
                </a:cubicBezTo>
                <a:cubicBezTo>
                  <a:pt x="79" y="54"/>
                  <a:pt x="79" y="54"/>
                  <a:pt x="79" y="54"/>
                </a:cubicBezTo>
                <a:cubicBezTo>
                  <a:pt x="80" y="54"/>
                  <a:pt x="80" y="54"/>
                  <a:pt x="80" y="54"/>
                </a:cubicBezTo>
                <a:cubicBezTo>
                  <a:pt x="80" y="54"/>
                  <a:pt x="80" y="54"/>
                  <a:pt x="80" y="54"/>
                </a:cubicBezTo>
                <a:cubicBezTo>
                  <a:pt x="80" y="54"/>
                  <a:pt x="80" y="53"/>
                  <a:pt x="80" y="53"/>
                </a:cubicBezTo>
                <a:cubicBezTo>
                  <a:pt x="80" y="53"/>
                  <a:pt x="80" y="53"/>
                  <a:pt x="80" y="53"/>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2" y="53"/>
                  <a:pt x="82" y="53"/>
                </a:cubicBezTo>
                <a:cubicBezTo>
                  <a:pt x="82" y="53"/>
                  <a:pt x="82" y="53"/>
                  <a:pt x="82" y="53"/>
                </a:cubicBezTo>
                <a:cubicBezTo>
                  <a:pt x="82" y="53"/>
                  <a:pt x="82" y="53"/>
                  <a:pt x="82" y="53"/>
                </a:cubicBezTo>
                <a:cubicBezTo>
                  <a:pt x="83" y="53"/>
                  <a:pt x="83" y="53"/>
                  <a:pt x="83" y="53"/>
                </a:cubicBezTo>
                <a:cubicBezTo>
                  <a:pt x="83" y="53"/>
                  <a:pt x="83" y="53"/>
                  <a:pt x="83" y="53"/>
                </a:cubicBezTo>
                <a:cubicBezTo>
                  <a:pt x="83" y="53"/>
                  <a:pt x="83" y="53"/>
                  <a:pt x="83" y="53"/>
                </a:cubicBezTo>
                <a:cubicBezTo>
                  <a:pt x="83" y="54"/>
                  <a:pt x="83" y="54"/>
                  <a:pt x="83" y="54"/>
                </a:cubicBezTo>
                <a:cubicBezTo>
                  <a:pt x="83" y="54"/>
                  <a:pt x="84" y="54"/>
                  <a:pt x="84" y="54"/>
                </a:cubicBezTo>
                <a:cubicBezTo>
                  <a:pt x="84" y="54"/>
                  <a:pt x="84" y="54"/>
                  <a:pt x="84" y="54"/>
                </a:cubicBezTo>
                <a:cubicBezTo>
                  <a:pt x="84" y="54"/>
                  <a:pt x="84" y="54"/>
                  <a:pt x="85" y="54"/>
                </a:cubicBezTo>
                <a:cubicBezTo>
                  <a:pt x="85" y="54"/>
                  <a:pt x="85" y="54"/>
                  <a:pt x="85" y="54"/>
                </a:cubicBezTo>
                <a:cubicBezTo>
                  <a:pt x="85" y="54"/>
                  <a:pt x="85" y="54"/>
                  <a:pt x="85" y="54"/>
                </a:cubicBezTo>
                <a:cubicBezTo>
                  <a:pt x="85" y="54"/>
                  <a:pt x="85" y="54"/>
                  <a:pt x="85" y="54"/>
                </a:cubicBezTo>
                <a:cubicBezTo>
                  <a:pt x="86" y="54"/>
                  <a:pt x="86" y="53"/>
                  <a:pt x="86" y="53"/>
                </a:cubicBezTo>
                <a:cubicBezTo>
                  <a:pt x="86" y="53"/>
                  <a:pt x="86" y="53"/>
                  <a:pt x="86" y="53"/>
                </a:cubicBezTo>
                <a:cubicBezTo>
                  <a:pt x="86" y="54"/>
                  <a:pt x="86" y="54"/>
                  <a:pt x="86" y="54"/>
                </a:cubicBezTo>
                <a:cubicBezTo>
                  <a:pt x="86" y="53"/>
                  <a:pt x="86" y="53"/>
                  <a:pt x="86" y="53"/>
                </a:cubicBezTo>
                <a:cubicBezTo>
                  <a:pt x="86" y="53"/>
                  <a:pt x="86" y="53"/>
                  <a:pt x="86" y="52"/>
                </a:cubicBezTo>
                <a:cubicBezTo>
                  <a:pt x="86" y="52"/>
                  <a:pt x="86" y="52"/>
                  <a:pt x="87" y="52"/>
                </a:cubicBezTo>
                <a:cubicBezTo>
                  <a:pt x="87" y="52"/>
                  <a:pt x="87" y="52"/>
                  <a:pt x="87" y="52"/>
                </a:cubicBezTo>
                <a:cubicBezTo>
                  <a:pt x="87" y="52"/>
                  <a:pt x="87" y="52"/>
                  <a:pt x="87" y="52"/>
                </a:cubicBezTo>
                <a:cubicBezTo>
                  <a:pt x="87" y="52"/>
                  <a:pt x="87" y="52"/>
                  <a:pt x="87" y="52"/>
                </a:cubicBezTo>
                <a:cubicBezTo>
                  <a:pt x="89" y="52"/>
                  <a:pt x="89" y="52"/>
                  <a:pt x="89" y="52"/>
                </a:cubicBezTo>
                <a:cubicBezTo>
                  <a:pt x="89" y="52"/>
                  <a:pt x="89" y="52"/>
                  <a:pt x="89" y="53"/>
                </a:cubicBezTo>
                <a:cubicBezTo>
                  <a:pt x="89" y="53"/>
                  <a:pt x="90" y="53"/>
                  <a:pt x="90" y="53"/>
                </a:cubicBezTo>
                <a:cubicBezTo>
                  <a:pt x="90" y="53"/>
                  <a:pt x="90" y="53"/>
                  <a:pt x="90" y="53"/>
                </a:cubicBezTo>
                <a:cubicBezTo>
                  <a:pt x="90" y="53"/>
                  <a:pt x="90" y="53"/>
                  <a:pt x="90" y="53"/>
                </a:cubicBezTo>
                <a:cubicBezTo>
                  <a:pt x="90" y="53"/>
                  <a:pt x="91" y="53"/>
                  <a:pt x="91" y="53"/>
                </a:cubicBezTo>
                <a:cubicBezTo>
                  <a:pt x="91" y="53"/>
                  <a:pt x="91" y="53"/>
                  <a:pt x="91" y="53"/>
                </a:cubicBezTo>
                <a:cubicBezTo>
                  <a:pt x="90" y="53"/>
                  <a:pt x="90" y="53"/>
                  <a:pt x="90" y="53"/>
                </a:cubicBezTo>
                <a:cubicBezTo>
                  <a:pt x="91" y="53"/>
                  <a:pt x="91" y="53"/>
                  <a:pt x="91" y="53"/>
                </a:cubicBezTo>
                <a:cubicBezTo>
                  <a:pt x="91" y="53"/>
                  <a:pt x="91" y="53"/>
                  <a:pt x="91" y="53"/>
                </a:cubicBezTo>
                <a:cubicBezTo>
                  <a:pt x="91" y="53"/>
                  <a:pt x="91" y="53"/>
                  <a:pt x="92" y="53"/>
                </a:cubicBezTo>
                <a:cubicBezTo>
                  <a:pt x="92" y="53"/>
                  <a:pt x="92" y="54"/>
                  <a:pt x="92" y="54"/>
                </a:cubicBezTo>
                <a:cubicBezTo>
                  <a:pt x="92" y="54"/>
                  <a:pt x="92" y="54"/>
                  <a:pt x="92" y="54"/>
                </a:cubicBezTo>
                <a:cubicBezTo>
                  <a:pt x="92" y="54"/>
                  <a:pt x="92" y="54"/>
                  <a:pt x="92" y="54"/>
                </a:cubicBezTo>
                <a:cubicBezTo>
                  <a:pt x="92" y="54"/>
                  <a:pt x="92" y="54"/>
                  <a:pt x="92" y="54"/>
                </a:cubicBezTo>
                <a:cubicBezTo>
                  <a:pt x="93" y="54"/>
                  <a:pt x="93" y="54"/>
                  <a:pt x="93" y="54"/>
                </a:cubicBezTo>
                <a:cubicBezTo>
                  <a:pt x="93" y="54"/>
                  <a:pt x="93" y="54"/>
                  <a:pt x="94" y="55"/>
                </a:cubicBezTo>
                <a:cubicBezTo>
                  <a:pt x="94" y="55"/>
                  <a:pt x="94" y="55"/>
                  <a:pt x="94" y="56"/>
                </a:cubicBezTo>
                <a:cubicBezTo>
                  <a:pt x="94" y="56"/>
                  <a:pt x="94" y="56"/>
                  <a:pt x="94" y="57"/>
                </a:cubicBezTo>
                <a:cubicBezTo>
                  <a:pt x="94" y="57"/>
                  <a:pt x="94" y="57"/>
                  <a:pt x="94" y="57"/>
                </a:cubicBezTo>
                <a:cubicBezTo>
                  <a:pt x="94" y="57"/>
                  <a:pt x="94" y="57"/>
                  <a:pt x="94" y="57"/>
                </a:cubicBezTo>
                <a:cubicBezTo>
                  <a:pt x="94" y="57"/>
                  <a:pt x="94" y="57"/>
                  <a:pt x="94" y="57"/>
                </a:cubicBezTo>
                <a:cubicBezTo>
                  <a:pt x="94" y="57"/>
                  <a:pt x="94" y="57"/>
                  <a:pt x="93" y="57"/>
                </a:cubicBezTo>
                <a:cubicBezTo>
                  <a:pt x="93" y="57"/>
                  <a:pt x="93" y="57"/>
                  <a:pt x="93" y="57"/>
                </a:cubicBezTo>
                <a:cubicBezTo>
                  <a:pt x="93" y="58"/>
                  <a:pt x="93" y="58"/>
                  <a:pt x="93" y="58"/>
                </a:cubicBezTo>
                <a:cubicBezTo>
                  <a:pt x="93" y="59"/>
                  <a:pt x="93" y="59"/>
                  <a:pt x="93" y="59"/>
                </a:cubicBezTo>
                <a:cubicBezTo>
                  <a:pt x="93" y="59"/>
                  <a:pt x="93" y="59"/>
                  <a:pt x="93" y="59"/>
                </a:cubicBezTo>
                <a:cubicBezTo>
                  <a:pt x="93" y="59"/>
                  <a:pt x="94" y="59"/>
                  <a:pt x="94" y="59"/>
                </a:cubicBezTo>
                <a:cubicBezTo>
                  <a:pt x="94" y="59"/>
                  <a:pt x="94" y="59"/>
                  <a:pt x="94" y="59"/>
                </a:cubicBezTo>
                <a:cubicBezTo>
                  <a:pt x="94" y="59"/>
                  <a:pt x="94" y="59"/>
                  <a:pt x="94" y="59"/>
                </a:cubicBezTo>
                <a:cubicBezTo>
                  <a:pt x="94" y="59"/>
                  <a:pt x="94" y="59"/>
                  <a:pt x="94" y="59"/>
                </a:cubicBezTo>
                <a:cubicBezTo>
                  <a:pt x="94" y="59"/>
                  <a:pt x="94" y="60"/>
                  <a:pt x="94" y="60"/>
                </a:cubicBezTo>
                <a:cubicBezTo>
                  <a:pt x="94" y="60"/>
                  <a:pt x="94" y="60"/>
                  <a:pt x="94" y="60"/>
                </a:cubicBezTo>
                <a:cubicBezTo>
                  <a:pt x="94" y="60"/>
                  <a:pt x="94" y="60"/>
                  <a:pt x="95" y="60"/>
                </a:cubicBezTo>
                <a:cubicBezTo>
                  <a:pt x="95" y="60"/>
                  <a:pt x="95" y="61"/>
                  <a:pt x="95" y="61"/>
                </a:cubicBezTo>
                <a:cubicBezTo>
                  <a:pt x="95" y="61"/>
                  <a:pt x="95" y="61"/>
                  <a:pt x="95" y="62"/>
                </a:cubicBezTo>
                <a:cubicBezTo>
                  <a:pt x="95" y="62"/>
                  <a:pt x="95" y="62"/>
                  <a:pt x="95" y="62"/>
                </a:cubicBezTo>
                <a:cubicBezTo>
                  <a:pt x="95" y="62"/>
                  <a:pt x="95" y="62"/>
                  <a:pt x="95" y="62"/>
                </a:cubicBezTo>
                <a:cubicBezTo>
                  <a:pt x="95" y="62"/>
                  <a:pt x="95" y="63"/>
                  <a:pt x="96" y="63"/>
                </a:cubicBezTo>
                <a:cubicBezTo>
                  <a:pt x="96" y="63"/>
                  <a:pt x="96" y="63"/>
                  <a:pt x="96" y="63"/>
                </a:cubicBezTo>
                <a:cubicBezTo>
                  <a:pt x="96" y="63"/>
                  <a:pt x="96" y="63"/>
                  <a:pt x="96" y="63"/>
                </a:cubicBezTo>
                <a:cubicBezTo>
                  <a:pt x="96" y="63"/>
                  <a:pt x="96" y="64"/>
                  <a:pt x="96" y="64"/>
                </a:cubicBezTo>
                <a:cubicBezTo>
                  <a:pt x="96" y="64"/>
                  <a:pt x="96" y="64"/>
                  <a:pt x="96" y="64"/>
                </a:cubicBezTo>
                <a:cubicBezTo>
                  <a:pt x="96" y="64"/>
                  <a:pt x="96" y="64"/>
                  <a:pt x="96" y="64"/>
                </a:cubicBezTo>
                <a:cubicBezTo>
                  <a:pt x="96" y="65"/>
                  <a:pt x="96" y="65"/>
                  <a:pt x="96" y="65"/>
                </a:cubicBezTo>
                <a:cubicBezTo>
                  <a:pt x="96" y="65"/>
                  <a:pt x="96" y="65"/>
                  <a:pt x="96" y="65"/>
                </a:cubicBezTo>
                <a:cubicBezTo>
                  <a:pt x="97" y="65"/>
                  <a:pt x="97" y="65"/>
                  <a:pt x="97" y="65"/>
                </a:cubicBezTo>
                <a:cubicBezTo>
                  <a:pt x="97" y="65"/>
                  <a:pt x="97" y="65"/>
                  <a:pt x="97" y="65"/>
                </a:cubicBezTo>
                <a:cubicBezTo>
                  <a:pt x="97" y="65"/>
                  <a:pt x="97" y="65"/>
                  <a:pt x="97" y="65"/>
                </a:cubicBezTo>
                <a:cubicBezTo>
                  <a:pt x="97" y="65"/>
                  <a:pt x="97" y="65"/>
                  <a:pt x="97" y="65"/>
                </a:cubicBezTo>
                <a:cubicBezTo>
                  <a:pt x="97" y="66"/>
                  <a:pt x="97" y="66"/>
                  <a:pt x="97" y="66"/>
                </a:cubicBezTo>
                <a:cubicBezTo>
                  <a:pt x="97" y="66"/>
                  <a:pt x="97" y="66"/>
                  <a:pt x="97" y="66"/>
                </a:cubicBezTo>
                <a:cubicBezTo>
                  <a:pt x="97" y="67"/>
                  <a:pt x="97" y="67"/>
                  <a:pt x="97" y="67"/>
                </a:cubicBezTo>
                <a:cubicBezTo>
                  <a:pt x="97" y="67"/>
                  <a:pt x="97" y="67"/>
                  <a:pt x="97" y="67"/>
                </a:cubicBezTo>
                <a:cubicBezTo>
                  <a:pt x="96" y="67"/>
                  <a:pt x="96" y="67"/>
                  <a:pt x="96" y="67"/>
                </a:cubicBezTo>
                <a:cubicBezTo>
                  <a:pt x="96" y="69"/>
                  <a:pt x="96" y="69"/>
                  <a:pt x="96" y="69"/>
                </a:cubicBezTo>
                <a:cubicBezTo>
                  <a:pt x="96" y="69"/>
                  <a:pt x="96" y="69"/>
                  <a:pt x="96" y="69"/>
                </a:cubicBezTo>
                <a:cubicBezTo>
                  <a:pt x="97" y="69"/>
                  <a:pt x="97" y="69"/>
                  <a:pt x="97" y="69"/>
                </a:cubicBezTo>
                <a:cubicBezTo>
                  <a:pt x="97" y="69"/>
                  <a:pt x="97" y="69"/>
                  <a:pt x="97" y="69"/>
                </a:cubicBezTo>
                <a:cubicBezTo>
                  <a:pt x="97" y="69"/>
                  <a:pt x="97" y="70"/>
                  <a:pt x="97" y="70"/>
                </a:cubicBezTo>
                <a:cubicBezTo>
                  <a:pt x="97" y="70"/>
                  <a:pt x="97" y="70"/>
                  <a:pt x="97" y="70"/>
                </a:cubicBezTo>
                <a:cubicBezTo>
                  <a:pt x="97" y="70"/>
                  <a:pt x="96" y="70"/>
                  <a:pt x="96" y="70"/>
                </a:cubicBezTo>
                <a:cubicBezTo>
                  <a:pt x="96" y="70"/>
                  <a:pt x="96" y="70"/>
                  <a:pt x="96" y="71"/>
                </a:cubicBezTo>
                <a:cubicBezTo>
                  <a:pt x="96" y="71"/>
                  <a:pt x="96" y="71"/>
                  <a:pt x="96" y="71"/>
                </a:cubicBezTo>
                <a:cubicBezTo>
                  <a:pt x="96" y="71"/>
                  <a:pt x="96" y="71"/>
                  <a:pt x="96" y="71"/>
                </a:cubicBezTo>
                <a:cubicBezTo>
                  <a:pt x="96" y="71"/>
                  <a:pt x="96" y="71"/>
                  <a:pt x="96" y="71"/>
                </a:cubicBezTo>
                <a:cubicBezTo>
                  <a:pt x="95" y="71"/>
                  <a:pt x="95" y="71"/>
                  <a:pt x="95" y="71"/>
                </a:cubicBezTo>
                <a:cubicBezTo>
                  <a:pt x="95" y="73"/>
                  <a:pt x="95" y="73"/>
                  <a:pt x="95" y="73"/>
                </a:cubicBezTo>
                <a:cubicBezTo>
                  <a:pt x="95" y="73"/>
                  <a:pt x="95" y="73"/>
                  <a:pt x="95" y="73"/>
                </a:cubicBezTo>
                <a:cubicBezTo>
                  <a:pt x="95" y="73"/>
                  <a:pt x="95" y="73"/>
                  <a:pt x="95" y="73"/>
                </a:cubicBezTo>
                <a:cubicBezTo>
                  <a:pt x="95" y="73"/>
                  <a:pt x="95" y="73"/>
                  <a:pt x="95" y="73"/>
                </a:cubicBezTo>
                <a:cubicBezTo>
                  <a:pt x="95" y="74"/>
                  <a:pt x="95" y="74"/>
                  <a:pt x="95" y="74"/>
                </a:cubicBezTo>
                <a:cubicBezTo>
                  <a:pt x="95" y="74"/>
                  <a:pt x="95" y="74"/>
                  <a:pt x="94" y="74"/>
                </a:cubicBezTo>
                <a:cubicBezTo>
                  <a:pt x="94" y="74"/>
                  <a:pt x="94" y="74"/>
                  <a:pt x="94" y="75"/>
                </a:cubicBezTo>
                <a:cubicBezTo>
                  <a:pt x="94" y="75"/>
                  <a:pt x="94" y="75"/>
                  <a:pt x="94" y="75"/>
                </a:cubicBezTo>
                <a:cubicBezTo>
                  <a:pt x="94" y="75"/>
                  <a:pt x="94" y="75"/>
                  <a:pt x="94" y="75"/>
                </a:cubicBezTo>
                <a:cubicBezTo>
                  <a:pt x="94" y="75"/>
                  <a:pt x="94" y="75"/>
                  <a:pt x="94" y="75"/>
                </a:cubicBezTo>
                <a:cubicBezTo>
                  <a:pt x="94" y="75"/>
                  <a:pt x="94" y="75"/>
                  <a:pt x="94" y="75"/>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1"/>
                  <a:pt x="94"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2"/>
                  <a:pt x="95" y="82"/>
                  <a:pt x="95" y="82"/>
                </a:cubicBezTo>
                <a:cubicBezTo>
                  <a:pt x="95" y="82"/>
                  <a:pt x="95" y="82"/>
                  <a:pt x="95" y="82"/>
                </a:cubicBezTo>
                <a:cubicBezTo>
                  <a:pt x="94" y="82"/>
                  <a:pt x="94" y="82"/>
                  <a:pt x="94" y="82"/>
                </a:cubicBezTo>
                <a:cubicBezTo>
                  <a:pt x="94" y="87"/>
                  <a:pt x="94" y="87"/>
                  <a:pt x="94" y="87"/>
                </a:cubicBezTo>
                <a:cubicBezTo>
                  <a:pt x="94" y="87"/>
                  <a:pt x="94" y="87"/>
                  <a:pt x="94" y="87"/>
                </a:cubicBezTo>
                <a:cubicBezTo>
                  <a:pt x="94" y="87"/>
                  <a:pt x="95" y="87"/>
                  <a:pt x="95" y="87"/>
                </a:cubicBezTo>
                <a:cubicBezTo>
                  <a:pt x="95" y="87"/>
                  <a:pt x="95" y="88"/>
                  <a:pt x="95" y="88"/>
                </a:cubicBezTo>
                <a:cubicBezTo>
                  <a:pt x="95" y="88"/>
                  <a:pt x="95" y="89"/>
                  <a:pt x="95" y="89"/>
                </a:cubicBezTo>
                <a:cubicBezTo>
                  <a:pt x="95" y="89"/>
                  <a:pt x="95" y="89"/>
                  <a:pt x="95" y="89"/>
                </a:cubicBezTo>
                <a:cubicBezTo>
                  <a:pt x="94" y="90"/>
                  <a:pt x="94" y="90"/>
                  <a:pt x="94" y="90"/>
                </a:cubicBezTo>
                <a:cubicBezTo>
                  <a:pt x="94" y="90"/>
                  <a:pt x="94" y="90"/>
                  <a:pt x="94" y="90"/>
                </a:cubicBezTo>
                <a:cubicBezTo>
                  <a:pt x="94" y="90"/>
                  <a:pt x="93" y="90"/>
                  <a:pt x="93" y="90"/>
                </a:cubicBezTo>
                <a:cubicBezTo>
                  <a:pt x="93" y="90"/>
                  <a:pt x="93" y="91"/>
                  <a:pt x="93" y="91"/>
                </a:cubicBezTo>
                <a:cubicBezTo>
                  <a:pt x="93" y="91"/>
                  <a:pt x="93" y="91"/>
                  <a:pt x="93" y="91"/>
                </a:cubicBezTo>
                <a:cubicBezTo>
                  <a:pt x="93" y="91"/>
                  <a:pt x="93" y="92"/>
                  <a:pt x="93" y="92"/>
                </a:cubicBezTo>
                <a:cubicBezTo>
                  <a:pt x="94" y="92"/>
                  <a:pt x="94" y="92"/>
                  <a:pt x="94" y="92"/>
                </a:cubicBezTo>
                <a:cubicBezTo>
                  <a:pt x="94" y="92"/>
                  <a:pt x="94" y="92"/>
                  <a:pt x="94" y="92"/>
                </a:cubicBezTo>
                <a:cubicBezTo>
                  <a:pt x="94" y="92"/>
                  <a:pt x="94" y="92"/>
                  <a:pt x="95" y="92"/>
                </a:cubicBezTo>
                <a:cubicBezTo>
                  <a:pt x="95" y="92"/>
                  <a:pt x="95" y="92"/>
                  <a:pt x="96" y="92"/>
                </a:cubicBezTo>
                <a:cubicBezTo>
                  <a:pt x="96" y="92"/>
                  <a:pt x="96" y="92"/>
                  <a:pt x="96" y="92"/>
                </a:cubicBezTo>
                <a:cubicBezTo>
                  <a:pt x="97" y="92"/>
                  <a:pt x="98" y="92"/>
                  <a:pt x="98" y="91"/>
                </a:cubicBezTo>
                <a:cubicBezTo>
                  <a:pt x="99" y="91"/>
                  <a:pt x="99" y="91"/>
                  <a:pt x="99" y="91"/>
                </a:cubicBezTo>
                <a:cubicBezTo>
                  <a:pt x="99" y="91"/>
                  <a:pt x="99" y="91"/>
                  <a:pt x="99" y="91"/>
                </a:cubicBezTo>
                <a:cubicBezTo>
                  <a:pt x="99" y="91"/>
                  <a:pt x="99" y="91"/>
                  <a:pt x="99" y="91"/>
                </a:cubicBezTo>
                <a:cubicBezTo>
                  <a:pt x="99" y="91"/>
                  <a:pt x="99" y="91"/>
                  <a:pt x="99" y="91"/>
                </a:cubicBezTo>
                <a:cubicBezTo>
                  <a:pt x="99" y="91"/>
                  <a:pt x="100" y="91"/>
                  <a:pt x="100" y="91"/>
                </a:cubicBezTo>
                <a:cubicBezTo>
                  <a:pt x="100" y="90"/>
                  <a:pt x="100" y="90"/>
                  <a:pt x="100" y="90"/>
                </a:cubicBezTo>
                <a:cubicBezTo>
                  <a:pt x="100" y="90"/>
                  <a:pt x="100" y="90"/>
                  <a:pt x="100" y="90"/>
                </a:cubicBezTo>
                <a:cubicBezTo>
                  <a:pt x="100" y="90"/>
                  <a:pt x="100" y="90"/>
                  <a:pt x="100" y="90"/>
                </a:cubicBezTo>
                <a:cubicBezTo>
                  <a:pt x="100" y="89"/>
                  <a:pt x="101" y="88"/>
                  <a:pt x="101" y="88"/>
                </a:cubicBezTo>
                <a:cubicBezTo>
                  <a:pt x="102" y="88"/>
                  <a:pt x="102" y="88"/>
                  <a:pt x="102" y="88"/>
                </a:cubicBezTo>
                <a:cubicBezTo>
                  <a:pt x="102" y="88"/>
                  <a:pt x="103" y="88"/>
                  <a:pt x="103" y="88"/>
                </a:cubicBezTo>
                <a:cubicBezTo>
                  <a:pt x="103" y="88"/>
                  <a:pt x="103" y="88"/>
                  <a:pt x="103" y="88"/>
                </a:cubicBezTo>
                <a:cubicBezTo>
                  <a:pt x="103" y="88"/>
                  <a:pt x="103" y="88"/>
                  <a:pt x="104" y="88"/>
                </a:cubicBezTo>
                <a:cubicBezTo>
                  <a:pt x="104" y="88"/>
                  <a:pt x="104" y="88"/>
                  <a:pt x="104" y="88"/>
                </a:cubicBezTo>
                <a:cubicBezTo>
                  <a:pt x="105" y="87"/>
                  <a:pt x="105" y="87"/>
                  <a:pt x="105" y="87"/>
                </a:cubicBezTo>
                <a:cubicBezTo>
                  <a:pt x="105" y="87"/>
                  <a:pt x="105" y="86"/>
                  <a:pt x="105" y="86"/>
                </a:cubicBezTo>
                <a:cubicBezTo>
                  <a:pt x="105" y="86"/>
                  <a:pt x="105" y="86"/>
                  <a:pt x="105" y="86"/>
                </a:cubicBezTo>
                <a:cubicBezTo>
                  <a:pt x="105" y="85"/>
                  <a:pt x="105" y="85"/>
                  <a:pt x="105" y="85"/>
                </a:cubicBezTo>
                <a:cubicBezTo>
                  <a:pt x="105" y="85"/>
                  <a:pt x="104" y="85"/>
                  <a:pt x="104" y="85"/>
                </a:cubicBezTo>
                <a:cubicBezTo>
                  <a:pt x="104" y="85"/>
                  <a:pt x="104" y="85"/>
                  <a:pt x="104" y="85"/>
                </a:cubicBezTo>
                <a:cubicBezTo>
                  <a:pt x="104" y="84"/>
                  <a:pt x="104" y="84"/>
                  <a:pt x="104" y="84"/>
                </a:cubicBezTo>
                <a:cubicBezTo>
                  <a:pt x="104" y="84"/>
                  <a:pt x="104" y="84"/>
                  <a:pt x="104" y="84"/>
                </a:cubicBezTo>
                <a:cubicBezTo>
                  <a:pt x="105" y="84"/>
                  <a:pt x="105" y="84"/>
                  <a:pt x="105" y="84"/>
                </a:cubicBezTo>
                <a:cubicBezTo>
                  <a:pt x="105" y="84"/>
                  <a:pt x="105" y="84"/>
                  <a:pt x="105" y="83"/>
                </a:cubicBezTo>
                <a:cubicBezTo>
                  <a:pt x="105" y="83"/>
                  <a:pt x="105" y="83"/>
                  <a:pt x="105" y="83"/>
                </a:cubicBezTo>
                <a:cubicBezTo>
                  <a:pt x="105" y="83"/>
                  <a:pt x="105" y="83"/>
                  <a:pt x="105" y="83"/>
                </a:cubicBezTo>
                <a:cubicBezTo>
                  <a:pt x="105" y="83"/>
                  <a:pt x="105" y="83"/>
                  <a:pt x="105" y="83"/>
                </a:cubicBezTo>
                <a:cubicBezTo>
                  <a:pt x="105" y="84"/>
                  <a:pt x="105" y="84"/>
                  <a:pt x="105" y="84"/>
                </a:cubicBezTo>
                <a:cubicBezTo>
                  <a:pt x="105" y="83"/>
                  <a:pt x="105" y="83"/>
                  <a:pt x="105" y="83"/>
                </a:cubicBezTo>
                <a:cubicBezTo>
                  <a:pt x="105" y="83"/>
                  <a:pt x="105" y="83"/>
                  <a:pt x="105" y="83"/>
                </a:cubicBezTo>
                <a:cubicBezTo>
                  <a:pt x="105" y="83"/>
                  <a:pt x="105" y="83"/>
                  <a:pt x="105" y="83"/>
                </a:cubicBezTo>
                <a:cubicBezTo>
                  <a:pt x="105" y="83"/>
                  <a:pt x="105" y="83"/>
                  <a:pt x="105" y="83"/>
                </a:cubicBezTo>
                <a:cubicBezTo>
                  <a:pt x="106" y="83"/>
                  <a:pt x="106" y="83"/>
                  <a:pt x="106" y="83"/>
                </a:cubicBezTo>
                <a:cubicBezTo>
                  <a:pt x="106" y="83"/>
                  <a:pt x="107" y="82"/>
                  <a:pt x="107" y="82"/>
                </a:cubicBezTo>
                <a:cubicBezTo>
                  <a:pt x="107" y="81"/>
                  <a:pt x="107" y="81"/>
                  <a:pt x="107" y="80"/>
                </a:cubicBezTo>
                <a:cubicBezTo>
                  <a:pt x="107" y="80"/>
                  <a:pt x="107" y="80"/>
                  <a:pt x="107" y="80"/>
                </a:cubicBezTo>
                <a:cubicBezTo>
                  <a:pt x="107" y="80"/>
                  <a:pt x="107" y="79"/>
                  <a:pt x="107" y="79"/>
                </a:cubicBezTo>
                <a:cubicBezTo>
                  <a:pt x="107" y="79"/>
                  <a:pt x="107" y="79"/>
                  <a:pt x="107" y="79"/>
                </a:cubicBezTo>
                <a:cubicBezTo>
                  <a:pt x="107" y="79"/>
                  <a:pt x="107" y="79"/>
                  <a:pt x="107" y="79"/>
                </a:cubicBezTo>
                <a:cubicBezTo>
                  <a:pt x="107" y="79"/>
                  <a:pt x="107" y="79"/>
                  <a:pt x="107" y="79"/>
                </a:cubicBezTo>
                <a:cubicBezTo>
                  <a:pt x="107" y="79"/>
                  <a:pt x="107" y="78"/>
                  <a:pt x="107" y="78"/>
                </a:cubicBezTo>
                <a:cubicBezTo>
                  <a:pt x="107" y="78"/>
                  <a:pt x="108" y="78"/>
                  <a:pt x="108" y="78"/>
                </a:cubicBezTo>
                <a:cubicBezTo>
                  <a:pt x="108" y="78"/>
                  <a:pt x="108" y="78"/>
                  <a:pt x="108" y="78"/>
                </a:cubicBezTo>
                <a:cubicBezTo>
                  <a:pt x="108" y="78"/>
                  <a:pt x="108" y="78"/>
                  <a:pt x="108" y="78"/>
                </a:cubicBezTo>
                <a:cubicBezTo>
                  <a:pt x="109" y="77"/>
                  <a:pt x="109" y="77"/>
                  <a:pt x="109" y="77"/>
                </a:cubicBezTo>
                <a:cubicBezTo>
                  <a:pt x="109" y="77"/>
                  <a:pt x="109" y="76"/>
                  <a:pt x="109" y="76"/>
                </a:cubicBezTo>
                <a:cubicBezTo>
                  <a:pt x="109" y="76"/>
                  <a:pt x="109" y="76"/>
                  <a:pt x="109" y="76"/>
                </a:cubicBezTo>
                <a:cubicBezTo>
                  <a:pt x="109" y="76"/>
                  <a:pt x="109" y="75"/>
                  <a:pt x="109" y="75"/>
                </a:cubicBezTo>
                <a:cubicBezTo>
                  <a:pt x="110" y="75"/>
                  <a:pt x="110" y="74"/>
                  <a:pt x="111" y="74"/>
                </a:cubicBezTo>
                <a:cubicBezTo>
                  <a:pt x="111" y="74"/>
                  <a:pt x="111" y="74"/>
                  <a:pt x="111" y="74"/>
                </a:cubicBezTo>
                <a:cubicBezTo>
                  <a:pt x="111" y="74"/>
                  <a:pt x="111" y="73"/>
                  <a:pt x="111" y="73"/>
                </a:cubicBezTo>
                <a:cubicBezTo>
                  <a:pt x="111" y="73"/>
                  <a:pt x="111" y="72"/>
                  <a:pt x="111" y="72"/>
                </a:cubicBezTo>
                <a:cubicBezTo>
                  <a:pt x="111" y="72"/>
                  <a:pt x="111" y="72"/>
                  <a:pt x="111" y="72"/>
                </a:cubicBezTo>
                <a:cubicBezTo>
                  <a:pt x="111" y="71"/>
                  <a:pt x="111" y="71"/>
                  <a:pt x="111" y="70"/>
                </a:cubicBezTo>
                <a:cubicBezTo>
                  <a:pt x="111" y="70"/>
                  <a:pt x="111" y="70"/>
                  <a:pt x="112" y="69"/>
                </a:cubicBezTo>
                <a:cubicBezTo>
                  <a:pt x="112" y="69"/>
                  <a:pt x="112" y="69"/>
                  <a:pt x="112" y="69"/>
                </a:cubicBezTo>
                <a:cubicBezTo>
                  <a:pt x="112" y="69"/>
                  <a:pt x="112" y="69"/>
                  <a:pt x="112" y="69"/>
                </a:cubicBezTo>
                <a:cubicBezTo>
                  <a:pt x="112" y="68"/>
                  <a:pt x="112" y="68"/>
                  <a:pt x="112" y="68"/>
                </a:cubicBezTo>
                <a:cubicBezTo>
                  <a:pt x="112" y="68"/>
                  <a:pt x="112" y="68"/>
                  <a:pt x="112" y="68"/>
                </a:cubicBezTo>
                <a:cubicBezTo>
                  <a:pt x="112" y="68"/>
                  <a:pt x="112" y="68"/>
                  <a:pt x="112" y="68"/>
                </a:cubicBezTo>
                <a:cubicBezTo>
                  <a:pt x="112" y="68"/>
                  <a:pt x="112" y="68"/>
                  <a:pt x="112" y="68"/>
                </a:cubicBezTo>
                <a:cubicBezTo>
                  <a:pt x="112" y="69"/>
                  <a:pt x="112" y="69"/>
                  <a:pt x="112" y="69"/>
                </a:cubicBezTo>
                <a:cubicBezTo>
                  <a:pt x="112" y="68"/>
                  <a:pt x="112" y="68"/>
                  <a:pt x="112" y="68"/>
                </a:cubicBezTo>
                <a:cubicBezTo>
                  <a:pt x="112" y="67"/>
                  <a:pt x="112" y="66"/>
                  <a:pt x="112" y="65"/>
                </a:cubicBezTo>
                <a:cubicBezTo>
                  <a:pt x="112" y="65"/>
                  <a:pt x="112" y="64"/>
                  <a:pt x="112" y="64"/>
                </a:cubicBezTo>
                <a:cubicBezTo>
                  <a:pt x="112" y="63"/>
                  <a:pt x="112" y="62"/>
                  <a:pt x="113" y="62"/>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0"/>
                  <a:pt x="113" y="60"/>
                  <a:pt x="113" y="60"/>
                </a:cubicBezTo>
                <a:cubicBezTo>
                  <a:pt x="113" y="60"/>
                  <a:pt x="113" y="60"/>
                  <a:pt x="113" y="60"/>
                </a:cubicBezTo>
                <a:cubicBezTo>
                  <a:pt x="113" y="60"/>
                  <a:pt x="113" y="60"/>
                  <a:pt x="113" y="60"/>
                </a:cubicBezTo>
                <a:cubicBezTo>
                  <a:pt x="113" y="60"/>
                  <a:pt x="113" y="60"/>
                  <a:pt x="114" y="60"/>
                </a:cubicBezTo>
                <a:cubicBezTo>
                  <a:pt x="114" y="60"/>
                  <a:pt x="114" y="60"/>
                  <a:pt x="114" y="60"/>
                </a:cubicBezTo>
                <a:cubicBezTo>
                  <a:pt x="114" y="58"/>
                  <a:pt x="114" y="58"/>
                  <a:pt x="114" y="58"/>
                </a:cubicBezTo>
                <a:cubicBezTo>
                  <a:pt x="114" y="58"/>
                  <a:pt x="114" y="58"/>
                  <a:pt x="114" y="57"/>
                </a:cubicBezTo>
                <a:cubicBezTo>
                  <a:pt x="114" y="57"/>
                  <a:pt x="114" y="57"/>
                  <a:pt x="114" y="57"/>
                </a:cubicBezTo>
                <a:cubicBezTo>
                  <a:pt x="113" y="57"/>
                  <a:pt x="113" y="57"/>
                  <a:pt x="113" y="57"/>
                </a:cubicBezTo>
                <a:cubicBezTo>
                  <a:pt x="113" y="57"/>
                  <a:pt x="113" y="56"/>
                  <a:pt x="113" y="56"/>
                </a:cubicBezTo>
                <a:cubicBezTo>
                  <a:pt x="113" y="56"/>
                  <a:pt x="113" y="56"/>
                  <a:pt x="113" y="56"/>
                </a:cubicBezTo>
                <a:cubicBezTo>
                  <a:pt x="113" y="56"/>
                  <a:pt x="113" y="55"/>
                  <a:pt x="114" y="55"/>
                </a:cubicBezTo>
                <a:cubicBezTo>
                  <a:pt x="114" y="55"/>
                  <a:pt x="114" y="55"/>
                  <a:pt x="114" y="55"/>
                </a:cubicBezTo>
                <a:cubicBezTo>
                  <a:pt x="114" y="55"/>
                  <a:pt x="114" y="55"/>
                  <a:pt x="114" y="55"/>
                </a:cubicBezTo>
                <a:cubicBezTo>
                  <a:pt x="114" y="54"/>
                  <a:pt x="114" y="54"/>
                  <a:pt x="114" y="54"/>
                </a:cubicBezTo>
                <a:cubicBezTo>
                  <a:pt x="114" y="54"/>
                  <a:pt x="114" y="54"/>
                  <a:pt x="114" y="54"/>
                </a:cubicBezTo>
                <a:cubicBezTo>
                  <a:pt x="114" y="53"/>
                  <a:pt x="114" y="53"/>
                  <a:pt x="114" y="53"/>
                </a:cubicBezTo>
                <a:cubicBezTo>
                  <a:pt x="114" y="53"/>
                  <a:pt x="114" y="53"/>
                  <a:pt x="114" y="53"/>
                </a:cubicBezTo>
                <a:cubicBezTo>
                  <a:pt x="114" y="52"/>
                  <a:pt x="114" y="52"/>
                  <a:pt x="114" y="52"/>
                </a:cubicBezTo>
                <a:cubicBezTo>
                  <a:pt x="114" y="52"/>
                  <a:pt x="114" y="52"/>
                  <a:pt x="114" y="52"/>
                </a:cubicBezTo>
                <a:cubicBezTo>
                  <a:pt x="114" y="50"/>
                  <a:pt x="114" y="50"/>
                  <a:pt x="114" y="50"/>
                </a:cubicBezTo>
                <a:cubicBezTo>
                  <a:pt x="114" y="50"/>
                  <a:pt x="114" y="50"/>
                  <a:pt x="114" y="50"/>
                </a:cubicBezTo>
                <a:cubicBezTo>
                  <a:pt x="114" y="49"/>
                  <a:pt x="115" y="49"/>
                  <a:pt x="114" y="49"/>
                </a:cubicBezTo>
                <a:cubicBezTo>
                  <a:pt x="114" y="48"/>
                  <a:pt x="113" y="48"/>
                  <a:pt x="113" y="48"/>
                </a:cubicBezTo>
                <a:cubicBezTo>
                  <a:pt x="113" y="47"/>
                  <a:pt x="113" y="47"/>
                  <a:pt x="113" y="47"/>
                </a:cubicBezTo>
                <a:cubicBezTo>
                  <a:pt x="113" y="46"/>
                  <a:pt x="113" y="46"/>
                  <a:pt x="113" y="46"/>
                </a:cubicBezTo>
                <a:cubicBezTo>
                  <a:pt x="113" y="46"/>
                  <a:pt x="112" y="46"/>
                  <a:pt x="112" y="46"/>
                </a:cubicBezTo>
                <a:cubicBezTo>
                  <a:pt x="112" y="46"/>
                  <a:pt x="112" y="46"/>
                  <a:pt x="112" y="45"/>
                </a:cubicBezTo>
                <a:cubicBezTo>
                  <a:pt x="112" y="45"/>
                  <a:pt x="112" y="45"/>
                  <a:pt x="112" y="45"/>
                </a:cubicBezTo>
                <a:cubicBezTo>
                  <a:pt x="112" y="45"/>
                  <a:pt x="112" y="45"/>
                  <a:pt x="112" y="45"/>
                </a:cubicBezTo>
                <a:cubicBezTo>
                  <a:pt x="112" y="45"/>
                  <a:pt x="112" y="45"/>
                  <a:pt x="112" y="45"/>
                </a:cubicBezTo>
                <a:cubicBezTo>
                  <a:pt x="112" y="45"/>
                  <a:pt x="112" y="45"/>
                  <a:pt x="112" y="44"/>
                </a:cubicBezTo>
                <a:cubicBezTo>
                  <a:pt x="112" y="44"/>
                  <a:pt x="112" y="44"/>
                  <a:pt x="111" y="44"/>
                </a:cubicBezTo>
                <a:cubicBezTo>
                  <a:pt x="111" y="44"/>
                  <a:pt x="111" y="44"/>
                  <a:pt x="111" y="44"/>
                </a:cubicBezTo>
                <a:cubicBezTo>
                  <a:pt x="111" y="44"/>
                  <a:pt x="111" y="44"/>
                  <a:pt x="111" y="44"/>
                </a:cubicBezTo>
                <a:cubicBezTo>
                  <a:pt x="111" y="44"/>
                  <a:pt x="111" y="43"/>
                  <a:pt x="111" y="43"/>
                </a:cubicBezTo>
                <a:cubicBezTo>
                  <a:pt x="111" y="43"/>
                  <a:pt x="111" y="43"/>
                  <a:pt x="111" y="43"/>
                </a:cubicBezTo>
                <a:cubicBezTo>
                  <a:pt x="111" y="43"/>
                  <a:pt x="111" y="43"/>
                  <a:pt x="111" y="43"/>
                </a:cubicBezTo>
                <a:cubicBezTo>
                  <a:pt x="111" y="43"/>
                  <a:pt x="111" y="42"/>
                  <a:pt x="111" y="42"/>
                </a:cubicBezTo>
                <a:cubicBezTo>
                  <a:pt x="111" y="42"/>
                  <a:pt x="110" y="42"/>
                  <a:pt x="110" y="42"/>
                </a:cubicBezTo>
                <a:cubicBezTo>
                  <a:pt x="110" y="42"/>
                  <a:pt x="110" y="42"/>
                  <a:pt x="110" y="42"/>
                </a:cubicBezTo>
                <a:cubicBezTo>
                  <a:pt x="110" y="41"/>
                  <a:pt x="110" y="41"/>
                  <a:pt x="110" y="41"/>
                </a:cubicBezTo>
                <a:cubicBezTo>
                  <a:pt x="109" y="41"/>
                  <a:pt x="109" y="40"/>
                  <a:pt x="109" y="39"/>
                </a:cubicBezTo>
                <a:cubicBezTo>
                  <a:pt x="109" y="39"/>
                  <a:pt x="109" y="39"/>
                  <a:pt x="109" y="39"/>
                </a:cubicBezTo>
                <a:cubicBezTo>
                  <a:pt x="109" y="39"/>
                  <a:pt x="109" y="39"/>
                  <a:pt x="109" y="39"/>
                </a:cubicBezTo>
                <a:cubicBezTo>
                  <a:pt x="109" y="39"/>
                  <a:pt x="109" y="39"/>
                  <a:pt x="109" y="39"/>
                </a:cubicBezTo>
                <a:cubicBezTo>
                  <a:pt x="109" y="38"/>
                  <a:pt x="108" y="38"/>
                  <a:pt x="108" y="38"/>
                </a:cubicBezTo>
                <a:cubicBezTo>
                  <a:pt x="108" y="38"/>
                  <a:pt x="108" y="38"/>
                  <a:pt x="108" y="38"/>
                </a:cubicBezTo>
                <a:cubicBezTo>
                  <a:pt x="108" y="37"/>
                  <a:pt x="108" y="37"/>
                  <a:pt x="108" y="37"/>
                </a:cubicBezTo>
                <a:cubicBezTo>
                  <a:pt x="108" y="37"/>
                  <a:pt x="107" y="37"/>
                  <a:pt x="107" y="37"/>
                </a:cubicBezTo>
                <a:cubicBezTo>
                  <a:pt x="107" y="37"/>
                  <a:pt x="107" y="37"/>
                  <a:pt x="107" y="37"/>
                </a:cubicBezTo>
                <a:cubicBezTo>
                  <a:pt x="107" y="37"/>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5"/>
                  <a:pt x="107" y="35"/>
                  <a:pt x="107" y="35"/>
                </a:cubicBezTo>
                <a:cubicBezTo>
                  <a:pt x="107" y="35"/>
                  <a:pt x="107" y="35"/>
                  <a:pt x="107" y="35"/>
                </a:cubicBezTo>
                <a:cubicBezTo>
                  <a:pt x="106" y="35"/>
                  <a:pt x="106" y="35"/>
                  <a:pt x="106" y="35"/>
                </a:cubicBezTo>
                <a:cubicBezTo>
                  <a:pt x="106" y="34"/>
                  <a:pt x="105" y="34"/>
                  <a:pt x="105" y="33"/>
                </a:cubicBezTo>
                <a:cubicBezTo>
                  <a:pt x="105" y="32"/>
                  <a:pt x="105" y="32"/>
                  <a:pt x="105" y="32"/>
                </a:cubicBezTo>
                <a:cubicBezTo>
                  <a:pt x="104" y="32"/>
                  <a:pt x="104" y="31"/>
                  <a:pt x="103" y="31"/>
                </a:cubicBezTo>
                <a:cubicBezTo>
                  <a:pt x="104" y="31"/>
                  <a:pt x="104" y="31"/>
                  <a:pt x="104" y="31"/>
                </a:cubicBezTo>
                <a:cubicBezTo>
                  <a:pt x="104" y="30"/>
                  <a:pt x="104" y="30"/>
                  <a:pt x="104" y="30"/>
                </a:cubicBezTo>
                <a:cubicBezTo>
                  <a:pt x="104" y="31"/>
                  <a:pt x="104" y="31"/>
                  <a:pt x="104" y="31"/>
                </a:cubicBezTo>
                <a:cubicBezTo>
                  <a:pt x="105" y="31"/>
                  <a:pt x="105" y="31"/>
                  <a:pt x="105" y="31"/>
                </a:cubicBezTo>
                <a:cubicBezTo>
                  <a:pt x="105" y="31"/>
                  <a:pt x="105" y="31"/>
                  <a:pt x="105" y="31"/>
                </a:cubicBezTo>
                <a:cubicBezTo>
                  <a:pt x="105" y="31"/>
                  <a:pt x="105" y="31"/>
                  <a:pt x="105" y="31"/>
                </a:cubicBezTo>
                <a:cubicBezTo>
                  <a:pt x="105" y="31"/>
                  <a:pt x="105" y="31"/>
                  <a:pt x="105" y="31"/>
                </a:cubicBezTo>
                <a:cubicBezTo>
                  <a:pt x="105" y="32"/>
                  <a:pt x="105" y="32"/>
                  <a:pt x="105" y="32"/>
                </a:cubicBezTo>
                <a:cubicBezTo>
                  <a:pt x="105" y="32"/>
                  <a:pt x="105" y="32"/>
                  <a:pt x="105" y="32"/>
                </a:cubicBezTo>
                <a:cubicBezTo>
                  <a:pt x="105" y="32"/>
                  <a:pt x="105" y="32"/>
                  <a:pt x="105" y="32"/>
                </a:cubicBezTo>
                <a:cubicBezTo>
                  <a:pt x="105" y="32"/>
                  <a:pt x="105" y="32"/>
                  <a:pt x="105" y="32"/>
                </a:cubicBezTo>
                <a:cubicBezTo>
                  <a:pt x="105" y="33"/>
                  <a:pt x="105" y="33"/>
                  <a:pt x="105" y="33"/>
                </a:cubicBezTo>
                <a:cubicBezTo>
                  <a:pt x="106" y="33"/>
                  <a:pt x="106" y="33"/>
                  <a:pt x="106" y="33"/>
                </a:cubicBezTo>
                <a:cubicBezTo>
                  <a:pt x="106" y="33"/>
                  <a:pt x="106" y="33"/>
                  <a:pt x="106" y="33"/>
                </a:cubicBezTo>
                <a:cubicBezTo>
                  <a:pt x="106" y="33"/>
                  <a:pt x="106" y="33"/>
                  <a:pt x="106" y="33"/>
                </a:cubicBezTo>
                <a:cubicBezTo>
                  <a:pt x="106" y="33"/>
                  <a:pt x="106" y="33"/>
                  <a:pt x="106" y="33"/>
                </a:cubicBezTo>
                <a:cubicBezTo>
                  <a:pt x="106" y="34"/>
                  <a:pt x="106" y="34"/>
                  <a:pt x="106" y="34"/>
                </a:cubicBezTo>
                <a:cubicBezTo>
                  <a:pt x="106" y="34"/>
                  <a:pt x="107" y="34"/>
                  <a:pt x="107" y="34"/>
                </a:cubicBezTo>
                <a:cubicBezTo>
                  <a:pt x="107" y="34"/>
                  <a:pt x="107" y="34"/>
                  <a:pt x="107" y="34"/>
                </a:cubicBezTo>
                <a:cubicBezTo>
                  <a:pt x="107" y="34"/>
                  <a:pt x="107" y="35"/>
                  <a:pt x="107" y="35"/>
                </a:cubicBezTo>
                <a:cubicBezTo>
                  <a:pt x="108" y="35"/>
                  <a:pt x="108" y="35"/>
                  <a:pt x="108" y="35"/>
                </a:cubicBezTo>
                <a:cubicBezTo>
                  <a:pt x="108" y="36"/>
                  <a:pt x="108" y="36"/>
                  <a:pt x="108" y="36"/>
                </a:cubicBezTo>
                <a:cubicBezTo>
                  <a:pt x="108" y="36"/>
                  <a:pt x="108" y="36"/>
                  <a:pt x="108" y="36"/>
                </a:cubicBezTo>
                <a:cubicBezTo>
                  <a:pt x="108" y="36"/>
                  <a:pt x="108" y="36"/>
                  <a:pt x="108" y="36"/>
                </a:cubicBezTo>
                <a:cubicBezTo>
                  <a:pt x="108" y="36"/>
                  <a:pt x="108" y="37"/>
                  <a:pt x="108" y="37"/>
                </a:cubicBezTo>
                <a:cubicBezTo>
                  <a:pt x="109" y="37"/>
                  <a:pt x="109" y="37"/>
                  <a:pt x="109" y="37"/>
                </a:cubicBezTo>
                <a:cubicBezTo>
                  <a:pt x="109" y="37"/>
                  <a:pt x="109" y="37"/>
                  <a:pt x="109" y="37"/>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9"/>
                  <a:pt x="109" y="39"/>
                  <a:pt x="109" y="39"/>
                </a:cubicBezTo>
                <a:cubicBezTo>
                  <a:pt x="110" y="39"/>
                  <a:pt x="110" y="39"/>
                  <a:pt x="110" y="39"/>
                </a:cubicBezTo>
                <a:cubicBezTo>
                  <a:pt x="110" y="39"/>
                  <a:pt x="110" y="40"/>
                  <a:pt x="110" y="40"/>
                </a:cubicBezTo>
                <a:cubicBezTo>
                  <a:pt x="110" y="40"/>
                  <a:pt x="110" y="40"/>
                  <a:pt x="110" y="40"/>
                </a:cubicBezTo>
                <a:cubicBezTo>
                  <a:pt x="110" y="40"/>
                  <a:pt x="110" y="40"/>
                  <a:pt x="110" y="40"/>
                </a:cubicBezTo>
                <a:cubicBezTo>
                  <a:pt x="110" y="40"/>
                  <a:pt x="110" y="41"/>
                  <a:pt x="111" y="41"/>
                </a:cubicBezTo>
                <a:cubicBezTo>
                  <a:pt x="111" y="41"/>
                  <a:pt x="111" y="41"/>
                  <a:pt x="111" y="41"/>
                </a:cubicBezTo>
                <a:cubicBezTo>
                  <a:pt x="111" y="41"/>
                  <a:pt x="111" y="41"/>
                  <a:pt x="111" y="41"/>
                </a:cubicBezTo>
                <a:cubicBezTo>
                  <a:pt x="111" y="42"/>
                  <a:pt x="111" y="42"/>
                  <a:pt x="111" y="42"/>
                </a:cubicBezTo>
                <a:cubicBezTo>
                  <a:pt x="111" y="42"/>
                  <a:pt x="111" y="42"/>
                  <a:pt x="111" y="42"/>
                </a:cubicBezTo>
                <a:cubicBezTo>
                  <a:pt x="111" y="42"/>
                  <a:pt x="111" y="42"/>
                  <a:pt x="111" y="42"/>
                </a:cubicBezTo>
                <a:cubicBezTo>
                  <a:pt x="111" y="42"/>
                  <a:pt x="111" y="43"/>
                  <a:pt x="111" y="43"/>
                </a:cubicBezTo>
                <a:cubicBezTo>
                  <a:pt x="112" y="43"/>
                  <a:pt x="112" y="43"/>
                  <a:pt x="112" y="44"/>
                </a:cubicBezTo>
                <a:cubicBezTo>
                  <a:pt x="113" y="44"/>
                  <a:pt x="113" y="44"/>
                  <a:pt x="113" y="44"/>
                </a:cubicBezTo>
                <a:cubicBezTo>
                  <a:pt x="113" y="43"/>
                  <a:pt x="113" y="43"/>
                  <a:pt x="113" y="43"/>
                </a:cubicBezTo>
                <a:cubicBezTo>
                  <a:pt x="113" y="42"/>
                  <a:pt x="112" y="41"/>
                  <a:pt x="112" y="39"/>
                </a:cubicBezTo>
                <a:cubicBezTo>
                  <a:pt x="112" y="38"/>
                  <a:pt x="112" y="38"/>
                  <a:pt x="112" y="37"/>
                </a:cubicBezTo>
                <a:close/>
                <a:moveTo>
                  <a:pt x="79" y="5"/>
                </a:moveTo>
                <a:cubicBezTo>
                  <a:pt x="79" y="5"/>
                  <a:pt x="78" y="5"/>
                  <a:pt x="78" y="6"/>
                </a:cubicBezTo>
                <a:cubicBezTo>
                  <a:pt x="78" y="6"/>
                  <a:pt x="78" y="6"/>
                  <a:pt x="78" y="6"/>
                </a:cubicBezTo>
                <a:cubicBezTo>
                  <a:pt x="78" y="6"/>
                  <a:pt x="78" y="6"/>
                  <a:pt x="78" y="6"/>
                </a:cubicBezTo>
                <a:cubicBezTo>
                  <a:pt x="78" y="7"/>
                  <a:pt x="78" y="7"/>
                  <a:pt x="78" y="7"/>
                </a:cubicBezTo>
                <a:cubicBezTo>
                  <a:pt x="78" y="7"/>
                  <a:pt x="79" y="7"/>
                  <a:pt x="79" y="7"/>
                </a:cubicBezTo>
                <a:cubicBezTo>
                  <a:pt x="79" y="8"/>
                  <a:pt x="79" y="8"/>
                  <a:pt x="79" y="8"/>
                </a:cubicBezTo>
                <a:cubicBezTo>
                  <a:pt x="79" y="7"/>
                  <a:pt x="79" y="7"/>
                  <a:pt x="79" y="7"/>
                </a:cubicBezTo>
                <a:cubicBezTo>
                  <a:pt x="79" y="7"/>
                  <a:pt x="79" y="7"/>
                  <a:pt x="79" y="7"/>
                </a:cubicBezTo>
                <a:cubicBezTo>
                  <a:pt x="79" y="7"/>
                  <a:pt x="79" y="8"/>
                  <a:pt x="79" y="8"/>
                </a:cubicBezTo>
                <a:cubicBezTo>
                  <a:pt x="79" y="8"/>
                  <a:pt x="79" y="8"/>
                  <a:pt x="79" y="8"/>
                </a:cubicBezTo>
                <a:cubicBezTo>
                  <a:pt x="78" y="8"/>
                  <a:pt x="78" y="8"/>
                  <a:pt x="78" y="8"/>
                </a:cubicBezTo>
                <a:cubicBezTo>
                  <a:pt x="78" y="8"/>
                  <a:pt x="78" y="8"/>
                  <a:pt x="78" y="8"/>
                </a:cubicBezTo>
                <a:cubicBezTo>
                  <a:pt x="78" y="8"/>
                  <a:pt x="78" y="8"/>
                  <a:pt x="78" y="8"/>
                </a:cubicBezTo>
                <a:cubicBezTo>
                  <a:pt x="78" y="8"/>
                  <a:pt x="78" y="8"/>
                  <a:pt x="78" y="8"/>
                </a:cubicBezTo>
                <a:cubicBezTo>
                  <a:pt x="78" y="10"/>
                  <a:pt x="78" y="10"/>
                  <a:pt x="78" y="10"/>
                </a:cubicBezTo>
                <a:cubicBezTo>
                  <a:pt x="79" y="10"/>
                  <a:pt x="79" y="10"/>
                  <a:pt x="79" y="10"/>
                </a:cubicBezTo>
                <a:cubicBezTo>
                  <a:pt x="79" y="10"/>
                  <a:pt x="79" y="10"/>
                  <a:pt x="79" y="10"/>
                </a:cubicBezTo>
                <a:cubicBezTo>
                  <a:pt x="80" y="10"/>
                  <a:pt x="80" y="10"/>
                  <a:pt x="80" y="10"/>
                </a:cubicBezTo>
                <a:cubicBezTo>
                  <a:pt x="80" y="10"/>
                  <a:pt x="80" y="10"/>
                  <a:pt x="80" y="10"/>
                </a:cubicBezTo>
                <a:cubicBezTo>
                  <a:pt x="81" y="10"/>
                  <a:pt x="81" y="10"/>
                  <a:pt x="81" y="10"/>
                </a:cubicBezTo>
                <a:cubicBezTo>
                  <a:pt x="81" y="10"/>
                  <a:pt x="81" y="10"/>
                  <a:pt x="81" y="10"/>
                </a:cubicBezTo>
                <a:cubicBezTo>
                  <a:pt x="81" y="9"/>
                  <a:pt x="81" y="9"/>
                  <a:pt x="81" y="9"/>
                </a:cubicBezTo>
                <a:cubicBezTo>
                  <a:pt x="81" y="9"/>
                  <a:pt x="81" y="9"/>
                  <a:pt x="81" y="9"/>
                </a:cubicBezTo>
                <a:cubicBezTo>
                  <a:pt x="81" y="9"/>
                  <a:pt x="81"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1" y="7"/>
                </a:cubicBezTo>
                <a:cubicBezTo>
                  <a:pt x="81" y="7"/>
                  <a:pt x="81" y="7"/>
                  <a:pt x="81" y="6"/>
                </a:cubicBezTo>
                <a:cubicBezTo>
                  <a:pt x="81" y="6"/>
                  <a:pt x="81" y="6"/>
                  <a:pt x="81" y="6"/>
                </a:cubicBezTo>
                <a:cubicBezTo>
                  <a:pt x="81" y="6"/>
                  <a:pt x="81" y="6"/>
                  <a:pt x="81" y="6"/>
                </a:cubicBezTo>
                <a:cubicBezTo>
                  <a:pt x="81" y="6"/>
                  <a:pt x="81" y="6"/>
                  <a:pt x="81" y="6"/>
                </a:cubicBezTo>
                <a:cubicBezTo>
                  <a:pt x="80" y="6"/>
                  <a:pt x="80" y="6"/>
                  <a:pt x="80" y="6"/>
                </a:cubicBezTo>
                <a:cubicBezTo>
                  <a:pt x="80" y="6"/>
                  <a:pt x="80" y="6"/>
                  <a:pt x="80" y="6"/>
                </a:cubicBezTo>
                <a:cubicBezTo>
                  <a:pt x="80" y="5"/>
                  <a:pt x="80" y="5"/>
                  <a:pt x="80" y="5"/>
                </a:cubicBezTo>
                <a:cubicBezTo>
                  <a:pt x="80" y="5"/>
                  <a:pt x="80" y="5"/>
                  <a:pt x="80" y="5"/>
                </a:cubicBezTo>
                <a:cubicBezTo>
                  <a:pt x="80" y="5"/>
                  <a:pt x="80" y="5"/>
                  <a:pt x="80" y="5"/>
                </a:cubicBezTo>
                <a:cubicBezTo>
                  <a:pt x="79" y="5"/>
                  <a:pt x="79" y="5"/>
                  <a:pt x="79" y="5"/>
                </a:cubicBezTo>
                <a:cubicBezTo>
                  <a:pt x="79" y="5"/>
                  <a:pt x="79" y="5"/>
                  <a:pt x="79" y="5"/>
                </a:cubicBezTo>
                <a:close/>
                <a:moveTo>
                  <a:pt x="75" y="5"/>
                </a:moveTo>
                <a:cubicBezTo>
                  <a:pt x="75" y="5"/>
                  <a:pt x="75" y="5"/>
                  <a:pt x="75" y="5"/>
                </a:cubicBezTo>
                <a:cubicBezTo>
                  <a:pt x="75" y="5"/>
                  <a:pt x="75" y="5"/>
                  <a:pt x="75" y="5"/>
                </a:cubicBezTo>
                <a:cubicBezTo>
                  <a:pt x="75" y="5"/>
                  <a:pt x="75" y="5"/>
                  <a:pt x="75" y="5"/>
                </a:cubicBezTo>
                <a:cubicBezTo>
                  <a:pt x="75" y="5"/>
                  <a:pt x="75" y="5"/>
                  <a:pt x="74" y="5"/>
                </a:cubicBezTo>
                <a:cubicBezTo>
                  <a:pt x="74" y="5"/>
                  <a:pt x="74" y="5"/>
                  <a:pt x="74" y="5"/>
                </a:cubicBezTo>
                <a:cubicBezTo>
                  <a:pt x="74" y="5"/>
                  <a:pt x="74" y="5"/>
                  <a:pt x="74" y="5"/>
                </a:cubicBezTo>
                <a:cubicBezTo>
                  <a:pt x="74" y="6"/>
                  <a:pt x="74" y="6"/>
                  <a:pt x="74" y="6"/>
                </a:cubicBezTo>
                <a:cubicBezTo>
                  <a:pt x="74" y="6"/>
                  <a:pt x="74" y="6"/>
                  <a:pt x="74" y="6"/>
                </a:cubicBezTo>
                <a:cubicBezTo>
                  <a:pt x="74" y="6"/>
                  <a:pt x="74" y="6"/>
                  <a:pt x="74" y="6"/>
                </a:cubicBezTo>
                <a:cubicBezTo>
                  <a:pt x="74" y="6"/>
                  <a:pt x="74" y="6"/>
                  <a:pt x="74" y="6"/>
                </a:cubicBezTo>
                <a:cubicBezTo>
                  <a:pt x="73" y="6"/>
                  <a:pt x="73" y="6"/>
                  <a:pt x="73" y="6"/>
                </a:cubicBezTo>
                <a:cubicBezTo>
                  <a:pt x="73" y="6"/>
                  <a:pt x="73" y="6"/>
                  <a:pt x="73" y="6"/>
                </a:cubicBezTo>
                <a:cubicBezTo>
                  <a:pt x="73" y="6"/>
                  <a:pt x="73" y="6"/>
                  <a:pt x="73" y="6"/>
                </a:cubicBezTo>
                <a:cubicBezTo>
                  <a:pt x="73" y="6"/>
                  <a:pt x="73" y="6"/>
                  <a:pt x="73" y="6"/>
                </a:cubicBezTo>
                <a:cubicBezTo>
                  <a:pt x="73" y="7"/>
                  <a:pt x="73" y="7"/>
                  <a:pt x="73" y="7"/>
                </a:cubicBezTo>
                <a:cubicBezTo>
                  <a:pt x="73" y="7"/>
                  <a:pt x="73" y="7"/>
                  <a:pt x="73" y="7"/>
                </a:cubicBezTo>
                <a:cubicBezTo>
                  <a:pt x="73" y="8"/>
                  <a:pt x="73" y="8"/>
                  <a:pt x="73" y="8"/>
                </a:cubicBezTo>
                <a:cubicBezTo>
                  <a:pt x="73" y="8"/>
                  <a:pt x="73" y="8"/>
                  <a:pt x="73" y="8"/>
                </a:cubicBezTo>
                <a:cubicBezTo>
                  <a:pt x="73" y="8"/>
                  <a:pt x="73" y="8"/>
                  <a:pt x="73" y="8"/>
                </a:cubicBezTo>
                <a:cubicBezTo>
                  <a:pt x="73" y="8"/>
                  <a:pt x="73" y="8"/>
                  <a:pt x="73" y="8"/>
                </a:cubicBezTo>
                <a:cubicBezTo>
                  <a:pt x="74" y="8"/>
                  <a:pt x="74" y="8"/>
                  <a:pt x="74" y="8"/>
                </a:cubicBezTo>
                <a:cubicBezTo>
                  <a:pt x="74" y="8"/>
                  <a:pt x="74" y="8"/>
                  <a:pt x="74" y="8"/>
                </a:cubicBezTo>
                <a:cubicBezTo>
                  <a:pt x="74" y="8"/>
                  <a:pt x="74" y="8"/>
                  <a:pt x="74" y="8"/>
                </a:cubicBezTo>
                <a:cubicBezTo>
                  <a:pt x="74" y="8"/>
                  <a:pt x="74" y="8"/>
                  <a:pt x="74" y="8"/>
                </a:cubicBezTo>
                <a:cubicBezTo>
                  <a:pt x="74" y="8"/>
                  <a:pt x="74" y="9"/>
                  <a:pt x="74" y="9"/>
                </a:cubicBezTo>
                <a:cubicBezTo>
                  <a:pt x="74" y="9"/>
                  <a:pt x="75" y="9"/>
                  <a:pt x="75" y="9"/>
                </a:cubicBezTo>
                <a:cubicBezTo>
                  <a:pt x="75" y="9"/>
                  <a:pt x="75" y="9"/>
                  <a:pt x="75" y="9"/>
                </a:cubicBezTo>
                <a:cubicBezTo>
                  <a:pt x="75" y="9"/>
                  <a:pt x="75" y="9"/>
                  <a:pt x="75" y="9"/>
                </a:cubicBezTo>
                <a:cubicBezTo>
                  <a:pt x="76" y="9"/>
                  <a:pt x="76" y="9"/>
                  <a:pt x="76" y="9"/>
                </a:cubicBezTo>
                <a:cubicBezTo>
                  <a:pt x="76" y="9"/>
                  <a:pt x="76" y="9"/>
                  <a:pt x="76" y="9"/>
                </a:cubicBezTo>
                <a:cubicBezTo>
                  <a:pt x="77" y="9"/>
                  <a:pt x="77" y="9"/>
                  <a:pt x="77" y="9"/>
                </a:cubicBezTo>
                <a:cubicBezTo>
                  <a:pt x="77" y="9"/>
                  <a:pt x="77" y="9"/>
                  <a:pt x="77" y="9"/>
                </a:cubicBezTo>
                <a:cubicBezTo>
                  <a:pt x="77" y="9"/>
                  <a:pt x="77" y="9"/>
                  <a:pt x="77" y="8"/>
                </a:cubicBezTo>
                <a:cubicBezTo>
                  <a:pt x="78" y="8"/>
                  <a:pt x="78" y="8"/>
                  <a:pt x="78" y="7"/>
                </a:cubicBezTo>
                <a:cubicBezTo>
                  <a:pt x="78" y="7"/>
                  <a:pt x="78" y="7"/>
                  <a:pt x="77" y="7"/>
                </a:cubicBezTo>
                <a:cubicBezTo>
                  <a:pt x="77" y="6"/>
                  <a:pt x="77" y="6"/>
                  <a:pt x="77" y="6"/>
                </a:cubicBezTo>
                <a:cubicBezTo>
                  <a:pt x="77" y="6"/>
                  <a:pt x="77" y="6"/>
                  <a:pt x="77" y="6"/>
                </a:cubicBezTo>
                <a:cubicBezTo>
                  <a:pt x="77" y="6"/>
                  <a:pt x="77" y="6"/>
                  <a:pt x="77" y="6"/>
                </a:cubicBezTo>
                <a:cubicBezTo>
                  <a:pt x="77" y="6"/>
                  <a:pt x="78" y="6"/>
                  <a:pt x="78" y="5"/>
                </a:cubicBezTo>
                <a:cubicBezTo>
                  <a:pt x="78" y="5"/>
                  <a:pt x="78" y="5"/>
                  <a:pt x="78" y="5"/>
                </a:cubicBezTo>
                <a:cubicBezTo>
                  <a:pt x="78" y="5"/>
                  <a:pt x="78" y="5"/>
                  <a:pt x="78" y="5"/>
                </a:cubicBezTo>
                <a:cubicBezTo>
                  <a:pt x="77" y="5"/>
                  <a:pt x="77" y="5"/>
                  <a:pt x="77" y="5"/>
                </a:cubicBezTo>
                <a:cubicBezTo>
                  <a:pt x="77" y="5"/>
                  <a:pt x="77" y="5"/>
                  <a:pt x="77" y="5"/>
                </a:cubicBezTo>
                <a:cubicBezTo>
                  <a:pt x="77" y="5"/>
                  <a:pt x="77" y="5"/>
                  <a:pt x="77" y="5"/>
                </a:cubicBezTo>
                <a:cubicBezTo>
                  <a:pt x="77" y="4"/>
                  <a:pt x="76" y="4"/>
                  <a:pt x="76" y="4"/>
                </a:cubicBezTo>
                <a:cubicBezTo>
                  <a:pt x="76" y="4"/>
                  <a:pt x="76" y="4"/>
                  <a:pt x="76" y="4"/>
                </a:cubicBezTo>
                <a:cubicBezTo>
                  <a:pt x="76" y="4"/>
                  <a:pt x="76" y="4"/>
                  <a:pt x="76" y="4"/>
                </a:cubicBezTo>
                <a:cubicBezTo>
                  <a:pt x="76" y="4"/>
                  <a:pt x="76" y="4"/>
                  <a:pt x="76" y="4"/>
                </a:cubicBezTo>
                <a:cubicBezTo>
                  <a:pt x="76"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3"/>
                  <a:pt x="75" y="3"/>
                  <a:pt x="75" y="3"/>
                </a:cubicBezTo>
                <a:cubicBezTo>
                  <a:pt x="73" y="3"/>
                  <a:pt x="73" y="3"/>
                  <a:pt x="73" y="3"/>
                </a:cubicBezTo>
                <a:cubicBezTo>
                  <a:pt x="73" y="4"/>
                  <a:pt x="73" y="4"/>
                  <a:pt x="73" y="4"/>
                </a:cubicBezTo>
                <a:cubicBezTo>
                  <a:pt x="73" y="4"/>
                  <a:pt x="73" y="4"/>
                  <a:pt x="73" y="4"/>
                </a:cubicBezTo>
                <a:cubicBezTo>
                  <a:pt x="73" y="4"/>
                  <a:pt x="73" y="5"/>
                  <a:pt x="73" y="5"/>
                </a:cubicBezTo>
                <a:cubicBezTo>
                  <a:pt x="73" y="5"/>
                  <a:pt x="73" y="5"/>
                  <a:pt x="73" y="5"/>
                </a:cubicBezTo>
                <a:cubicBezTo>
                  <a:pt x="75" y="5"/>
                  <a:pt x="75" y="5"/>
                  <a:pt x="75" y="5"/>
                </a:cubicBezTo>
                <a:cubicBezTo>
                  <a:pt x="75" y="5"/>
                  <a:pt x="75" y="5"/>
                  <a:pt x="75" y="5"/>
                </a:cubicBezTo>
                <a:close/>
                <a:moveTo>
                  <a:pt x="112" y="77"/>
                </a:moveTo>
                <a:cubicBezTo>
                  <a:pt x="113" y="76"/>
                  <a:pt x="113" y="75"/>
                  <a:pt x="113" y="74"/>
                </a:cubicBezTo>
                <a:cubicBezTo>
                  <a:pt x="113" y="74"/>
                  <a:pt x="113" y="74"/>
                  <a:pt x="113" y="74"/>
                </a:cubicBezTo>
                <a:cubicBezTo>
                  <a:pt x="113" y="74"/>
                  <a:pt x="113" y="74"/>
                  <a:pt x="113" y="74"/>
                </a:cubicBezTo>
                <a:cubicBezTo>
                  <a:pt x="113" y="74"/>
                  <a:pt x="113" y="74"/>
                  <a:pt x="113" y="74"/>
                </a:cubicBezTo>
                <a:cubicBezTo>
                  <a:pt x="113" y="74"/>
                  <a:pt x="113" y="74"/>
                  <a:pt x="113" y="74"/>
                </a:cubicBezTo>
                <a:cubicBezTo>
                  <a:pt x="113" y="74"/>
                  <a:pt x="113" y="74"/>
                  <a:pt x="112" y="73"/>
                </a:cubicBezTo>
                <a:cubicBezTo>
                  <a:pt x="112" y="74"/>
                  <a:pt x="112" y="74"/>
                  <a:pt x="112" y="74"/>
                </a:cubicBezTo>
                <a:cubicBezTo>
                  <a:pt x="112" y="74"/>
                  <a:pt x="112" y="74"/>
                  <a:pt x="112" y="74"/>
                </a:cubicBezTo>
                <a:cubicBezTo>
                  <a:pt x="112" y="74"/>
                  <a:pt x="112" y="74"/>
                  <a:pt x="111" y="74"/>
                </a:cubicBezTo>
                <a:cubicBezTo>
                  <a:pt x="111" y="75"/>
                  <a:pt x="111" y="75"/>
                  <a:pt x="111" y="75"/>
                </a:cubicBezTo>
                <a:cubicBezTo>
                  <a:pt x="111" y="75"/>
                  <a:pt x="110" y="76"/>
                  <a:pt x="110" y="76"/>
                </a:cubicBezTo>
                <a:cubicBezTo>
                  <a:pt x="110" y="76"/>
                  <a:pt x="110" y="76"/>
                  <a:pt x="110" y="76"/>
                </a:cubicBezTo>
                <a:cubicBezTo>
                  <a:pt x="110" y="76"/>
                  <a:pt x="110" y="76"/>
                  <a:pt x="110" y="76"/>
                </a:cubicBezTo>
                <a:cubicBezTo>
                  <a:pt x="110" y="76"/>
                  <a:pt x="110" y="77"/>
                  <a:pt x="110" y="77"/>
                </a:cubicBezTo>
                <a:cubicBezTo>
                  <a:pt x="110" y="77"/>
                  <a:pt x="110" y="77"/>
                  <a:pt x="110" y="77"/>
                </a:cubicBezTo>
                <a:cubicBezTo>
                  <a:pt x="110" y="77"/>
                  <a:pt x="110" y="77"/>
                  <a:pt x="110" y="77"/>
                </a:cubicBezTo>
                <a:cubicBezTo>
                  <a:pt x="109" y="78"/>
                  <a:pt x="109" y="78"/>
                  <a:pt x="109" y="79"/>
                </a:cubicBezTo>
                <a:cubicBezTo>
                  <a:pt x="109" y="79"/>
                  <a:pt x="109" y="79"/>
                  <a:pt x="109" y="79"/>
                </a:cubicBezTo>
                <a:cubicBezTo>
                  <a:pt x="109" y="79"/>
                  <a:pt x="109" y="79"/>
                  <a:pt x="109" y="79"/>
                </a:cubicBezTo>
                <a:cubicBezTo>
                  <a:pt x="109" y="79"/>
                  <a:pt x="109" y="80"/>
                  <a:pt x="109" y="81"/>
                </a:cubicBezTo>
                <a:cubicBezTo>
                  <a:pt x="109" y="81"/>
                  <a:pt x="109" y="81"/>
                  <a:pt x="109" y="81"/>
                </a:cubicBezTo>
                <a:cubicBezTo>
                  <a:pt x="109" y="82"/>
                  <a:pt x="109" y="82"/>
                  <a:pt x="109" y="82"/>
                </a:cubicBezTo>
                <a:cubicBezTo>
                  <a:pt x="109" y="82"/>
                  <a:pt x="109" y="82"/>
                  <a:pt x="109" y="82"/>
                </a:cubicBezTo>
                <a:cubicBezTo>
                  <a:pt x="109" y="82"/>
                  <a:pt x="109" y="82"/>
                  <a:pt x="109" y="82"/>
                </a:cubicBezTo>
                <a:cubicBezTo>
                  <a:pt x="110" y="82"/>
                  <a:pt x="111" y="81"/>
                  <a:pt x="111" y="81"/>
                </a:cubicBezTo>
                <a:cubicBezTo>
                  <a:pt x="111" y="81"/>
                  <a:pt x="111" y="80"/>
                  <a:pt x="111" y="80"/>
                </a:cubicBezTo>
                <a:cubicBezTo>
                  <a:pt x="111" y="80"/>
                  <a:pt x="111" y="80"/>
                  <a:pt x="111" y="80"/>
                </a:cubicBezTo>
                <a:cubicBezTo>
                  <a:pt x="111" y="80"/>
                  <a:pt x="111" y="80"/>
                  <a:pt x="111" y="79"/>
                </a:cubicBezTo>
                <a:cubicBezTo>
                  <a:pt x="111" y="79"/>
                  <a:pt x="111" y="79"/>
                  <a:pt x="111" y="79"/>
                </a:cubicBezTo>
                <a:cubicBezTo>
                  <a:pt x="111" y="79"/>
                  <a:pt x="111" y="79"/>
                  <a:pt x="111" y="79"/>
                </a:cubicBezTo>
                <a:cubicBezTo>
                  <a:pt x="111" y="79"/>
                  <a:pt x="111" y="79"/>
                  <a:pt x="111" y="78"/>
                </a:cubicBezTo>
                <a:cubicBezTo>
                  <a:pt x="111" y="78"/>
                  <a:pt x="111" y="78"/>
                  <a:pt x="111" y="78"/>
                </a:cubicBezTo>
                <a:cubicBezTo>
                  <a:pt x="111" y="78"/>
                  <a:pt x="111" y="78"/>
                  <a:pt x="111" y="78"/>
                </a:cubicBezTo>
                <a:cubicBezTo>
                  <a:pt x="111" y="78"/>
                  <a:pt x="112" y="78"/>
                  <a:pt x="112" y="78"/>
                </a:cubicBezTo>
                <a:cubicBezTo>
                  <a:pt x="112" y="77"/>
                  <a:pt x="112" y="77"/>
                  <a:pt x="112" y="77"/>
                </a:cubicBezTo>
                <a:cubicBezTo>
                  <a:pt x="112" y="77"/>
                  <a:pt x="112" y="77"/>
                  <a:pt x="112" y="77"/>
                </a:cubicBezTo>
                <a:cubicBezTo>
                  <a:pt x="112" y="77"/>
                  <a:pt x="112" y="77"/>
                  <a:pt x="112" y="77"/>
                </a:cubicBezTo>
                <a:cubicBezTo>
                  <a:pt x="112" y="77"/>
                  <a:pt x="112" y="77"/>
                  <a:pt x="112" y="7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55" name="Freeform 10"/>
          <p:cNvSpPr>
            <a:spLocks noEditPoints="1"/>
          </p:cNvSpPr>
          <p:nvPr/>
        </p:nvSpPr>
        <p:spPr bwMode="auto">
          <a:xfrm>
            <a:off x="9992565" y="1819819"/>
            <a:ext cx="639145" cy="710158"/>
          </a:xfrm>
          <a:custGeom>
            <a:avLst/>
            <a:gdLst>
              <a:gd name="T0" fmla="*/ 84 w 95"/>
              <a:gd name="T1" fmla="*/ 58 h 106"/>
              <a:gd name="T2" fmla="*/ 72 w 95"/>
              <a:gd name="T3" fmla="*/ 85 h 106"/>
              <a:gd name="T4" fmla="*/ 71 w 95"/>
              <a:gd name="T5" fmla="*/ 69 h 106"/>
              <a:gd name="T6" fmla="*/ 62 w 95"/>
              <a:gd name="T7" fmla="*/ 62 h 106"/>
              <a:gd name="T8" fmla="*/ 62 w 95"/>
              <a:gd name="T9" fmla="*/ 62 h 106"/>
              <a:gd name="T10" fmla="*/ 57 w 95"/>
              <a:gd name="T11" fmla="*/ 62 h 106"/>
              <a:gd name="T12" fmla="*/ 53 w 95"/>
              <a:gd name="T13" fmla="*/ 72 h 106"/>
              <a:gd name="T14" fmla="*/ 51 w 95"/>
              <a:gd name="T15" fmla="*/ 77 h 106"/>
              <a:gd name="T16" fmla="*/ 50 w 95"/>
              <a:gd name="T17" fmla="*/ 65 h 106"/>
              <a:gd name="T18" fmla="*/ 50 w 95"/>
              <a:gd name="T19" fmla="*/ 63 h 106"/>
              <a:gd name="T20" fmla="*/ 48 w 95"/>
              <a:gd name="T21" fmla="*/ 62 h 106"/>
              <a:gd name="T22" fmla="*/ 46 w 95"/>
              <a:gd name="T23" fmla="*/ 63 h 106"/>
              <a:gd name="T24" fmla="*/ 47 w 95"/>
              <a:gd name="T25" fmla="*/ 65 h 106"/>
              <a:gd name="T26" fmla="*/ 45 w 95"/>
              <a:gd name="T27" fmla="*/ 77 h 106"/>
              <a:gd name="T28" fmla="*/ 43 w 95"/>
              <a:gd name="T29" fmla="*/ 72 h 106"/>
              <a:gd name="T30" fmla="*/ 39 w 95"/>
              <a:gd name="T31" fmla="*/ 62 h 106"/>
              <a:gd name="T32" fmla="*/ 32 w 95"/>
              <a:gd name="T33" fmla="*/ 62 h 106"/>
              <a:gd name="T34" fmla="*/ 32 w 95"/>
              <a:gd name="T35" fmla="*/ 62 h 106"/>
              <a:gd name="T36" fmla="*/ 23 w 95"/>
              <a:gd name="T37" fmla="*/ 69 h 106"/>
              <a:gd name="T38" fmla="*/ 22 w 95"/>
              <a:gd name="T39" fmla="*/ 83 h 106"/>
              <a:gd name="T40" fmla="*/ 12 w 95"/>
              <a:gd name="T41" fmla="*/ 58 h 106"/>
              <a:gd name="T42" fmla="*/ 48 w 95"/>
              <a:gd name="T43" fmla="*/ 22 h 106"/>
              <a:gd name="T44" fmla="*/ 48 w 95"/>
              <a:gd name="T45" fmla="*/ 27 h 106"/>
              <a:gd name="T46" fmla="*/ 52 w 95"/>
              <a:gd name="T47" fmla="*/ 30 h 106"/>
              <a:gd name="T48" fmla="*/ 58 w 95"/>
              <a:gd name="T49" fmla="*/ 26 h 106"/>
              <a:gd name="T50" fmla="*/ 66 w 95"/>
              <a:gd name="T51" fmla="*/ 22 h 106"/>
              <a:gd name="T52" fmla="*/ 72 w 95"/>
              <a:gd name="T53" fmla="*/ 18 h 106"/>
              <a:gd name="T54" fmla="*/ 72 w 95"/>
              <a:gd name="T55" fmla="*/ 13 h 106"/>
              <a:gd name="T56" fmla="*/ 66 w 95"/>
              <a:gd name="T57" fmla="*/ 10 h 106"/>
              <a:gd name="T58" fmla="*/ 58 w 95"/>
              <a:gd name="T59" fmla="*/ 5 h 106"/>
              <a:gd name="T60" fmla="*/ 52 w 95"/>
              <a:gd name="T61" fmla="*/ 2 h 106"/>
              <a:gd name="T62" fmla="*/ 48 w 95"/>
              <a:gd name="T63" fmla="*/ 4 h 106"/>
              <a:gd name="T64" fmla="*/ 48 w 95"/>
              <a:gd name="T65" fmla="*/ 10 h 106"/>
              <a:gd name="T66" fmla="*/ 0 w 95"/>
              <a:gd name="T67" fmla="*/ 58 h 106"/>
              <a:gd name="T68" fmla="*/ 48 w 95"/>
              <a:gd name="T69" fmla="*/ 106 h 106"/>
              <a:gd name="T70" fmla="*/ 95 w 95"/>
              <a:gd name="T71" fmla="*/ 58 h 106"/>
              <a:gd name="T72" fmla="*/ 84 w 95"/>
              <a:gd name="T73" fmla="*/ 58 h 106"/>
              <a:gd name="T74" fmla="*/ 48 w 95"/>
              <a:gd name="T75" fmla="*/ 38 h 106"/>
              <a:gd name="T76" fmla="*/ 59 w 95"/>
              <a:gd name="T77" fmla="*/ 48 h 106"/>
              <a:gd name="T78" fmla="*/ 48 w 95"/>
              <a:gd name="T79" fmla="*/ 59 h 106"/>
              <a:gd name="T80" fmla="*/ 37 w 95"/>
              <a:gd name="T81" fmla="*/ 48 h 106"/>
              <a:gd name="T82" fmla="*/ 48 w 95"/>
              <a:gd name="T83" fmla="*/ 38 h 106"/>
              <a:gd name="T84" fmla="*/ 62 w 95"/>
              <a:gd name="T85" fmla="*/ 76 h 106"/>
              <a:gd name="T86" fmla="*/ 62 w 95"/>
              <a:gd name="T87" fmla="*/ 76 h 106"/>
              <a:gd name="T88" fmla="*/ 64 w 95"/>
              <a:gd name="T89" fmla="*/ 76 h 106"/>
              <a:gd name="T90" fmla="*/ 64 w 95"/>
              <a:gd name="T91" fmla="*/ 90 h 106"/>
              <a:gd name="T92" fmla="*/ 62 w 95"/>
              <a:gd name="T93" fmla="*/ 91 h 106"/>
              <a:gd name="T94" fmla="*/ 62 w 95"/>
              <a:gd name="T95" fmla="*/ 76 h 106"/>
              <a:gd name="T96" fmla="*/ 62 w 95"/>
              <a:gd name="T97" fmla="*/ 76 h 106"/>
              <a:gd name="T98" fmla="*/ 32 w 95"/>
              <a:gd name="T99" fmla="*/ 76 h 106"/>
              <a:gd name="T100" fmla="*/ 32 w 95"/>
              <a:gd name="T101" fmla="*/ 76 h 106"/>
              <a:gd name="T102" fmla="*/ 32 w 95"/>
              <a:gd name="T103" fmla="*/ 90 h 106"/>
              <a:gd name="T104" fmla="*/ 30 w 95"/>
              <a:gd name="T105" fmla="*/ 90 h 106"/>
              <a:gd name="T106" fmla="*/ 31 w 95"/>
              <a:gd name="T107" fmla="*/ 76 h 106"/>
              <a:gd name="T108" fmla="*/ 32 w 95"/>
              <a:gd name="T109" fmla="*/ 7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5" h="106">
                <a:moveTo>
                  <a:pt x="84" y="58"/>
                </a:moveTo>
                <a:cubicBezTo>
                  <a:pt x="84" y="68"/>
                  <a:pt x="79" y="78"/>
                  <a:pt x="72" y="85"/>
                </a:cubicBezTo>
                <a:cubicBezTo>
                  <a:pt x="72" y="77"/>
                  <a:pt x="72" y="71"/>
                  <a:pt x="71" y="69"/>
                </a:cubicBezTo>
                <a:cubicBezTo>
                  <a:pt x="68" y="63"/>
                  <a:pt x="64" y="62"/>
                  <a:pt x="62" y="62"/>
                </a:cubicBezTo>
                <a:cubicBezTo>
                  <a:pt x="62" y="62"/>
                  <a:pt x="62" y="62"/>
                  <a:pt x="62" y="62"/>
                </a:cubicBezTo>
                <a:cubicBezTo>
                  <a:pt x="57" y="62"/>
                  <a:pt x="57" y="62"/>
                  <a:pt x="57" y="62"/>
                </a:cubicBezTo>
                <a:cubicBezTo>
                  <a:pt x="53" y="72"/>
                  <a:pt x="53" y="72"/>
                  <a:pt x="53" y="72"/>
                </a:cubicBezTo>
                <a:cubicBezTo>
                  <a:pt x="51" y="77"/>
                  <a:pt x="51" y="77"/>
                  <a:pt x="51" y="77"/>
                </a:cubicBezTo>
                <a:cubicBezTo>
                  <a:pt x="50" y="65"/>
                  <a:pt x="50" y="65"/>
                  <a:pt x="50" y="65"/>
                </a:cubicBezTo>
                <a:cubicBezTo>
                  <a:pt x="50" y="64"/>
                  <a:pt x="50" y="64"/>
                  <a:pt x="50" y="63"/>
                </a:cubicBezTo>
                <a:cubicBezTo>
                  <a:pt x="50" y="62"/>
                  <a:pt x="49" y="62"/>
                  <a:pt x="48" y="62"/>
                </a:cubicBezTo>
                <a:cubicBezTo>
                  <a:pt x="47" y="62"/>
                  <a:pt x="46" y="62"/>
                  <a:pt x="46" y="63"/>
                </a:cubicBezTo>
                <a:cubicBezTo>
                  <a:pt x="46" y="64"/>
                  <a:pt x="46" y="64"/>
                  <a:pt x="47" y="65"/>
                </a:cubicBezTo>
                <a:cubicBezTo>
                  <a:pt x="45" y="77"/>
                  <a:pt x="45" y="77"/>
                  <a:pt x="45" y="77"/>
                </a:cubicBezTo>
                <a:cubicBezTo>
                  <a:pt x="43" y="72"/>
                  <a:pt x="43" y="72"/>
                  <a:pt x="43" y="72"/>
                </a:cubicBezTo>
                <a:cubicBezTo>
                  <a:pt x="39" y="62"/>
                  <a:pt x="39" y="62"/>
                  <a:pt x="39" y="62"/>
                </a:cubicBezTo>
                <a:cubicBezTo>
                  <a:pt x="32" y="62"/>
                  <a:pt x="32" y="62"/>
                  <a:pt x="32" y="62"/>
                </a:cubicBezTo>
                <a:cubicBezTo>
                  <a:pt x="32" y="62"/>
                  <a:pt x="32" y="62"/>
                  <a:pt x="32" y="62"/>
                </a:cubicBezTo>
                <a:cubicBezTo>
                  <a:pt x="29" y="62"/>
                  <a:pt x="25" y="64"/>
                  <a:pt x="23" y="69"/>
                </a:cubicBezTo>
                <a:cubicBezTo>
                  <a:pt x="22" y="71"/>
                  <a:pt x="22" y="76"/>
                  <a:pt x="22" y="83"/>
                </a:cubicBezTo>
                <a:cubicBezTo>
                  <a:pt x="15" y="76"/>
                  <a:pt x="12" y="68"/>
                  <a:pt x="12" y="58"/>
                </a:cubicBezTo>
                <a:cubicBezTo>
                  <a:pt x="12" y="38"/>
                  <a:pt x="28" y="22"/>
                  <a:pt x="48" y="22"/>
                </a:cubicBezTo>
                <a:cubicBezTo>
                  <a:pt x="48" y="27"/>
                  <a:pt x="48" y="27"/>
                  <a:pt x="48" y="27"/>
                </a:cubicBezTo>
                <a:cubicBezTo>
                  <a:pt x="48" y="30"/>
                  <a:pt x="50" y="31"/>
                  <a:pt x="52" y="30"/>
                </a:cubicBezTo>
                <a:cubicBezTo>
                  <a:pt x="58" y="26"/>
                  <a:pt x="58" y="26"/>
                  <a:pt x="58" y="26"/>
                </a:cubicBezTo>
                <a:cubicBezTo>
                  <a:pt x="60" y="25"/>
                  <a:pt x="64" y="23"/>
                  <a:pt x="66" y="22"/>
                </a:cubicBezTo>
                <a:cubicBezTo>
                  <a:pt x="72" y="18"/>
                  <a:pt x="72" y="18"/>
                  <a:pt x="72" y="18"/>
                </a:cubicBezTo>
                <a:cubicBezTo>
                  <a:pt x="74" y="17"/>
                  <a:pt x="74" y="15"/>
                  <a:pt x="72" y="13"/>
                </a:cubicBezTo>
                <a:cubicBezTo>
                  <a:pt x="66" y="10"/>
                  <a:pt x="66" y="10"/>
                  <a:pt x="66" y="10"/>
                </a:cubicBezTo>
                <a:cubicBezTo>
                  <a:pt x="64" y="8"/>
                  <a:pt x="60" y="6"/>
                  <a:pt x="58" y="5"/>
                </a:cubicBezTo>
                <a:cubicBezTo>
                  <a:pt x="52" y="2"/>
                  <a:pt x="52" y="2"/>
                  <a:pt x="52" y="2"/>
                </a:cubicBezTo>
                <a:cubicBezTo>
                  <a:pt x="50" y="0"/>
                  <a:pt x="48" y="1"/>
                  <a:pt x="48" y="4"/>
                </a:cubicBezTo>
                <a:cubicBezTo>
                  <a:pt x="48" y="10"/>
                  <a:pt x="48" y="10"/>
                  <a:pt x="48" y="10"/>
                </a:cubicBezTo>
                <a:cubicBezTo>
                  <a:pt x="21" y="10"/>
                  <a:pt x="0" y="32"/>
                  <a:pt x="0" y="58"/>
                </a:cubicBezTo>
                <a:cubicBezTo>
                  <a:pt x="0" y="84"/>
                  <a:pt x="21" y="106"/>
                  <a:pt x="48" y="106"/>
                </a:cubicBezTo>
                <a:cubicBezTo>
                  <a:pt x="74" y="106"/>
                  <a:pt x="95" y="84"/>
                  <a:pt x="95" y="58"/>
                </a:cubicBezTo>
                <a:cubicBezTo>
                  <a:pt x="84" y="58"/>
                  <a:pt x="84" y="58"/>
                  <a:pt x="84" y="58"/>
                </a:cubicBezTo>
                <a:close/>
                <a:moveTo>
                  <a:pt x="48" y="38"/>
                </a:moveTo>
                <a:cubicBezTo>
                  <a:pt x="54" y="38"/>
                  <a:pt x="59" y="42"/>
                  <a:pt x="59" y="48"/>
                </a:cubicBezTo>
                <a:cubicBezTo>
                  <a:pt x="59" y="54"/>
                  <a:pt x="54" y="59"/>
                  <a:pt x="48" y="59"/>
                </a:cubicBezTo>
                <a:cubicBezTo>
                  <a:pt x="42" y="59"/>
                  <a:pt x="37" y="54"/>
                  <a:pt x="37" y="48"/>
                </a:cubicBezTo>
                <a:cubicBezTo>
                  <a:pt x="37" y="42"/>
                  <a:pt x="42" y="38"/>
                  <a:pt x="48" y="38"/>
                </a:cubicBezTo>
                <a:close/>
                <a:moveTo>
                  <a:pt x="62" y="76"/>
                </a:moveTo>
                <a:cubicBezTo>
                  <a:pt x="62" y="76"/>
                  <a:pt x="62" y="76"/>
                  <a:pt x="62" y="76"/>
                </a:cubicBezTo>
                <a:cubicBezTo>
                  <a:pt x="63" y="75"/>
                  <a:pt x="64" y="76"/>
                  <a:pt x="64" y="76"/>
                </a:cubicBezTo>
                <a:cubicBezTo>
                  <a:pt x="64" y="90"/>
                  <a:pt x="64" y="90"/>
                  <a:pt x="64" y="90"/>
                </a:cubicBezTo>
                <a:cubicBezTo>
                  <a:pt x="63" y="91"/>
                  <a:pt x="63" y="91"/>
                  <a:pt x="62" y="91"/>
                </a:cubicBezTo>
                <a:cubicBezTo>
                  <a:pt x="62" y="76"/>
                  <a:pt x="62" y="76"/>
                  <a:pt x="62" y="76"/>
                </a:cubicBezTo>
                <a:cubicBezTo>
                  <a:pt x="62" y="76"/>
                  <a:pt x="62" y="76"/>
                  <a:pt x="62" y="76"/>
                </a:cubicBezTo>
                <a:close/>
                <a:moveTo>
                  <a:pt x="32" y="76"/>
                </a:moveTo>
                <a:cubicBezTo>
                  <a:pt x="32" y="76"/>
                  <a:pt x="32" y="76"/>
                  <a:pt x="32" y="76"/>
                </a:cubicBezTo>
                <a:cubicBezTo>
                  <a:pt x="32" y="90"/>
                  <a:pt x="32" y="90"/>
                  <a:pt x="32" y="90"/>
                </a:cubicBezTo>
                <a:cubicBezTo>
                  <a:pt x="31" y="90"/>
                  <a:pt x="31" y="90"/>
                  <a:pt x="30" y="90"/>
                </a:cubicBezTo>
                <a:cubicBezTo>
                  <a:pt x="31" y="76"/>
                  <a:pt x="31" y="76"/>
                  <a:pt x="31" y="76"/>
                </a:cubicBezTo>
                <a:cubicBezTo>
                  <a:pt x="31" y="76"/>
                  <a:pt x="31" y="76"/>
                  <a:pt x="32" y="76"/>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62" name="TextBox 361"/>
          <p:cNvSpPr txBox="1"/>
          <p:nvPr/>
        </p:nvSpPr>
        <p:spPr>
          <a:xfrm>
            <a:off x="1342576"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01</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63" name="TextBox 362"/>
          <p:cNvSpPr txBox="1"/>
          <p:nvPr/>
        </p:nvSpPr>
        <p:spPr>
          <a:xfrm>
            <a:off x="3419085"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02</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69" name="TextBox 368"/>
          <p:cNvSpPr txBox="1"/>
          <p:nvPr/>
        </p:nvSpPr>
        <p:spPr>
          <a:xfrm>
            <a:off x="5539624"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03</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76" name="TextBox 375"/>
          <p:cNvSpPr txBox="1"/>
          <p:nvPr/>
        </p:nvSpPr>
        <p:spPr>
          <a:xfrm>
            <a:off x="7613291"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04</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96" name="TextBox 395"/>
          <p:cNvSpPr txBox="1"/>
          <p:nvPr/>
        </p:nvSpPr>
        <p:spPr>
          <a:xfrm>
            <a:off x="9706843"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05</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5" name="Freeform 6"/>
          <p:cNvSpPr/>
          <p:nvPr/>
        </p:nvSpPr>
        <p:spPr bwMode="auto">
          <a:xfrm>
            <a:off x="0" y="4763146"/>
            <a:ext cx="12190412" cy="2094854"/>
          </a:xfrm>
          <a:custGeom>
            <a:avLst/>
            <a:gdLst>
              <a:gd name="T0" fmla="*/ 1135 w 2153"/>
              <a:gd name="T1" fmla="*/ 28 h 370"/>
              <a:gd name="T2" fmla="*/ 1172 w 2153"/>
              <a:gd name="T3" fmla="*/ 0 h 370"/>
              <a:gd name="T4" fmla="*/ 1210 w 2153"/>
              <a:gd name="T5" fmla="*/ 29 h 370"/>
              <a:gd name="T6" fmla="*/ 1252 w 2153"/>
              <a:gd name="T7" fmla="*/ 1 h 370"/>
              <a:gd name="T8" fmla="*/ 1290 w 2153"/>
              <a:gd name="T9" fmla="*/ 28 h 370"/>
              <a:gd name="T10" fmla="*/ 1327 w 2153"/>
              <a:gd name="T11" fmla="*/ 1 h 370"/>
              <a:gd name="T12" fmla="*/ 1365 w 2153"/>
              <a:gd name="T13" fmla="*/ 28 h 370"/>
              <a:gd name="T14" fmla="*/ 1403 w 2153"/>
              <a:gd name="T15" fmla="*/ 1 h 370"/>
              <a:gd name="T16" fmla="*/ 1441 w 2153"/>
              <a:gd name="T17" fmla="*/ 28 h 370"/>
              <a:gd name="T18" fmla="*/ 1478 w 2153"/>
              <a:gd name="T19" fmla="*/ 1 h 370"/>
              <a:gd name="T20" fmla="*/ 1516 w 2153"/>
              <a:gd name="T21" fmla="*/ 28 h 370"/>
              <a:gd name="T22" fmla="*/ 1553 w 2153"/>
              <a:gd name="T23" fmla="*/ 1 h 370"/>
              <a:gd name="T24" fmla="*/ 1591 w 2153"/>
              <a:gd name="T25" fmla="*/ 28 h 370"/>
              <a:gd name="T26" fmla="*/ 1628 w 2153"/>
              <a:gd name="T27" fmla="*/ 1 h 370"/>
              <a:gd name="T28" fmla="*/ 1667 w 2153"/>
              <a:gd name="T29" fmla="*/ 28 h 370"/>
              <a:gd name="T30" fmla="*/ 1704 w 2153"/>
              <a:gd name="T31" fmla="*/ 1 h 370"/>
              <a:gd name="T32" fmla="*/ 1742 w 2153"/>
              <a:gd name="T33" fmla="*/ 28 h 370"/>
              <a:gd name="T34" fmla="*/ 1779 w 2153"/>
              <a:gd name="T35" fmla="*/ 1 h 370"/>
              <a:gd name="T36" fmla="*/ 1817 w 2153"/>
              <a:gd name="T37" fmla="*/ 28 h 370"/>
              <a:gd name="T38" fmla="*/ 1854 w 2153"/>
              <a:gd name="T39" fmla="*/ 1 h 370"/>
              <a:gd name="T40" fmla="*/ 1892 w 2153"/>
              <a:gd name="T41" fmla="*/ 28 h 370"/>
              <a:gd name="T42" fmla="*/ 1930 w 2153"/>
              <a:gd name="T43" fmla="*/ 0 h 370"/>
              <a:gd name="T44" fmla="*/ 1968 w 2153"/>
              <a:gd name="T45" fmla="*/ 28 h 370"/>
              <a:gd name="T46" fmla="*/ 2005 w 2153"/>
              <a:gd name="T47" fmla="*/ 0 h 370"/>
              <a:gd name="T48" fmla="*/ 2043 w 2153"/>
              <a:gd name="T49" fmla="*/ 28 h 370"/>
              <a:gd name="T50" fmla="*/ 2080 w 2153"/>
              <a:gd name="T51" fmla="*/ 0 h 370"/>
              <a:gd name="T52" fmla="*/ 2118 w 2153"/>
              <a:gd name="T53" fmla="*/ 28 h 370"/>
              <a:gd name="T54" fmla="*/ 2153 w 2153"/>
              <a:gd name="T55" fmla="*/ 2 h 370"/>
              <a:gd name="T56" fmla="*/ 2153 w 2153"/>
              <a:gd name="T57" fmla="*/ 370 h 370"/>
              <a:gd name="T58" fmla="*/ 0 w 2153"/>
              <a:gd name="T59" fmla="*/ 370 h 370"/>
              <a:gd name="T60" fmla="*/ 0 w 2153"/>
              <a:gd name="T61" fmla="*/ 29 h 370"/>
              <a:gd name="T62" fmla="*/ 42 w 2153"/>
              <a:gd name="T63" fmla="*/ 1 h 370"/>
              <a:gd name="T64" fmla="*/ 81 w 2153"/>
              <a:gd name="T65" fmla="*/ 28 h 370"/>
              <a:gd name="T66" fmla="*/ 118 w 2153"/>
              <a:gd name="T67" fmla="*/ 1 h 370"/>
              <a:gd name="T68" fmla="*/ 156 w 2153"/>
              <a:gd name="T69" fmla="*/ 28 h 370"/>
              <a:gd name="T70" fmla="*/ 193 w 2153"/>
              <a:gd name="T71" fmla="*/ 1 h 370"/>
              <a:gd name="T72" fmla="*/ 231 w 2153"/>
              <a:gd name="T73" fmla="*/ 28 h 370"/>
              <a:gd name="T74" fmla="*/ 268 w 2153"/>
              <a:gd name="T75" fmla="*/ 1 h 370"/>
              <a:gd name="T76" fmla="*/ 306 w 2153"/>
              <a:gd name="T77" fmla="*/ 28 h 370"/>
              <a:gd name="T78" fmla="*/ 344 w 2153"/>
              <a:gd name="T79" fmla="*/ 1 h 370"/>
              <a:gd name="T80" fmla="*/ 382 w 2153"/>
              <a:gd name="T81" fmla="*/ 28 h 370"/>
              <a:gd name="T82" fmla="*/ 419 w 2153"/>
              <a:gd name="T83" fmla="*/ 1 h 370"/>
              <a:gd name="T84" fmla="*/ 457 w 2153"/>
              <a:gd name="T85" fmla="*/ 28 h 370"/>
              <a:gd name="T86" fmla="*/ 494 w 2153"/>
              <a:gd name="T87" fmla="*/ 1 h 370"/>
              <a:gd name="T88" fmla="*/ 532 w 2153"/>
              <a:gd name="T89" fmla="*/ 28 h 370"/>
              <a:gd name="T90" fmla="*/ 569 w 2153"/>
              <a:gd name="T91" fmla="*/ 1 h 370"/>
              <a:gd name="T92" fmla="*/ 608 w 2153"/>
              <a:gd name="T93" fmla="*/ 28 h 370"/>
              <a:gd name="T94" fmla="*/ 645 w 2153"/>
              <a:gd name="T95" fmla="*/ 1 h 370"/>
              <a:gd name="T96" fmla="*/ 683 w 2153"/>
              <a:gd name="T97" fmla="*/ 28 h 370"/>
              <a:gd name="T98" fmla="*/ 720 w 2153"/>
              <a:gd name="T99" fmla="*/ 0 h 370"/>
              <a:gd name="T100" fmla="*/ 758 w 2153"/>
              <a:gd name="T101" fmla="*/ 28 h 370"/>
              <a:gd name="T102" fmla="*/ 795 w 2153"/>
              <a:gd name="T103" fmla="*/ 0 h 370"/>
              <a:gd name="T104" fmla="*/ 833 w 2153"/>
              <a:gd name="T105" fmla="*/ 28 h 370"/>
              <a:gd name="T106" fmla="*/ 871 w 2153"/>
              <a:gd name="T107" fmla="*/ 0 h 370"/>
              <a:gd name="T108" fmla="*/ 909 w 2153"/>
              <a:gd name="T109" fmla="*/ 28 h 370"/>
              <a:gd name="T110" fmla="*/ 946 w 2153"/>
              <a:gd name="T111" fmla="*/ 0 h 370"/>
              <a:gd name="T112" fmla="*/ 984 w 2153"/>
              <a:gd name="T113" fmla="*/ 28 h 370"/>
              <a:gd name="T114" fmla="*/ 1021 w 2153"/>
              <a:gd name="T115" fmla="*/ 0 h 370"/>
              <a:gd name="T116" fmla="*/ 1059 w 2153"/>
              <a:gd name="T117" fmla="*/ 28 h 370"/>
              <a:gd name="T118" fmla="*/ 1096 w 2153"/>
              <a:gd name="T119" fmla="*/ 0 h 370"/>
              <a:gd name="T120" fmla="*/ 1135 w 2153"/>
              <a:gd name="T121" fmla="*/ 28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53" h="370">
                <a:moveTo>
                  <a:pt x="1135" y="28"/>
                </a:moveTo>
                <a:cubicBezTo>
                  <a:pt x="1172" y="0"/>
                  <a:pt x="1172" y="0"/>
                  <a:pt x="1172" y="0"/>
                </a:cubicBezTo>
                <a:cubicBezTo>
                  <a:pt x="1210" y="29"/>
                  <a:pt x="1210" y="29"/>
                  <a:pt x="1210" y="29"/>
                </a:cubicBezTo>
                <a:cubicBezTo>
                  <a:pt x="1252" y="1"/>
                  <a:pt x="1252" y="1"/>
                  <a:pt x="1252" y="1"/>
                </a:cubicBezTo>
                <a:cubicBezTo>
                  <a:pt x="1290" y="28"/>
                  <a:pt x="1290" y="28"/>
                  <a:pt x="1290" y="28"/>
                </a:cubicBezTo>
                <a:cubicBezTo>
                  <a:pt x="1327" y="1"/>
                  <a:pt x="1327" y="1"/>
                  <a:pt x="1327" y="1"/>
                </a:cubicBezTo>
                <a:cubicBezTo>
                  <a:pt x="1365" y="28"/>
                  <a:pt x="1365" y="28"/>
                  <a:pt x="1365" y="28"/>
                </a:cubicBezTo>
                <a:cubicBezTo>
                  <a:pt x="1403" y="1"/>
                  <a:pt x="1403" y="1"/>
                  <a:pt x="1403" y="1"/>
                </a:cubicBezTo>
                <a:cubicBezTo>
                  <a:pt x="1441" y="28"/>
                  <a:pt x="1441" y="28"/>
                  <a:pt x="1441" y="28"/>
                </a:cubicBezTo>
                <a:cubicBezTo>
                  <a:pt x="1478" y="1"/>
                  <a:pt x="1478" y="1"/>
                  <a:pt x="1478" y="1"/>
                </a:cubicBezTo>
                <a:cubicBezTo>
                  <a:pt x="1516" y="28"/>
                  <a:pt x="1516" y="28"/>
                  <a:pt x="1516" y="28"/>
                </a:cubicBezTo>
                <a:cubicBezTo>
                  <a:pt x="1553" y="1"/>
                  <a:pt x="1553" y="1"/>
                  <a:pt x="1553" y="1"/>
                </a:cubicBezTo>
                <a:cubicBezTo>
                  <a:pt x="1591" y="28"/>
                  <a:pt x="1591" y="28"/>
                  <a:pt x="1591" y="28"/>
                </a:cubicBezTo>
                <a:cubicBezTo>
                  <a:pt x="1628" y="1"/>
                  <a:pt x="1628" y="1"/>
                  <a:pt x="1628" y="1"/>
                </a:cubicBezTo>
                <a:cubicBezTo>
                  <a:pt x="1667" y="28"/>
                  <a:pt x="1667" y="28"/>
                  <a:pt x="1667" y="28"/>
                </a:cubicBezTo>
                <a:cubicBezTo>
                  <a:pt x="1704" y="1"/>
                  <a:pt x="1704" y="1"/>
                  <a:pt x="1704" y="1"/>
                </a:cubicBezTo>
                <a:cubicBezTo>
                  <a:pt x="1742" y="28"/>
                  <a:pt x="1742" y="28"/>
                  <a:pt x="1742" y="28"/>
                </a:cubicBezTo>
                <a:cubicBezTo>
                  <a:pt x="1779" y="1"/>
                  <a:pt x="1779" y="1"/>
                  <a:pt x="1779" y="1"/>
                </a:cubicBezTo>
                <a:cubicBezTo>
                  <a:pt x="1817" y="28"/>
                  <a:pt x="1817" y="28"/>
                  <a:pt x="1817" y="28"/>
                </a:cubicBezTo>
                <a:cubicBezTo>
                  <a:pt x="1854" y="1"/>
                  <a:pt x="1854" y="1"/>
                  <a:pt x="1854" y="1"/>
                </a:cubicBezTo>
                <a:cubicBezTo>
                  <a:pt x="1892" y="28"/>
                  <a:pt x="1892" y="28"/>
                  <a:pt x="1892" y="28"/>
                </a:cubicBezTo>
                <a:cubicBezTo>
                  <a:pt x="1930" y="0"/>
                  <a:pt x="1930" y="0"/>
                  <a:pt x="1930" y="0"/>
                </a:cubicBezTo>
                <a:cubicBezTo>
                  <a:pt x="1968" y="28"/>
                  <a:pt x="1968" y="28"/>
                  <a:pt x="1968" y="28"/>
                </a:cubicBezTo>
                <a:cubicBezTo>
                  <a:pt x="2005" y="0"/>
                  <a:pt x="2005" y="0"/>
                  <a:pt x="2005" y="0"/>
                </a:cubicBezTo>
                <a:cubicBezTo>
                  <a:pt x="2043" y="28"/>
                  <a:pt x="2043" y="28"/>
                  <a:pt x="2043" y="28"/>
                </a:cubicBezTo>
                <a:cubicBezTo>
                  <a:pt x="2080" y="0"/>
                  <a:pt x="2080" y="0"/>
                  <a:pt x="2080" y="0"/>
                </a:cubicBezTo>
                <a:cubicBezTo>
                  <a:pt x="2118" y="28"/>
                  <a:pt x="2118" y="28"/>
                  <a:pt x="2118" y="28"/>
                </a:cubicBezTo>
                <a:cubicBezTo>
                  <a:pt x="2153" y="2"/>
                  <a:pt x="2153" y="2"/>
                  <a:pt x="2153" y="2"/>
                </a:cubicBezTo>
                <a:cubicBezTo>
                  <a:pt x="2153" y="152"/>
                  <a:pt x="2153" y="220"/>
                  <a:pt x="2153" y="370"/>
                </a:cubicBezTo>
                <a:cubicBezTo>
                  <a:pt x="0" y="370"/>
                  <a:pt x="0" y="370"/>
                  <a:pt x="0" y="370"/>
                </a:cubicBezTo>
                <a:cubicBezTo>
                  <a:pt x="0" y="29"/>
                  <a:pt x="0" y="29"/>
                  <a:pt x="0" y="29"/>
                </a:cubicBezTo>
                <a:cubicBezTo>
                  <a:pt x="42" y="1"/>
                  <a:pt x="42" y="1"/>
                  <a:pt x="42" y="1"/>
                </a:cubicBezTo>
                <a:cubicBezTo>
                  <a:pt x="81" y="28"/>
                  <a:pt x="81" y="28"/>
                  <a:pt x="81" y="28"/>
                </a:cubicBezTo>
                <a:cubicBezTo>
                  <a:pt x="118" y="1"/>
                  <a:pt x="118" y="1"/>
                  <a:pt x="118" y="1"/>
                </a:cubicBezTo>
                <a:cubicBezTo>
                  <a:pt x="156" y="28"/>
                  <a:pt x="156" y="28"/>
                  <a:pt x="156" y="28"/>
                </a:cubicBezTo>
                <a:cubicBezTo>
                  <a:pt x="193" y="1"/>
                  <a:pt x="193" y="1"/>
                  <a:pt x="193" y="1"/>
                </a:cubicBezTo>
                <a:cubicBezTo>
                  <a:pt x="231" y="28"/>
                  <a:pt x="231" y="28"/>
                  <a:pt x="231" y="28"/>
                </a:cubicBezTo>
                <a:cubicBezTo>
                  <a:pt x="268" y="1"/>
                  <a:pt x="268" y="1"/>
                  <a:pt x="268" y="1"/>
                </a:cubicBezTo>
                <a:cubicBezTo>
                  <a:pt x="306" y="28"/>
                  <a:pt x="306" y="28"/>
                  <a:pt x="306" y="28"/>
                </a:cubicBezTo>
                <a:cubicBezTo>
                  <a:pt x="344" y="1"/>
                  <a:pt x="344" y="1"/>
                  <a:pt x="344" y="1"/>
                </a:cubicBezTo>
                <a:cubicBezTo>
                  <a:pt x="382" y="28"/>
                  <a:pt x="382" y="28"/>
                  <a:pt x="382" y="28"/>
                </a:cubicBezTo>
                <a:cubicBezTo>
                  <a:pt x="419" y="1"/>
                  <a:pt x="419" y="1"/>
                  <a:pt x="419" y="1"/>
                </a:cubicBezTo>
                <a:cubicBezTo>
                  <a:pt x="457" y="28"/>
                  <a:pt x="457" y="28"/>
                  <a:pt x="457" y="28"/>
                </a:cubicBezTo>
                <a:cubicBezTo>
                  <a:pt x="494" y="1"/>
                  <a:pt x="494" y="1"/>
                  <a:pt x="494" y="1"/>
                </a:cubicBezTo>
                <a:cubicBezTo>
                  <a:pt x="532" y="28"/>
                  <a:pt x="532" y="28"/>
                  <a:pt x="532" y="28"/>
                </a:cubicBezTo>
                <a:cubicBezTo>
                  <a:pt x="569" y="1"/>
                  <a:pt x="569" y="1"/>
                  <a:pt x="569" y="1"/>
                </a:cubicBezTo>
                <a:cubicBezTo>
                  <a:pt x="608" y="28"/>
                  <a:pt x="608" y="28"/>
                  <a:pt x="608" y="28"/>
                </a:cubicBezTo>
                <a:cubicBezTo>
                  <a:pt x="645" y="1"/>
                  <a:pt x="645" y="1"/>
                  <a:pt x="645" y="1"/>
                </a:cubicBezTo>
                <a:cubicBezTo>
                  <a:pt x="683" y="28"/>
                  <a:pt x="683" y="28"/>
                  <a:pt x="683" y="28"/>
                </a:cubicBezTo>
                <a:cubicBezTo>
                  <a:pt x="720" y="0"/>
                  <a:pt x="720" y="0"/>
                  <a:pt x="720" y="0"/>
                </a:cubicBezTo>
                <a:cubicBezTo>
                  <a:pt x="758" y="28"/>
                  <a:pt x="758" y="28"/>
                  <a:pt x="758" y="28"/>
                </a:cubicBezTo>
                <a:cubicBezTo>
                  <a:pt x="795" y="0"/>
                  <a:pt x="795" y="0"/>
                  <a:pt x="795" y="0"/>
                </a:cubicBezTo>
                <a:cubicBezTo>
                  <a:pt x="833" y="28"/>
                  <a:pt x="833" y="28"/>
                  <a:pt x="833" y="28"/>
                </a:cubicBezTo>
                <a:cubicBezTo>
                  <a:pt x="871" y="0"/>
                  <a:pt x="871" y="0"/>
                  <a:pt x="871" y="0"/>
                </a:cubicBezTo>
                <a:cubicBezTo>
                  <a:pt x="909" y="28"/>
                  <a:pt x="909" y="28"/>
                  <a:pt x="909" y="28"/>
                </a:cubicBezTo>
                <a:cubicBezTo>
                  <a:pt x="946" y="0"/>
                  <a:pt x="946" y="0"/>
                  <a:pt x="946" y="0"/>
                </a:cubicBezTo>
                <a:cubicBezTo>
                  <a:pt x="984" y="28"/>
                  <a:pt x="984" y="28"/>
                  <a:pt x="984" y="28"/>
                </a:cubicBezTo>
                <a:cubicBezTo>
                  <a:pt x="1021" y="0"/>
                  <a:pt x="1021" y="0"/>
                  <a:pt x="1021" y="0"/>
                </a:cubicBezTo>
                <a:cubicBezTo>
                  <a:pt x="1059" y="28"/>
                  <a:pt x="1059" y="28"/>
                  <a:pt x="1059" y="28"/>
                </a:cubicBezTo>
                <a:cubicBezTo>
                  <a:pt x="1096" y="0"/>
                  <a:pt x="1096" y="0"/>
                  <a:pt x="1096" y="0"/>
                </a:cubicBezTo>
                <a:lnTo>
                  <a:pt x="1135" y="28"/>
                </a:lnTo>
                <a:close/>
              </a:path>
            </a:pathLst>
          </a:custGeom>
          <a:pattFill prst="plaid">
            <a:fgClr>
              <a:srgbClr val="FFEEE1"/>
            </a:fgClr>
            <a:bgClr>
              <a:schemeClr val="bg1"/>
            </a:bgClr>
          </a:patt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288"/>
                                        </p:tgtEl>
                                        <p:attrNameLst>
                                          <p:attrName>style.visibility</p:attrName>
                                        </p:attrNameLst>
                                      </p:cBhvr>
                                      <p:to>
                                        <p:strVal val="visible"/>
                                      </p:to>
                                    </p:set>
                                    <p:anim calcmode="lin" valueType="num">
                                      <p:cBhvr additive="base">
                                        <p:cTn id="7" dur="500" fill="hold"/>
                                        <p:tgtEl>
                                          <p:spTgt spid="288"/>
                                        </p:tgtEl>
                                        <p:attrNameLst>
                                          <p:attrName>ppt_x</p:attrName>
                                        </p:attrNameLst>
                                      </p:cBhvr>
                                      <p:tavLst>
                                        <p:tav tm="0">
                                          <p:val>
                                            <p:strVal val="#ppt_x"/>
                                          </p:val>
                                        </p:tav>
                                        <p:tav tm="100000">
                                          <p:val>
                                            <p:strVal val="#ppt_x"/>
                                          </p:val>
                                        </p:tav>
                                      </p:tavLst>
                                    </p:anim>
                                    <p:anim calcmode="lin" valueType="num">
                                      <p:cBhvr additive="base">
                                        <p:cTn id="8" dur="500" fill="hold"/>
                                        <p:tgtEl>
                                          <p:spTgt spid="288"/>
                                        </p:tgtEl>
                                        <p:attrNameLst>
                                          <p:attrName>ppt_y</p:attrName>
                                        </p:attrNameLst>
                                      </p:cBhvr>
                                      <p:tavLst>
                                        <p:tav tm="0">
                                          <p:val>
                                            <p:strVal val="0-#ppt_h/2"/>
                                          </p:val>
                                        </p:tav>
                                        <p:tav tm="100000">
                                          <p:val>
                                            <p:strVal val="#ppt_y"/>
                                          </p:val>
                                        </p:tav>
                                      </p:tavLst>
                                    </p:anim>
                                  </p:childTnLst>
                                </p:cTn>
                              </p:par>
                              <p:par>
                                <p:cTn id="9" presetID="3" presetClass="emph" presetSubtype="2" fill="hold" grpId="0" nodeType="withEffect">
                                  <p:stCondLst>
                                    <p:cond delay="0"/>
                                  </p:stCondLst>
                                  <p:childTnLst>
                                    <p:animClr clrSpc="rgb" dir="cw">
                                      <p:cBhvr override="childStyle">
                                        <p:cTn id="10" dur="500" fill="hold"/>
                                        <p:tgtEl>
                                          <p:spTgt spid="369"/>
                                        </p:tgtEl>
                                        <p:attrNameLst>
                                          <p:attrName>style.color</p:attrName>
                                        </p:attrNameLst>
                                      </p:cBhvr>
                                      <p:to>
                                        <a:srgbClr val="ED4545"/>
                                      </p:to>
                                    </p:animClr>
                                  </p:childTnLst>
                                </p:cTn>
                              </p:par>
                              <p:par>
                                <p:cTn id="11" presetID="19" presetClass="emph" presetSubtype="0" fill="hold" grpId="0" nodeType="withEffect">
                                  <p:stCondLst>
                                    <p:cond delay="0"/>
                                  </p:stCondLst>
                                  <p:childTnLst>
                                    <p:animClr clrSpc="rgb" dir="cw">
                                      <p:cBhvr override="childStyle">
                                        <p:cTn id="12" dur="500" fill="hold"/>
                                        <p:tgtEl>
                                          <p:spTgt spid="325"/>
                                        </p:tgtEl>
                                        <p:attrNameLst>
                                          <p:attrName>style.color</p:attrName>
                                        </p:attrNameLst>
                                      </p:cBhvr>
                                      <p:to>
                                        <a:srgbClr val="ED4545"/>
                                      </p:to>
                                    </p:animClr>
                                    <p:animClr clrSpc="rgb" dir="cw">
                                      <p:cBhvr>
                                        <p:cTn id="13" dur="500" fill="hold"/>
                                        <p:tgtEl>
                                          <p:spTgt spid="325"/>
                                        </p:tgtEl>
                                        <p:attrNameLst>
                                          <p:attrName>fillcolor</p:attrName>
                                        </p:attrNameLst>
                                      </p:cBhvr>
                                      <p:to>
                                        <a:srgbClr val="ED4545"/>
                                      </p:to>
                                    </p:animClr>
                                    <p:set>
                                      <p:cBhvr>
                                        <p:cTn id="14" dur="500" fill="hold"/>
                                        <p:tgtEl>
                                          <p:spTgt spid="325"/>
                                        </p:tgtEl>
                                        <p:attrNameLst>
                                          <p:attrName>fill.type</p:attrName>
                                        </p:attrNameLst>
                                      </p:cBhvr>
                                      <p:to>
                                        <p:strVal val="solid"/>
                                      </p:to>
                                    </p:set>
                                    <p:set>
                                      <p:cBhvr>
                                        <p:cTn id="15" dur="500" fill="hold"/>
                                        <p:tgtEl>
                                          <p:spTgt spid="325"/>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8" grpId="0" animBg="1"/>
      <p:bldP spid="325" grpId="0" animBg="1"/>
      <p:bldP spid="36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TextBox 2"/>
          <p:cNvSpPr txBox="1"/>
          <p:nvPr/>
        </p:nvSpPr>
        <p:spPr>
          <a:xfrm>
            <a:off x="1679676" y="2718792"/>
            <a:ext cx="3341148" cy="549061"/>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
        <p:nvSpPr>
          <p:cNvPr id="4" name="TextBox 3"/>
          <p:cNvSpPr txBox="1"/>
          <p:nvPr/>
        </p:nvSpPr>
        <p:spPr>
          <a:xfrm>
            <a:off x="1679676" y="2257127"/>
            <a:ext cx="1774276" cy="366575"/>
          </a:xfrm>
          <a:prstGeom prst="rect">
            <a:avLst/>
          </a:prstGeom>
          <a:noFill/>
        </p:spPr>
        <p:txBody>
          <a:bodyPr wrap="square" tIns="0" bIns="0" rtlCol="0" anchor="t">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5" name="Line 6"/>
          <p:cNvSpPr>
            <a:spLocks noChangeShapeType="1"/>
          </p:cNvSpPr>
          <p:nvPr/>
        </p:nvSpPr>
        <p:spPr bwMode="auto">
          <a:xfrm>
            <a:off x="6075077" y="5299104"/>
            <a:ext cx="4840336" cy="0"/>
          </a:xfrm>
          <a:prstGeom prst="line">
            <a:avLst/>
          </a:prstGeom>
          <a:noFill/>
          <a:ln w="38100"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 name="Freeform 7"/>
          <p:cNvSpPr>
            <a:spLocks noEditPoints="1"/>
          </p:cNvSpPr>
          <p:nvPr/>
        </p:nvSpPr>
        <p:spPr bwMode="auto">
          <a:xfrm>
            <a:off x="10367242" y="2277421"/>
            <a:ext cx="539586" cy="2746985"/>
          </a:xfrm>
          <a:custGeom>
            <a:avLst/>
            <a:gdLst>
              <a:gd name="T0" fmla="*/ 111 w 186"/>
              <a:gd name="T1" fmla="*/ 0 h 948"/>
              <a:gd name="T2" fmla="*/ 35 w 186"/>
              <a:gd name="T3" fmla="*/ 75 h 948"/>
              <a:gd name="T4" fmla="*/ 35 w 186"/>
              <a:gd name="T5" fmla="*/ 224 h 948"/>
              <a:gd name="T6" fmla="*/ 186 w 186"/>
              <a:gd name="T7" fmla="*/ 224 h 948"/>
              <a:gd name="T8" fmla="*/ 186 w 186"/>
              <a:gd name="T9" fmla="*/ 75 h 948"/>
              <a:gd name="T10" fmla="*/ 111 w 186"/>
              <a:gd name="T11" fmla="*/ 0 h 948"/>
              <a:gd name="T12" fmla="*/ 35 w 186"/>
              <a:gd name="T13" fmla="*/ 242 h 948"/>
              <a:gd name="T14" fmla="*/ 35 w 186"/>
              <a:gd name="T15" fmla="*/ 466 h 948"/>
              <a:gd name="T16" fmla="*/ 186 w 186"/>
              <a:gd name="T17" fmla="*/ 466 h 948"/>
              <a:gd name="T18" fmla="*/ 186 w 186"/>
              <a:gd name="T19" fmla="*/ 242 h 948"/>
              <a:gd name="T20" fmla="*/ 35 w 186"/>
              <a:gd name="T21" fmla="*/ 242 h 948"/>
              <a:gd name="T22" fmla="*/ 35 w 186"/>
              <a:gd name="T23" fmla="*/ 483 h 948"/>
              <a:gd name="T24" fmla="*/ 35 w 186"/>
              <a:gd name="T25" fmla="*/ 707 h 948"/>
              <a:gd name="T26" fmla="*/ 186 w 186"/>
              <a:gd name="T27" fmla="*/ 707 h 948"/>
              <a:gd name="T28" fmla="*/ 186 w 186"/>
              <a:gd name="T29" fmla="*/ 483 h 948"/>
              <a:gd name="T30" fmla="*/ 35 w 186"/>
              <a:gd name="T31" fmla="*/ 483 h 948"/>
              <a:gd name="T32" fmla="*/ 35 w 186"/>
              <a:gd name="T33" fmla="*/ 724 h 948"/>
              <a:gd name="T34" fmla="*/ 35 w 186"/>
              <a:gd name="T35" fmla="*/ 916 h 948"/>
              <a:gd name="T36" fmla="*/ 0 w 186"/>
              <a:gd name="T37" fmla="*/ 948 h 948"/>
              <a:gd name="T38" fmla="*/ 35 w 186"/>
              <a:gd name="T39" fmla="*/ 948 h 948"/>
              <a:gd name="T40" fmla="*/ 35 w 186"/>
              <a:gd name="T41" fmla="*/ 948 h 948"/>
              <a:gd name="T42" fmla="*/ 115 w 186"/>
              <a:gd name="T43" fmla="*/ 948 h 948"/>
              <a:gd name="T44" fmla="*/ 186 w 186"/>
              <a:gd name="T45" fmla="*/ 877 h 948"/>
              <a:gd name="T46" fmla="*/ 186 w 186"/>
              <a:gd name="T47" fmla="*/ 724 h 948"/>
              <a:gd name="T48" fmla="*/ 35 w 186"/>
              <a:gd name="T49" fmla="*/ 724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6" h="948">
                <a:moveTo>
                  <a:pt x="111" y="0"/>
                </a:moveTo>
                <a:cubicBezTo>
                  <a:pt x="69" y="0"/>
                  <a:pt x="35" y="34"/>
                  <a:pt x="35" y="75"/>
                </a:cubicBezTo>
                <a:cubicBezTo>
                  <a:pt x="35" y="224"/>
                  <a:pt x="35" y="224"/>
                  <a:pt x="35" y="224"/>
                </a:cubicBezTo>
                <a:cubicBezTo>
                  <a:pt x="186" y="224"/>
                  <a:pt x="186" y="224"/>
                  <a:pt x="186" y="224"/>
                </a:cubicBezTo>
                <a:cubicBezTo>
                  <a:pt x="186" y="75"/>
                  <a:pt x="186" y="75"/>
                  <a:pt x="186" y="75"/>
                </a:cubicBezTo>
                <a:cubicBezTo>
                  <a:pt x="186" y="34"/>
                  <a:pt x="152" y="0"/>
                  <a:pt x="111" y="0"/>
                </a:cubicBezTo>
                <a:close/>
                <a:moveTo>
                  <a:pt x="35" y="242"/>
                </a:moveTo>
                <a:cubicBezTo>
                  <a:pt x="35" y="466"/>
                  <a:pt x="35" y="466"/>
                  <a:pt x="35" y="466"/>
                </a:cubicBezTo>
                <a:cubicBezTo>
                  <a:pt x="186" y="466"/>
                  <a:pt x="186" y="466"/>
                  <a:pt x="186" y="466"/>
                </a:cubicBezTo>
                <a:cubicBezTo>
                  <a:pt x="186" y="242"/>
                  <a:pt x="186" y="242"/>
                  <a:pt x="186" y="242"/>
                </a:cubicBezTo>
                <a:cubicBezTo>
                  <a:pt x="35" y="242"/>
                  <a:pt x="35" y="242"/>
                  <a:pt x="35" y="242"/>
                </a:cubicBezTo>
                <a:close/>
                <a:moveTo>
                  <a:pt x="35" y="483"/>
                </a:moveTo>
                <a:cubicBezTo>
                  <a:pt x="35" y="707"/>
                  <a:pt x="35" y="707"/>
                  <a:pt x="35" y="707"/>
                </a:cubicBezTo>
                <a:cubicBezTo>
                  <a:pt x="186" y="707"/>
                  <a:pt x="186" y="707"/>
                  <a:pt x="186" y="707"/>
                </a:cubicBezTo>
                <a:cubicBezTo>
                  <a:pt x="186" y="483"/>
                  <a:pt x="186" y="483"/>
                  <a:pt x="186" y="483"/>
                </a:cubicBezTo>
                <a:cubicBezTo>
                  <a:pt x="35" y="483"/>
                  <a:pt x="35" y="483"/>
                  <a:pt x="35" y="483"/>
                </a:cubicBezTo>
                <a:close/>
                <a:moveTo>
                  <a:pt x="35" y="724"/>
                </a:moveTo>
                <a:cubicBezTo>
                  <a:pt x="35" y="916"/>
                  <a:pt x="35" y="916"/>
                  <a:pt x="35" y="916"/>
                </a:cubicBezTo>
                <a:cubicBezTo>
                  <a:pt x="34" y="934"/>
                  <a:pt x="19" y="948"/>
                  <a:pt x="0" y="948"/>
                </a:cubicBezTo>
                <a:cubicBezTo>
                  <a:pt x="35" y="948"/>
                  <a:pt x="35" y="948"/>
                  <a:pt x="35" y="948"/>
                </a:cubicBezTo>
                <a:cubicBezTo>
                  <a:pt x="35" y="948"/>
                  <a:pt x="35" y="948"/>
                  <a:pt x="35" y="948"/>
                </a:cubicBezTo>
                <a:cubicBezTo>
                  <a:pt x="115" y="948"/>
                  <a:pt x="115" y="948"/>
                  <a:pt x="115" y="948"/>
                </a:cubicBezTo>
                <a:cubicBezTo>
                  <a:pt x="154" y="948"/>
                  <a:pt x="186" y="917"/>
                  <a:pt x="186" y="877"/>
                </a:cubicBezTo>
                <a:cubicBezTo>
                  <a:pt x="186" y="724"/>
                  <a:pt x="186" y="724"/>
                  <a:pt x="186" y="724"/>
                </a:cubicBezTo>
                <a:lnTo>
                  <a:pt x="35" y="724"/>
                </a:ln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7" name="Freeform 8"/>
          <p:cNvSpPr>
            <a:spLocks noEditPoints="1"/>
          </p:cNvSpPr>
          <p:nvPr/>
        </p:nvSpPr>
        <p:spPr bwMode="auto">
          <a:xfrm>
            <a:off x="9736907" y="2277421"/>
            <a:ext cx="640146" cy="2746985"/>
          </a:xfrm>
          <a:custGeom>
            <a:avLst/>
            <a:gdLst>
              <a:gd name="T0" fmla="*/ 110 w 221"/>
              <a:gd name="T1" fmla="*/ 0 h 948"/>
              <a:gd name="T2" fmla="*/ 186 w 221"/>
              <a:gd name="T3" fmla="*/ 75 h 948"/>
              <a:gd name="T4" fmla="*/ 186 w 221"/>
              <a:gd name="T5" fmla="*/ 224 h 948"/>
              <a:gd name="T6" fmla="*/ 35 w 221"/>
              <a:gd name="T7" fmla="*/ 224 h 948"/>
              <a:gd name="T8" fmla="*/ 35 w 221"/>
              <a:gd name="T9" fmla="*/ 75 h 948"/>
              <a:gd name="T10" fmla="*/ 110 w 221"/>
              <a:gd name="T11" fmla="*/ 0 h 948"/>
              <a:gd name="T12" fmla="*/ 186 w 221"/>
              <a:gd name="T13" fmla="*/ 242 h 948"/>
              <a:gd name="T14" fmla="*/ 186 w 221"/>
              <a:gd name="T15" fmla="*/ 466 h 948"/>
              <a:gd name="T16" fmla="*/ 35 w 221"/>
              <a:gd name="T17" fmla="*/ 466 h 948"/>
              <a:gd name="T18" fmla="*/ 35 w 221"/>
              <a:gd name="T19" fmla="*/ 242 h 948"/>
              <a:gd name="T20" fmla="*/ 186 w 221"/>
              <a:gd name="T21" fmla="*/ 242 h 948"/>
              <a:gd name="T22" fmla="*/ 186 w 221"/>
              <a:gd name="T23" fmla="*/ 483 h 948"/>
              <a:gd name="T24" fmla="*/ 186 w 221"/>
              <a:gd name="T25" fmla="*/ 707 h 948"/>
              <a:gd name="T26" fmla="*/ 35 w 221"/>
              <a:gd name="T27" fmla="*/ 707 h 948"/>
              <a:gd name="T28" fmla="*/ 35 w 221"/>
              <a:gd name="T29" fmla="*/ 483 h 948"/>
              <a:gd name="T30" fmla="*/ 186 w 221"/>
              <a:gd name="T31" fmla="*/ 483 h 948"/>
              <a:gd name="T32" fmla="*/ 186 w 221"/>
              <a:gd name="T33" fmla="*/ 724 h 948"/>
              <a:gd name="T34" fmla="*/ 186 w 221"/>
              <a:gd name="T35" fmla="*/ 916 h 948"/>
              <a:gd name="T36" fmla="*/ 221 w 221"/>
              <a:gd name="T37" fmla="*/ 948 h 948"/>
              <a:gd name="T38" fmla="*/ 186 w 221"/>
              <a:gd name="T39" fmla="*/ 948 h 948"/>
              <a:gd name="T40" fmla="*/ 185 w 221"/>
              <a:gd name="T41" fmla="*/ 948 h 948"/>
              <a:gd name="T42" fmla="*/ 110 w 221"/>
              <a:gd name="T43" fmla="*/ 948 h 948"/>
              <a:gd name="T44" fmla="*/ 35 w 221"/>
              <a:gd name="T45" fmla="*/ 948 h 948"/>
              <a:gd name="T46" fmla="*/ 35 w 221"/>
              <a:gd name="T47" fmla="*/ 948 h 948"/>
              <a:gd name="T48" fmla="*/ 0 w 221"/>
              <a:gd name="T49" fmla="*/ 948 h 948"/>
              <a:gd name="T50" fmla="*/ 35 w 221"/>
              <a:gd name="T51" fmla="*/ 916 h 948"/>
              <a:gd name="T52" fmla="*/ 35 w 221"/>
              <a:gd name="T53" fmla="*/ 724 h 948"/>
              <a:gd name="T54" fmla="*/ 186 w 221"/>
              <a:gd name="T55" fmla="*/ 724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948">
                <a:moveTo>
                  <a:pt x="110" y="0"/>
                </a:moveTo>
                <a:cubicBezTo>
                  <a:pt x="152" y="0"/>
                  <a:pt x="186" y="34"/>
                  <a:pt x="186" y="75"/>
                </a:cubicBezTo>
                <a:cubicBezTo>
                  <a:pt x="186" y="224"/>
                  <a:pt x="186" y="224"/>
                  <a:pt x="186" y="224"/>
                </a:cubicBezTo>
                <a:cubicBezTo>
                  <a:pt x="35" y="224"/>
                  <a:pt x="35" y="224"/>
                  <a:pt x="35" y="224"/>
                </a:cubicBezTo>
                <a:cubicBezTo>
                  <a:pt x="35" y="75"/>
                  <a:pt x="35" y="75"/>
                  <a:pt x="35" y="75"/>
                </a:cubicBezTo>
                <a:cubicBezTo>
                  <a:pt x="35" y="34"/>
                  <a:pt x="69" y="0"/>
                  <a:pt x="110" y="0"/>
                </a:cubicBezTo>
                <a:close/>
                <a:moveTo>
                  <a:pt x="186" y="242"/>
                </a:moveTo>
                <a:cubicBezTo>
                  <a:pt x="186" y="466"/>
                  <a:pt x="186" y="466"/>
                  <a:pt x="186" y="466"/>
                </a:cubicBezTo>
                <a:cubicBezTo>
                  <a:pt x="35" y="466"/>
                  <a:pt x="35" y="466"/>
                  <a:pt x="35" y="466"/>
                </a:cubicBezTo>
                <a:cubicBezTo>
                  <a:pt x="35" y="242"/>
                  <a:pt x="35" y="242"/>
                  <a:pt x="35" y="242"/>
                </a:cubicBezTo>
                <a:cubicBezTo>
                  <a:pt x="186" y="242"/>
                  <a:pt x="186" y="242"/>
                  <a:pt x="186" y="242"/>
                </a:cubicBezTo>
                <a:close/>
                <a:moveTo>
                  <a:pt x="186" y="483"/>
                </a:moveTo>
                <a:cubicBezTo>
                  <a:pt x="186" y="707"/>
                  <a:pt x="186" y="707"/>
                  <a:pt x="186" y="707"/>
                </a:cubicBezTo>
                <a:cubicBezTo>
                  <a:pt x="35" y="707"/>
                  <a:pt x="35" y="707"/>
                  <a:pt x="35" y="707"/>
                </a:cubicBezTo>
                <a:cubicBezTo>
                  <a:pt x="35" y="483"/>
                  <a:pt x="35" y="483"/>
                  <a:pt x="35" y="483"/>
                </a:cubicBezTo>
                <a:cubicBezTo>
                  <a:pt x="186" y="483"/>
                  <a:pt x="186" y="483"/>
                  <a:pt x="186" y="483"/>
                </a:cubicBezTo>
                <a:close/>
                <a:moveTo>
                  <a:pt x="186" y="724"/>
                </a:moveTo>
                <a:cubicBezTo>
                  <a:pt x="186" y="916"/>
                  <a:pt x="186" y="916"/>
                  <a:pt x="186" y="916"/>
                </a:cubicBezTo>
                <a:cubicBezTo>
                  <a:pt x="187" y="934"/>
                  <a:pt x="202" y="948"/>
                  <a:pt x="221" y="948"/>
                </a:cubicBezTo>
                <a:cubicBezTo>
                  <a:pt x="186" y="948"/>
                  <a:pt x="186" y="948"/>
                  <a:pt x="186" y="948"/>
                </a:cubicBezTo>
                <a:cubicBezTo>
                  <a:pt x="185" y="948"/>
                  <a:pt x="185" y="948"/>
                  <a:pt x="185" y="948"/>
                </a:cubicBezTo>
                <a:cubicBezTo>
                  <a:pt x="110" y="948"/>
                  <a:pt x="110" y="948"/>
                  <a:pt x="110" y="948"/>
                </a:cubicBezTo>
                <a:cubicBezTo>
                  <a:pt x="35" y="948"/>
                  <a:pt x="35" y="948"/>
                  <a:pt x="35" y="948"/>
                </a:cubicBezTo>
                <a:cubicBezTo>
                  <a:pt x="35" y="948"/>
                  <a:pt x="35" y="948"/>
                  <a:pt x="35" y="948"/>
                </a:cubicBezTo>
                <a:cubicBezTo>
                  <a:pt x="0" y="948"/>
                  <a:pt x="0" y="948"/>
                  <a:pt x="0" y="948"/>
                </a:cubicBezTo>
                <a:cubicBezTo>
                  <a:pt x="18" y="948"/>
                  <a:pt x="33" y="934"/>
                  <a:pt x="35" y="916"/>
                </a:cubicBezTo>
                <a:cubicBezTo>
                  <a:pt x="35" y="724"/>
                  <a:pt x="35" y="724"/>
                  <a:pt x="35" y="724"/>
                </a:cubicBezTo>
                <a:lnTo>
                  <a:pt x="186" y="724"/>
                </a:ln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8" name="Freeform 9"/>
          <p:cNvSpPr>
            <a:spLocks noEditPoints="1"/>
          </p:cNvSpPr>
          <p:nvPr/>
        </p:nvSpPr>
        <p:spPr bwMode="auto">
          <a:xfrm>
            <a:off x="9110251" y="2277421"/>
            <a:ext cx="643825" cy="2746985"/>
          </a:xfrm>
          <a:custGeom>
            <a:avLst/>
            <a:gdLst>
              <a:gd name="T0" fmla="*/ 111 w 222"/>
              <a:gd name="T1" fmla="*/ 0 h 948"/>
              <a:gd name="T2" fmla="*/ 186 w 222"/>
              <a:gd name="T3" fmla="*/ 75 h 948"/>
              <a:gd name="T4" fmla="*/ 186 w 222"/>
              <a:gd name="T5" fmla="*/ 224 h 948"/>
              <a:gd name="T6" fmla="*/ 36 w 222"/>
              <a:gd name="T7" fmla="*/ 224 h 948"/>
              <a:gd name="T8" fmla="*/ 36 w 222"/>
              <a:gd name="T9" fmla="*/ 75 h 948"/>
              <a:gd name="T10" fmla="*/ 111 w 222"/>
              <a:gd name="T11" fmla="*/ 0 h 948"/>
              <a:gd name="T12" fmla="*/ 186 w 222"/>
              <a:gd name="T13" fmla="*/ 242 h 948"/>
              <a:gd name="T14" fmla="*/ 186 w 222"/>
              <a:gd name="T15" fmla="*/ 466 h 948"/>
              <a:gd name="T16" fmla="*/ 36 w 222"/>
              <a:gd name="T17" fmla="*/ 466 h 948"/>
              <a:gd name="T18" fmla="*/ 36 w 222"/>
              <a:gd name="T19" fmla="*/ 242 h 948"/>
              <a:gd name="T20" fmla="*/ 186 w 222"/>
              <a:gd name="T21" fmla="*/ 242 h 948"/>
              <a:gd name="T22" fmla="*/ 186 w 222"/>
              <a:gd name="T23" fmla="*/ 483 h 948"/>
              <a:gd name="T24" fmla="*/ 186 w 222"/>
              <a:gd name="T25" fmla="*/ 707 h 948"/>
              <a:gd name="T26" fmla="*/ 36 w 222"/>
              <a:gd name="T27" fmla="*/ 707 h 948"/>
              <a:gd name="T28" fmla="*/ 36 w 222"/>
              <a:gd name="T29" fmla="*/ 483 h 948"/>
              <a:gd name="T30" fmla="*/ 186 w 222"/>
              <a:gd name="T31" fmla="*/ 483 h 948"/>
              <a:gd name="T32" fmla="*/ 186 w 222"/>
              <a:gd name="T33" fmla="*/ 724 h 948"/>
              <a:gd name="T34" fmla="*/ 186 w 222"/>
              <a:gd name="T35" fmla="*/ 916 h 948"/>
              <a:gd name="T36" fmla="*/ 222 w 222"/>
              <a:gd name="T37" fmla="*/ 948 h 948"/>
              <a:gd name="T38" fmla="*/ 186 w 222"/>
              <a:gd name="T39" fmla="*/ 948 h 948"/>
              <a:gd name="T40" fmla="*/ 186 w 222"/>
              <a:gd name="T41" fmla="*/ 948 h 948"/>
              <a:gd name="T42" fmla="*/ 111 w 222"/>
              <a:gd name="T43" fmla="*/ 948 h 948"/>
              <a:gd name="T44" fmla="*/ 36 w 222"/>
              <a:gd name="T45" fmla="*/ 948 h 948"/>
              <a:gd name="T46" fmla="*/ 36 w 222"/>
              <a:gd name="T47" fmla="*/ 948 h 948"/>
              <a:gd name="T48" fmla="*/ 0 w 222"/>
              <a:gd name="T49" fmla="*/ 948 h 948"/>
              <a:gd name="T50" fmla="*/ 36 w 222"/>
              <a:gd name="T51" fmla="*/ 916 h 948"/>
              <a:gd name="T52" fmla="*/ 36 w 222"/>
              <a:gd name="T53" fmla="*/ 724 h 948"/>
              <a:gd name="T54" fmla="*/ 186 w 222"/>
              <a:gd name="T55" fmla="*/ 724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2" h="948">
                <a:moveTo>
                  <a:pt x="111" y="0"/>
                </a:moveTo>
                <a:cubicBezTo>
                  <a:pt x="152" y="0"/>
                  <a:pt x="186" y="34"/>
                  <a:pt x="186" y="75"/>
                </a:cubicBezTo>
                <a:cubicBezTo>
                  <a:pt x="186" y="224"/>
                  <a:pt x="186" y="224"/>
                  <a:pt x="186" y="224"/>
                </a:cubicBezTo>
                <a:cubicBezTo>
                  <a:pt x="36" y="224"/>
                  <a:pt x="36" y="224"/>
                  <a:pt x="36" y="224"/>
                </a:cubicBezTo>
                <a:cubicBezTo>
                  <a:pt x="36" y="75"/>
                  <a:pt x="36" y="75"/>
                  <a:pt x="36" y="75"/>
                </a:cubicBezTo>
                <a:cubicBezTo>
                  <a:pt x="36" y="34"/>
                  <a:pt x="70" y="0"/>
                  <a:pt x="111" y="0"/>
                </a:cubicBezTo>
                <a:close/>
                <a:moveTo>
                  <a:pt x="186" y="242"/>
                </a:moveTo>
                <a:cubicBezTo>
                  <a:pt x="186" y="466"/>
                  <a:pt x="186" y="466"/>
                  <a:pt x="186" y="466"/>
                </a:cubicBezTo>
                <a:cubicBezTo>
                  <a:pt x="36" y="466"/>
                  <a:pt x="36" y="466"/>
                  <a:pt x="36" y="466"/>
                </a:cubicBezTo>
                <a:cubicBezTo>
                  <a:pt x="36" y="242"/>
                  <a:pt x="36" y="242"/>
                  <a:pt x="36" y="242"/>
                </a:cubicBezTo>
                <a:cubicBezTo>
                  <a:pt x="186" y="242"/>
                  <a:pt x="186" y="242"/>
                  <a:pt x="186" y="242"/>
                </a:cubicBezTo>
                <a:close/>
                <a:moveTo>
                  <a:pt x="186" y="483"/>
                </a:moveTo>
                <a:cubicBezTo>
                  <a:pt x="186" y="707"/>
                  <a:pt x="186" y="707"/>
                  <a:pt x="186" y="707"/>
                </a:cubicBezTo>
                <a:cubicBezTo>
                  <a:pt x="36" y="707"/>
                  <a:pt x="36" y="707"/>
                  <a:pt x="36" y="707"/>
                </a:cubicBezTo>
                <a:cubicBezTo>
                  <a:pt x="36" y="483"/>
                  <a:pt x="36" y="483"/>
                  <a:pt x="36" y="483"/>
                </a:cubicBezTo>
                <a:cubicBezTo>
                  <a:pt x="186" y="483"/>
                  <a:pt x="186" y="483"/>
                  <a:pt x="186" y="483"/>
                </a:cubicBezTo>
                <a:close/>
                <a:moveTo>
                  <a:pt x="186" y="724"/>
                </a:moveTo>
                <a:cubicBezTo>
                  <a:pt x="186" y="916"/>
                  <a:pt x="186" y="916"/>
                  <a:pt x="186" y="916"/>
                </a:cubicBezTo>
                <a:cubicBezTo>
                  <a:pt x="188" y="934"/>
                  <a:pt x="203" y="948"/>
                  <a:pt x="222" y="948"/>
                </a:cubicBezTo>
                <a:cubicBezTo>
                  <a:pt x="186" y="948"/>
                  <a:pt x="186" y="948"/>
                  <a:pt x="186" y="948"/>
                </a:cubicBezTo>
                <a:cubicBezTo>
                  <a:pt x="186" y="948"/>
                  <a:pt x="186" y="948"/>
                  <a:pt x="186" y="948"/>
                </a:cubicBezTo>
                <a:cubicBezTo>
                  <a:pt x="111" y="948"/>
                  <a:pt x="111" y="948"/>
                  <a:pt x="111" y="948"/>
                </a:cubicBezTo>
                <a:cubicBezTo>
                  <a:pt x="36" y="948"/>
                  <a:pt x="36" y="948"/>
                  <a:pt x="36" y="948"/>
                </a:cubicBezTo>
                <a:cubicBezTo>
                  <a:pt x="36" y="948"/>
                  <a:pt x="36" y="948"/>
                  <a:pt x="36" y="948"/>
                </a:cubicBezTo>
                <a:cubicBezTo>
                  <a:pt x="0" y="948"/>
                  <a:pt x="0" y="948"/>
                  <a:pt x="0" y="948"/>
                </a:cubicBezTo>
                <a:cubicBezTo>
                  <a:pt x="19" y="948"/>
                  <a:pt x="34" y="934"/>
                  <a:pt x="36" y="916"/>
                </a:cubicBezTo>
                <a:cubicBezTo>
                  <a:pt x="36" y="724"/>
                  <a:pt x="36" y="724"/>
                  <a:pt x="36" y="724"/>
                </a:cubicBezTo>
                <a:lnTo>
                  <a:pt x="186" y="724"/>
                </a:ln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9" name="Freeform 10"/>
          <p:cNvSpPr>
            <a:spLocks noEditPoints="1"/>
          </p:cNvSpPr>
          <p:nvPr/>
        </p:nvSpPr>
        <p:spPr bwMode="auto">
          <a:xfrm>
            <a:off x="8497084" y="2277421"/>
            <a:ext cx="640146" cy="2746985"/>
          </a:xfrm>
          <a:custGeom>
            <a:avLst/>
            <a:gdLst>
              <a:gd name="T0" fmla="*/ 110 w 221"/>
              <a:gd name="T1" fmla="*/ 0 h 948"/>
              <a:gd name="T2" fmla="*/ 186 w 221"/>
              <a:gd name="T3" fmla="*/ 75 h 948"/>
              <a:gd name="T4" fmla="*/ 186 w 221"/>
              <a:gd name="T5" fmla="*/ 224 h 948"/>
              <a:gd name="T6" fmla="*/ 35 w 221"/>
              <a:gd name="T7" fmla="*/ 224 h 948"/>
              <a:gd name="T8" fmla="*/ 35 w 221"/>
              <a:gd name="T9" fmla="*/ 75 h 948"/>
              <a:gd name="T10" fmla="*/ 110 w 221"/>
              <a:gd name="T11" fmla="*/ 0 h 948"/>
              <a:gd name="T12" fmla="*/ 186 w 221"/>
              <a:gd name="T13" fmla="*/ 242 h 948"/>
              <a:gd name="T14" fmla="*/ 186 w 221"/>
              <a:gd name="T15" fmla="*/ 466 h 948"/>
              <a:gd name="T16" fmla="*/ 35 w 221"/>
              <a:gd name="T17" fmla="*/ 466 h 948"/>
              <a:gd name="T18" fmla="*/ 35 w 221"/>
              <a:gd name="T19" fmla="*/ 242 h 948"/>
              <a:gd name="T20" fmla="*/ 186 w 221"/>
              <a:gd name="T21" fmla="*/ 242 h 948"/>
              <a:gd name="T22" fmla="*/ 186 w 221"/>
              <a:gd name="T23" fmla="*/ 483 h 948"/>
              <a:gd name="T24" fmla="*/ 186 w 221"/>
              <a:gd name="T25" fmla="*/ 707 h 948"/>
              <a:gd name="T26" fmla="*/ 35 w 221"/>
              <a:gd name="T27" fmla="*/ 707 h 948"/>
              <a:gd name="T28" fmla="*/ 35 w 221"/>
              <a:gd name="T29" fmla="*/ 483 h 948"/>
              <a:gd name="T30" fmla="*/ 186 w 221"/>
              <a:gd name="T31" fmla="*/ 483 h 948"/>
              <a:gd name="T32" fmla="*/ 186 w 221"/>
              <a:gd name="T33" fmla="*/ 724 h 948"/>
              <a:gd name="T34" fmla="*/ 186 w 221"/>
              <a:gd name="T35" fmla="*/ 916 h 948"/>
              <a:gd name="T36" fmla="*/ 221 w 221"/>
              <a:gd name="T37" fmla="*/ 948 h 948"/>
              <a:gd name="T38" fmla="*/ 186 w 221"/>
              <a:gd name="T39" fmla="*/ 948 h 948"/>
              <a:gd name="T40" fmla="*/ 186 w 221"/>
              <a:gd name="T41" fmla="*/ 948 h 948"/>
              <a:gd name="T42" fmla="*/ 110 w 221"/>
              <a:gd name="T43" fmla="*/ 948 h 948"/>
              <a:gd name="T44" fmla="*/ 35 w 221"/>
              <a:gd name="T45" fmla="*/ 948 h 948"/>
              <a:gd name="T46" fmla="*/ 35 w 221"/>
              <a:gd name="T47" fmla="*/ 948 h 948"/>
              <a:gd name="T48" fmla="*/ 0 w 221"/>
              <a:gd name="T49" fmla="*/ 948 h 948"/>
              <a:gd name="T50" fmla="*/ 35 w 221"/>
              <a:gd name="T51" fmla="*/ 916 h 948"/>
              <a:gd name="T52" fmla="*/ 35 w 221"/>
              <a:gd name="T53" fmla="*/ 724 h 948"/>
              <a:gd name="T54" fmla="*/ 186 w 221"/>
              <a:gd name="T55" fmla="*/ 724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948">
                <a:moveTo>
                  <a:pt x="110" y="0"/>
                </a:moveTo>
                <a:cubicBezTo>
                  <a:pt x="152" y="0"/>
                  <a:pt x="186" y="34"/>
                  <a:pt x="186" y="75"/>
                </a:cubicBezTo>
                <a:cubicBezTo>
                  <a:pt x="186" y="224"/>
                  <a:pt x="186" y="224"/>
                  <a:pt x="186" y="224"/>
                </a:cubicBezTo>
                <a:cubicBezTo>
                  <a:pt x="35" y="224"/>
                  <a:pt x="35" y="224"/>
                  <a:pt x="35" y="224"/>
                </a:cubicBezTo>
                <a:cubicBezTo>
                  <a:pt x="35" y="75"/>
                  <a:pt x="35" y="75"/>
                  <a:pt x="35" y="75"/>
                </a:cubicBezTo>
                <a:cubicBezTo>
                  <a:pt x="35" y="34"/>
                  <a:pt x="69" y="0"/>
                  <a:pt x="110" y="0"/>
                </a:cubicBezTo>
                <a:close/>
                <a:moveTo>
                  <a:pt x="186" y="242"/>
                </a:moveTo>
                <a:cubicBezTo>
                  <a:pt x="186" y="466"/>
                  <a:pt x="186" y="466"/>
                  <a:pt x="186" y="466"/>
                </a:cubicBezTo>
                <a:cubicBezTo>
                  <a:pt x="35" y="466"/>
                  <a:pt x="35" y="466"/>
                  <a:pt x="35" y="466"/>
                </a:cubicBezTo>
                <a:cubicBezTo>
                  <a:pt x="35" y="242"/>
                  <a:pt x="35" y="242"/>
                  <a:pt x="35" y="242"/>
                </a:cubicBezTo>
                <a:cubicBezTo>
                  <a:pt x="186" y="242"/>
                  <a:pt x="186" y="242"/>
                  <a:pt x="186" y="242"/>
                </a:cubicBezTo>
                <a:close/>
                <a:moveTo>
                  <a:pt x="186" y="483"/>
                </a:moveTo>
                <a:cubicBezTo>
                  <a:pt x="186" y="707"/>
                  <a:pt x="186" y="707"/>
                  <a:pt x="186" y="707"/>
                </a:cubicBezTo>
                <a:cubicBezTo>
                  <a:pt x="35" y="707"/>
                  <a:pt x="35" y="707"/>
                  <a:pt x="35" y="707"/>
                </a:cubicBezTo>
                <a:cubicBezTo>
                  <a:pt x="35" y="483"/>
                  <a:pt x="35" y="483"/>
                  <a:pt x="35" y="483"/>
                </a:cubicBezTo>
                <a:cubicBezTo>
                  <a:pt x="186" y="483"/>
                  <a:pt x="186" y="483"/>
                  <a:pt x="186" y="483"/>
                </a:cubicBezTo>
                <a:close/>
                <a:moveTo>
                  <a:pt x="186" y="724"/>
                </a:moveTo>
                <a:cubicBezTo>
                  <a:pt x="186" y="916"/>
                  <a:pt x="186" y="916"/>
                  <a:pt x="186" y="916"/>
                </a:cubicBezTo>
                <a:cubicBezTo>
                  <a:pt x="187" y="934"/>
                  <a:pt x="202" y="948"/>
                  <a:pt x="221" y="948"/>
                </a:cubicBezTo>
                <a:cubicBezTo>
                  <a:pt x="186" y="948"/>
                  <a:pt x="186" y="948"/>
                  <a:pt x="186" y="948"/>
                </a:cubicBezTo>
                <a:cubicBezTo>
                  <a:pt x="186" y="948"/>
                  <a:pt x="186" y="948"/>
                  <a:pt x="186" y="948"/>
                </a:cubicBezTo>
                <a:cubicBezTo>
                  <a:pt x="110" y="948"/>
                  <a:pt x="110" y="948"/>
                  <a:pt x="110" y="948"/>
                </a:cubicBezTo>
                <a:cubicBezTo>
                  <a:pt x="35" y="948"/>
                  <a:pt x="35" y="948"/>
                  <a:pt x="35" y="948"/>
                </a:cubicBezTo>
                <a:cubicBezTo>
                  <a:pt x="35" y="948"/>
                  <a:pt x="35" y="948"/>
                  <a:pt x="35" y="948"/>
                </a:cubicBezTo>
                <a:cubicBezTo>
                  <a:pt x="0" y="948"/>
                  <a:pt x="0" y="948"/>
                  <a:pt x="0" y="948"/>
                </a:cubicBezTo>
                <a:cubicBezTo>
                  <a:pt x="18" y="948"/>
                  <a:pt x="34" y="934"/>
                  <a:pt x="35" y="916"/>
                </a:cubicBezTo>
                <a:cubicBezTo>
                  <a:pt x="35" y="724"/>
                  <a:pt x="35" y="724"/>
                  <a:pt x="35" y="724"/>
                </a:cubicBezTo>
                <a:lnTo>
                  <a:pt x="186" y="724"/>
                </a:ln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10" name="Freeform 11"/>
          <p:cNvSpPr/>
          <p:nvPr/>
        </p:nvSpPr>
        <p:spPr bwMode="auto">
          <a:xfrm>
            <a:off x="8497084" y="2277421"/>
            <a:ext cx="640146" cy="2746985"/>
          </a:xfrm>
          <a:custGeom>
            <a:avLst/>
            <a:gdLst>
              <a:gd name="T0" fmla="*/ 110 w 221"/>
              <a:gd name="T1" fmla="*/ 0 h 948"/>
              <a:gd name="T2" fmla="*/ 186 w 221"/>
              <a:gd name="T3" fmla="*/ 75 h 948"/>
              <a:gd name="T4" fmla="*/ 186 w 221"/>
              <a:gd name="T5" fmla="*/ 916 h 948"/>
              <a:gd name="T6" fmla="*/ 221 w 221"/>
              <a:gd name="T7" fmla="*/ 948 h 948"/>
              <a:gd name="T8" fmla="*/ 186 w 221"/>
              <a:gd name="T9" fmla="*/ 948 h 948"/>
              <a:gd name="T10" fmla="*/ 186 w 221"/>
              <a:gd name="T11" fmla="*/ 948 h 948"/>
              <a:gd name="T12" fmla="*/ 110 w 221"/>
              <a:gd name="T13" fmla="*/ 948 h 948"/>
              <a:gd name="T14" fmla="*/ 35 w 221"/>
              <a:gd name="T15" fmla="*/ 948 h 948"/>
              <a:gd name="T16" fmla="*/ 35 w 221"/>
              <a:gd name="T17" fmla="*/ 948 h 948"/>
              <a:gd name="T18" fmla="*/ 0 w 221"/>
              <a:gd name="T19" fmla="*/ 948 h 948"/>
              <a:gd name="T20" fmla="*/ 35 w 221"/>
              <a:gd name="T21" fmla="*/ 916 h 948"/>
              <a:gd name="T22" fmla="*/ 35 w 221"/>
              <a:gd name="T23" fmla="*/ 75 h 948"/>
              <a:gd name="T24" fmla="*/ 110 w 221"/>
              <a:gd name="T25" fmla="*/ 0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1" h="948">
                <a:moveTo>
                  <a:pt x="110" y="0"/>
                </a:moveTo>
                <a:cubicBezTo>
                  <a:pt x="152" y="0"/>
                  <a:pt x="186" y="34"/>
                  <a:pt x="186" y="75"/>
                </a:cubicBezTo>
                <a:cubicBezTo>
                  <a:pt x="186" y="916"/>
                  <a:pt x="186" y="916"/>
                  <a:pt x="186" y="916"/>
                </a:cubicBezTo>
                <a:cubicBezTo>
                  <a:pt x="187" y="934"/>
                  <a:pt x="202" y="948"/>
                  <a:pt x="221" y="948"/>
                </a:cubicBezTo>
                <a:cubicBezTo>
                  <a:pt x="186" y="948"/>
                  <a:pt x="186" y="948"/>
                  <a:pt x="186" y="948"/>
                </a:cubicBezTo>
                <a:cubicBezTo>
                  <a:pt x="186" y="948"/>
                  <a:pt x="186" y="948"/>
                  <a:pt x="186" y="948"/>
                </a:cubicBezTo>
                <a:cubicBezTo>
                  <a:pt x="110" y="948"/>
                  <a:pt x="110" y="948"/>
                  <a:pt x="110" y="948"/>
                </a:cubicBezTo>
                <a:cubicBezTo>
                  <a:pt x="35" y="948"/>
                  <a:pt x="35" y="948"/>
                  <a:pt x="35" y="948"/>
                </a:cubicBezTo>
                <a:cubicBezTo>
                  <a:pt x="35" y="948"/>
                  <a:pt x="35" y="948"/>
                  <a:pt x="35" y="948"/>
                </a:cubicBezTo>
                <a:cubicBezTo>
                  <a:pt x="0" y="948"/>
                  <a:pt x="0" y="948"/>
                  <a:pt x="0" y="948"/>
                </a:cubicBezTo>
                <a:cubicBezTo>
                  <a:pt x="18" y="948"/>
                  <a:pt x="34" y="934"/>
                  <a:pt x="35" y="916"/>
                </a:cubicBezTo>
                <a:cubicBezTo>
                  <a:pt x="35" y="75"/>
                  <a:pt x="35" y="75"/>
                  <a:pt x="35" y="75"/>
                </a:cubicBezTo>
                <a:cubicBezTo>
                  <a:pt x="35" y="34"/>
                  <a:pt x="69" y="0"/>
                  <a:pt x="110" y="0"/>
                </a:cubicBezTo>
                <a:close/>
              </a:path>
            </a:pathLst>
          </a:custGeom>
          <a:solidFill>
            <a:srgbClr val="FF6D55"/>
          </a:solidFill>
          <a:ln>
            <a:noFill/>
          </a:ln>
        </p:spPr>
        <p:txBody>
          <a:bodyPr vert="horz" wrap="square" lIns="91440" tIns="45720" rIns="91440" bIns="45720" numCol="1" anchor="t" anchorCtr="0" compatLnSpc="1"/>
          <a:lstStyle/>
          <a:p>
            <a:pPr algn="ctr"/>
            <a:r>
              <a:rPr lang="en-US" altLang="zh-CN" sz="1400">
                <a:solidFill>
                  <a:schemeClr val="bg1"/>
                </a:solidFill>
              </a:rPr>
              <a:t>200</a:t>
            </a:r>
            <a:endParaRPr lang="zh-CN" altLang="en-US" sz="1400">
              <a:solidFill>
                <a:schemeClr val="bg1"/>
              </a:solidFill>
            </a:endParaRPr>
          </a:p>
        </p:txBody>
      </p:sp>
      <p:sp>
        <p:nvSpPr>
          <p:cNvPr id="11" name="Freeform 12"/>
          <p:cNvSpPr>
            <a:spLocks noEditPoints="1"/>
          </p:cNvSpPr>
          <p:nvPr/>
        </p:nvSpPr>
        <p:spPr bwMode="auto">
          <a:xfrm>
            <a:off x="7865523" y="2277421"/>
            <a:ext cx="640146" cy="2746985"/>
          </a:xfrm>
          <a:custGeom>
            <a:avLst/>
            <a:gdLst>
              <a:gd name="T0" fmla="*/ 110 w 221"/>
              <a:gd name="T1" fmla="*/ 0 h 948"/>
              <a:gd name="T2" fmla="*/ 186 w 221"/>
              <a:gd name="T3" fmla="*/ 75 h 948"/>
              <a:gd name="T4" fmla="*/ 186 w 221"/>
              <a:gd name="T5" fmla="*/ 224 h 948"/>
              <a:gd name="T6" fmla="*/ 35 w 221"/>
              <a:gd name="T7" fmla="*/ 224 h 948"/>
              <a:gd name="T8" fmla="*/ 35 w 221"/>
              <a:gd name="T9" fmla="*/ 75 h 948"/>
              <a:gd name="T10" fmla="*/ 110 w 221"/>
              <a:gd name="T11" fmla="*/ 0 h 948"/>
              <a:gd name="T12" fmla="*/ 186 w 221"/>
              <a:gd name="T13" fmla="*/ 242 h 948"/>
              <a:gd name="T14" fmla="*/ 186 w 221"/>
              <a:gd name="T15" fmla="*/ 466 h 948"/>
              <a:gd name="T16" fmla="*/ 35 w 221"/>
              <a:gd name="T17" fmla="*/ 466 h 948"/>
              <a:gd name="T18" fmla="*/ 35 w 221"/>
              <a:gd name="T19" fmla="*/ 242 h 948"/>
              <a:gd name="T20" fmla="*/ 186 w 221"/>
              <a:gd name="T21" fmla="*/ 242 h 948"/>
              <a:gd name="T22" fmla="*/ 186 w 221"/>
              <a:gd name="T23" fmla="*/ 483 h 948"/>
              <a:gd name="T24" fmla="*/ 186 w 221"/>
              <a:gd name="T25" fmla="*/ 707 h 948"/>
              <a:gd name="T26" fmla="*/ 35 w 221"/>
              <a:gd name="T27" fmla="*/ 707 h 948"/>
              <a:gd name="T28" fmla="*/ 35 w 221"/>
              <a:gd name="T29" fmla="*/ 483 h 948"/>
              <a:gd name="T30" fmla="*/ 186 w 221"/>
              <a:gd name="T31" fmla="*/ 483 h 948"/>
              <a:gd name="T32" fmla="*/ 186 w 221"/>
              <a:gd name="T33" fmla="*/ 724 h 948"/>
              <a:gd name="T34" fmla="*/ 186 w 221"/>
              <a:gd name="T35" fmla="*/ 916 h 948"/>
              <a:gd name="T36" fmla="*/ 221 w 221"/>
              <a:gd name="T37" fmla="*/ 948 h 948"/>
              <a:gd name="T38" fmla="*/ 186 w 221"/>
              <a:gd name="T39" fmla="*/ 948 h 948"/>
              <a:gd name="T40" fmla="*/ 186 w 221"/>
              <a:gd name="T41" fmla="*/ 948 h 948"/>
              <a:gd name="T42" fmla="*/ 110 w 221"/>
              <a:gd name="T43" fmla="*/ 948 h 948"/>
              <a:gd name="T44" fmla="*/ 35 w 221"/>
              <a:gd name="T45" fmla="*/ 948 h 948"/>
              <a:gd name="T46" fmla="*/ 35 w 221"/>
              <a:gd name="T47" fmla="*/ 948 h 948"/>
              <a:gd name="T48" fmla="*/ 0 w 221"/>
              <a:gd name="T49" fmla="*/ 948 h 948"/>
              <a:gd name="T50" fmla="*/ 35 w 221"/>
              <a:gd name="T51" fmla="*/ 916 h 948"/>
              <a:gd name="T52" fmla="*/ 35 w 221"/>
              <a:gd name="T53" fmla="*/ 724 h 948"/>
              <a:gd name="T54" fmla="*/ 186 w 221"/>
              <a:gd name="T55" fmla="*/ 724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1" h="948">
                <a:moveTo>
                  <a:pt x="110" y="0"/>
                </a:moveTo>
                <a:cubicBezTo>
                  <a:pt x="152" y="0"/>
                  <a:pt x="186" y="34"/>
                  <a:pt x="186" y="75"/>
                </a:cubicBezTo>
                <a:cubicBezTo>
                  <a:pt x="186" y="224"/>
                  <a:pt x="186" y="224"/>
                  <a:pt x="186" y="224"/>
                </a:cubicBezTo>
                <a:cubicBezTo>
                  <a:pt x="35" y="224"/>
                  <a:pt x="35" y="224"/>
                  <a:pt x="35" y="224"/>
                </a:cubicBezTo>
                <a:cubicBezTo>
                  <a:pt x="35" y="75"/>
                  <a:pt x="35" y="75"/>
                  <a:pt x="35" y="75"/>
                </a:cubicBezTo>
                <a:cubicBezTo>
                  <a:pt x="35" y="34"/>
                  <a:pt x="69" y="0"/>
                  <a:pt x="110" y="0"/>
                </a:cubicBezTo>
                <a:close/>
                <a:moveTo>
                  <a:pt x="186" y="242"/>
                </a:moveTo>
                <a:cubicBezTo>
                  <a:pt x="186" y="466"/>
                  <a:pt x="186" y="466"/>
                  <a:pt x="186" y="466"/>
                </a:cubicBezTo>
                <a:cubicBezTo>
                  <a:pt x="35" y="466"/>
                  <a:pt x="35" y="466"/>
                  <a:pt x="35" y="466"/>
                </a:cubicBezTo>
                <a:cubicBezTo>
                  <a:pt x="35" y="242"/>
                  <a:pt x="35" y="242"/>
                  <a:pt x="35" y="242"/>
                </a:cubicBezTo>
                <a:cubicBezTo>
                  <a:pt x="186" y="242"/>
                  <a:pt x="186" y="242"/>
                  <a:pt x="186" y="242"/>
                </a:cubicBezTo>
                <a:close/>
                <a:moveTo>
                  <a:pt x="186" y="483"/>
                </a:moveTo>
                <a:cubicBezTo>
                  <a:pt x="186" y="707"/>
                  <a:pt x="186" y="707"/>
                  <a:pt x="186" y="707"/>
                </a:cubicBezTo>
                <a:cubicBezTo>
                  <a:pt x="35" y="707"/>
                  <a:pt x="35" y="707"/>
                  <a:pt x="35" y="707"/>
                </a:cubicBezTo>
                <a:cubicBezTo>
                  <a:pt x="35" y="483"/>
                  <a:pt x="35" y="483"/>
                  <a:pt x="35" y="483"/>
                </a:cubicBezTo>
                <a:cubicBezTo>
                  <a:pt x="186" y="483"/>
                  <a:pt x="186" y="483"/>
                  <a:pt x="186" y="483"/>
                </a:cubicBezTo>
                <a:close/>
                <a:moveTo>
                  <a:pt x="186" y="724"/>
                </a:moveTo>
                <a:cubicBezTo>
                  <a:pt x="186" y="916"/>
                  <a:pt x="186" y="916"/>
                  <a:pt x="186" y="916"/>
                </a:cubicBezTo>
                <a:cubicBezTo>
                  <a:pt x="187" y="934"/>
                  <a:pt x="202" y="948"/>
                  <a:pt x="221" y="948"/>
                </a:cubicBezTo>
                <a:cubicBezTo>
                  <a:pt x="186" y="948"/>
                  <a:pt x="186" y="948"/>
                  <a:pt x="186" y="948"/>
                </a:cubicBezTo>
                <a:cubicBezTo>
                  <a:pt x="186" y="948"/>
                  <a:pt x="186" y="948"/>
                  <a:pt x="186" y="948"/>
                </a:cubicBezTo>
                <a:cubicBezTo>
                  <a:pt x="110" y="948"/>
                  <a:pt x="110" y="948"/>
                  <a:pt x="110" y="948"/>
                </a:cubicBezTo>
                <a:cubicBezTo>
                  <a:pt x="35" y="948"/>
                  <a:pt x="35" y="948"/>
                  <a:pt x="35" y="948"/>
                </a:cubicBezTo>
                <a:cubicBezTo>
                  <a:pt x="35" y="948"/>
                  <a:pt x="35" y="948"/>
                  <a:pt x="35" y="948"/>
                </a:cubicBezTo>
                <a:cubicBezTo>
                  <a:pt x="0" y="948"/>
                  <a:pt x="0" y="948"/>
                  <a:pt x="0" y="948"/>
                </a:cubicBezTo>
                <a:cubicBezTo>
                  <a:pt x="18" y="948"/>
                  <a:pt x="34" y="934"/>
                  <a:pt x="35" y="916"/>
                </a:cubicBezTo>
                <a:cubicBezTo>
                  <a:pt x="35" y="724"/>
                  <a:pt x="35" y="724"/>
                  <a:pt x="35" y="724"/>
                </a:cubicBezTo>
                <a:lnTo>
                  <a:pt x="186" y="724"/>
                </a:ln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12" name="Freeform 13"/>
          <p:cNvSpPr>
            <a:spLocks noEditPoints="1"/>
          </p:cNvSpPr>
          <p:nvPr/>
        </p:nvSpPr>
        <p:spPr bwMode="auto">
          <a:xfrm>
            <a:off x="6089793" y="2277421"/>
            <a:ext cx="538360" cy="2746985"/>
          </a:xfrm>
          <a:custGeom>
            <a:avLst/>
            <a:gdLst>
              <a:gd name="T0" fmla="*/ 75 w 186"/>
              <a:gd name="T1" fmla="*/ 0 h 948"/>
              <a:gd name="T2" fmla="*/ 150 w 186"/>
              <a:gd name="T3" fmla="*/ 75 h 948"/>
              <a:gd name="T4" fmla="*/ 150 w 186"/>
              <a:gd name="T5" fmla="*/ 224 h 948"/>
              <a:gd name="T6" fmla="*/ 0 w 186"/>
              <a:gd name="T7" fmla="*/ 224 h 948"/>
              <a:gd name="T8" fmla="*/ 0 w 186"/>
              <a:gd name="T9" fmla="*/ 75 h 948"/>
              <a:gd name="T10" fmla="*/ 75 w 186"/>
              <a:gd name="T11" fmla="*/ 0 h 948"/>
              <a:gd name="T12" fmla="*/ 150 w 186"/>
              <a:gd name="T13" fmla="*/ 242 h 948"/>
              <a:gd name="T14" fmla="*/ 150 w 186"/>
              <a:gd name="T15" fmla="*/ 466 h 948"/>
              <a:gd name="T16" fmla="*/ 0 w 186"/>
              <a:gd name="T17" fmla="*/ 466 h 948"/>
              <a:gd name="T18" fmla="*/ 0 w 186"/>
              <a:gd name="T19" fmla="*/ 242 h 948"/>
              <a:gd name="T20" fmla="*/ 150 w 186"/>
              <a:gd name="T21" fmla="*/ 242 h 948"/>
              <a:gd name="T22" fmla="*/ 150 w 186"/>
              <a:gd name="T23" fmla="*/ 483 h 948"/>
              <a:gd name="T24" fmla="*/ 150 w 186"/>
              <a:gd name="T25" fmla="*/ 707 h 948"/>
              <a:gd name="T26" fmla="*/ 0 w 186"/>
              <a:gd name="T27" fmla="*/ 707 h 948"/>
              <a:gd name="T28" fmla="*/ 0 w 186"/>
              <a:gd name="T29" fmla="*/ 483 h 948"/>
              <a:gd name="T30" fmla="*/ 150 w 186"/>
              <a:gd name="T31" fmla="*/ 483 h 948"/>
              <a:gd name="T32" fmla="*/ 150 w 186"/>
              <a:gd name="T33" fmla="*/ 724 h 948"/>
              <a:gd name="T34" fmla="*/ 150 w 186"/>
              <a:gd name="T35" fmla="*/ 916 h 948"/>
              <a:gd name="T36" fmla="*/ 186 w 186"/>
              <a:gd name="T37" fmla="*/ 948 h 948"/>
              <a:gd name="T38" fmla="*/ 150 w 186"/>
              <a:gd name="T39" fmla="*/ 948 h 948"/>
              <a:gd name="T40" fmla="*/ 150 w 186"/>
              <a:gd name="T41" fmla="*/ 948 h 948"/>
              <a:gd name="T42" fmla="*/ 71 w 186"/>
              <a:gd name="T43" fmla="*/ 948 h 948"/>
              <a:gd name="T44" fmla="*/ 0 w 186"/>
              <a:gd name="T45" fmla="*/ 877 h 948"/>
              <a:gd name="T46" fmla="*/ 0 w 186"/>
              <a:gd name="T47" fmla="*/ 724 h 948"/>
              <a:gd name="T48" fmla="*/ 150 w 186"/>
              <a:gd name="T49" fmla="*/ 724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6" h="948">
                <a:moveTo>
                  <a:pt x="75" y="0"/>
                </a:moveTo>
                <a:cubicBezTo>
                  <a:pt x="116" y="0"/>
                  <a:pt x="150" y="34"/>
                  <a:pt x="150" y="75"/>
                </a:cubicBezTo>
                <a:cubicBezTo>
                  <a:pt x="150" y="224"/>
                  <a:pt x="150" y="224"/>
                  <a:pt x="150" y="224"/>
                </a:cubicBezTo>
                <a:cubicBezTo>
                  <a:pt x="0" y="224"/>
                  <a:pt x="0" y="224"/>
                  <a:pt x="0" y="224"/>
                </a:cubicBezTo>
                <a:cubicBezTo>
                  <a:pt x="0" y="75"/>
                  <a:pt x="0" y="75"/>
                  <a:pt x="0" y="75"/>
                </a:cubicBezTo>
                <a:cubicBezTo>
                  <a:pt x="0" y="34"/>
                  <a:pt x="34" y="0"/>
                  <a:pt x="75" y="0"/>
                </a:cubicBezTo>
                <a:close/>
                <a:moveTo>
                  <a:pt x="150" y="242"/>
                </a:moveTo>
                <a:cubicBezTo>
                  <a:pt x="150" y="466"/>
                  <a:pt x="150" y="466"/>
                  <a:pt x="150" y="466"/>
                </a:cubicBezTo>
                <a:cubicBezTo>
                  <a:pt x="0" y="466"/>
                  <a:pt x="0" y="466"/>
                  <a:pt x="0" y="466"/>
                </a:cubicBezTo>
                <a:cubicBezTo>
                  <a:pt x="0" y="242"/>
                  <a:pt x="0" y="242"/>
                  <a:pt x="0" y="242"/>
                </a:cubicBezTo>
                <a:cubicBezTo>
                  <a:pt x="150" y="242"/>
                  <a:pt x="150" y="242"/>
                  <a:pt x="150" y="242"/>
                </a:cubicBezTo>
                <a:close/>
                <a:moveTo>
                  <a:pt x="150" y="483"/>
                </a:moveTo>
                <a:cubicBezTo>
                  <a:pt x="150" y="707"/>
                  <a:pt x="150" y="707"/>
                  <a:pt x="150" y="707"/>
                </a:cubicBezTo>
                <a:cubicBezTo>
                  <a:pt x="0" y="707"/>
                  <a:pt x="0" y="707"/>
                  <a:pt x="0" y="707"/>
                </a:cubicBezTo>
                <a:cubicBezTo>
                  <a:pt x="0" y="483"/>
                  <a:pt x="0" y="483"/>
                  <a:pt x="0" y="483"/>
                </a:cubicBezTo>
                <a:cubicBezTo>
                  <a:pt x="150" y="483"/>
                  <a:pt x="150" y="483"/>
                  <a:pt x="150" y="483"/>
                </a:cubicBezTo>
                <a:close/>
                <a:moveTo>
                  <a:pt x="150" y="724"/>
                </a:moveTo>
                <a:cubicBezTo>
                  <a:pt x="150" y="916"/>
                  <a:pt x="150" y="916"/>
                  <a:pt x="150" y="916"/>
                </a:cubicBezTo>
                <a:cubicBezTo>
                  <a:pt x="152" y="934"/>
                  <a:pt x="167" y="948"/>
                  <a:pt x="186" y="948"/>
                </a:cubicBezTo>
                <a:cubicBezTo>
                  <a:pt x="150" y="948"/>
                  <a:pt x="150" y="948"/>
                  <a:pt x="150" y="948"/>
                </a:cubicBezTo>
                <a:cubicBezTo>
                  <a:pt x="150" y="948"/>
                  <a:pt x="150" y="948"/>
                  <a:pt x="150" y="948"/>
                </a:cubicBezTo>
                <a:cubicBezTo>
                  <a:pt x="71" y="948"/>
                  <a:pt x="71" y="948"/>
                  <a:pt x="71" y="948"/>
                </a:cubicBezTo>
                <a:cubicBezTo>
                  <a:pt x="32" y="948"/>
                  <a:pt x="0" y="917"/>
                  <a:pt x="0" y="877"/>
                </a:cubicBezTo>
                <a:cubicBezTo>
                  <a:pt x="0" y="724"/>
                  <a:pt x="0" y="724"/>
                  <a:pt x="0" y="724"/>
                </a:cubicBezTo>
                <a:lnTo>
                  <a:pt x="150" y="724"/>
                </a:ln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13" name="Freeform 14"/>
          <p:cNvSpPr/>
          <p:nvPr/>
        </p:nvSpPr>
        <p:spPr bwMode="auto">
          <a:xfrm>
            <a:off x="6089793" y="4016360"/>
            <a:ext cx="538360" cy="1008045"/>
          </a:xfrm>
          <a:custGeom>
            <a:avLst/>
            <a:gdLst>
              <a:gd name="T0" fmla="*/ 75 w 186"/>
              <a:gd name="T1" fmla="*/ 0 h 348"/>
              <a:gd name="T2" fmla="*/ 150 w 186"/>
              <a:gd name="T3" fmla="*/ 76 h 348"/>
              <a:gd name="T4" fmla="*/ 150 w 186"/>
              <a:gd name="T5" fmla="*/ 316 h 348"/>
              <a:gd name="T6" fmla="*/ 186 w 186"/>
              <a:gd name="T7" fmla="*/ 348 h 348"/>
              <a:gd name="T8" fmla="*/ 150 w 186"/>
              <a:gd name="T9" fmla="*/ 348 h 348"/>
              <a:gd name="T10" fmla="*/ 150 w 186"/>
              <a:gd name="T11" fmla="*/ 348 h 348"/>
              <a:gd name="T12" fmla="*/ 71 w 186"/>
              <a:gd name="T13" fmla="*/ 348 h 348"/>
              <a:gd name="T14" fmla="*/ 0 w 186"/>
              <a:gd name="T15" fmla="*/ 277 h 348"/>
              <a:gd name="T16" fmla="*/ 0 w 186"/>
              <a:gd name="T17" fmla="*/ 76 h 348"/>
              <a:gd name="T18" fmla="*/ 75 w 186"/>
              <a:gd name="T19"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348">
                <a:moveTo>
                  <a:pt x="75" y="0"/>
                </a:moveTo>
                <a:cubicBezTo>
                  <a:pt x="116" y="0"/>
                  <a:pt x="150" y="34"/>
                  <a:pt x="150" y="76"/>
                </a:cubicBezTo>
                <a:cubicBezTo>
                  <a:pt x="150" y="316"/>
                  <a:pt x="150" y="316"/>
                  <a:pt x="150" y="316"/>
                </a:cubicBezTo>
                <a:cubicBezTo>
                  <a:pt x="152" y="334"/>
                  <a:pt x="167" y="348"/>
                  <a:pt x="186" y="348"/>
                </a:cubicBezTo>
                <a:cubicBezTo>
                  <a:pt x="150" y="348"/>
                  <a:pt x="150" y="348"/>
                  <a:pt x="150" y="348"/>
                </a:cubicBezTo>
                <a:cubicBezTo>
                  <a:pt x="150" y="348"/>
                  <a:pt x="150" y="348"/>
                  <a:pt x="150" y="348"/>
                </a:cubicBezTo>
                <a:cubicBezTo>
                  <a:pt x="71" y="348"/>
                  <a:pt x="71" y="348"/>
                  <a:pt x="71" y="348"/>
                </a:cubicBezTo>
                <a:cubicBezTo>
                  <a:pt x="32" y="348"/>
                  <a:pt x="0" y="317"/>
                  <a:pt x="0" y="277"/>
                </a:cubicBezTo>
                <a:cubicBezTo>
                  <a:pt x="0" y="76"/>
                  <a:pt x="0" y="76"/>
                  <a:pt x="0" y="76"/>
                </a:cubicBezTo>
                <a:cubicBezTo>
                  <a:pt x="0" y="34"/>
                  <a:pt x="34" y="0"/>
                  <a:pt x="75" y="0"/>
                </a:cubicBezTo>
                <a:close/>
              </a:path>
            </a:pathLst>
          </a:custGeom>
          <a:solidFill>
            <a:srgbClr val="CC0000"/>
          </a:solidFill>
          <a:ln>
            <a:noFill/>
          </a:ln>
        </p:spPr>
        <p:txBody>
          <a:bodyPr vert="horz" wrap="square" lIns="91440" tIns="45720" rIns="91440" bIns="45720" numCol="1" anchor="t" anchorCtr="0" compatLnSpc="1"/>
          <a:lstStyle/>
          <a:p>
            <a:r>
              <a:rPr lang="en-US" altLang="zh-CN" sz="1400">
                <a:solidFill>
                  <a:schemeClr val="bg1"/>
                </a:solidFill>
              </a:rPr>
              <a:t>64</a:t>
            </a:r>
            <a:endParaRPr lang="zh-CN" altLang="en-US" sz="1400">
              <a:solidFill>
                <a:schemeClr val="bg1"/>
              </a:solidFill>
            </a:endParaRPr>
          </a:p>
        </p:txBody>
      </p:sp>
      <p:sp>
        <p:nvSpPr>
          <p:cNvPr id="14" name="Freeform 15"/>
          <p:cNvSpPr>
            <a:spLocks noEditPoints="1"/>
          </p:cNvSpPr>
          <p:nvPr/>
        </p:nvSpPr>
        <p:spPr bwMode="auto">
          <a:xfrm>
            <a:off x="6625700" y="2277421"/>
            <a:ext cx="642598" cy="2746985"/>
          </a:xfrm>
          <a:custGeom>
            <a:avLst/>
            <a:gdLst>
              <a:gd name="T0" fmla="*/ 111 w 222"/>
              <a:gd name="T1" fmla="*/ 0 h 948"/>
              <a:gd name="T2" fmla="*/ 186 w 222"/>
              <a:gd name="T3" fmla="*/ 75 h 948"/>
              <a:gd name="T4" fmla="*/ 186 w 222"/>
              <a:gd name="T5" fmla="*/ 224 h 948"/>
              <a:gd name="T6" fmla="*/ 36 w 222"/>
              <a:gd name="T7" fmla="*/ 224 h 948"/>
              <a:gd name="T8" fmla="*/ 36 w 222"/>
              <a:gd name="T9" fmla="*/ 75 h 948"/>
              <a:gd name="T10" fmla="*/ 111 w 222"/>
              <a:gd name="T11" fmla="*/ 0 h 948"/>
              <a:gd name="T12" fmla="*/ 186 w 222"/>
              <a:gd name="T13" fmla="*/ 242 h 948"/>
              <a:gd name="T14" fmla="*/ 186 w 222"/>
              <a:gd name="T15" fmla="*/ 466 h 948"/>
              <a:gd name="T16" fmla="*/ 36 w 222"/>
              <a:gd name="T17" fmla="*/ 466 h 948"/>
              <a:gd name="T18" fmla="*/ 36 w 222"/>
              <a:gd name="T19" fmla="*/ 242 h 948"/>
              <a:gd name="T20" fmla="*/ 186 w 222"/>
              <a:gd name="T21" fmla="*/ 242 h 948"/>
              <a:gd name="T22" fmla="*/ 186 w 222"/>
              <a:gd name="T23" fmla="*/ 483 h 948"/>
              <a:gd name="T24" fmla="*/ 186 w 222"/>
              <a:gd name="T25" fmla="*/ 707 h 948"/>
              <a:gd name="T26" fmla="*/ 36 w 222"/>
              <a:gd name="T27" fmla="*/ 707 h 948"/>
              <a:gd name="T28" fmla="*/ 36 w 222"/>
              <a:gd name="T29" fmla="*/ 483 h 948"/>
              <a:gd name="T30" fmla="*/ 186 w 222"/>
              <a:gd name="T31" fmla="*/ 483 h 948"/>
              <a:gd name="T32" fmla="*/ 186 w 222"/>
              <a:gd name="T33" fmla="*/ 724 h 948"/>
              <a:gd name="T34" fmla="*/ 186 w 222"/>
              <a:gd name="T35" fmla="*/ 916 h 948"/>
              <a:gd name="T36" fmla="*/ 222 w 222"/>
              <a:gd name="T37" fmla="*/ 948 h 948"/>
              <a:gd name="T38" fmla="*/ 186 w 222"/>
              <a:gd name="T39" fmla="*/ 948 h 948"/>
              <a:gd name="T40" fmla="*/ 186 w 222"/>
              <a:gd name="T41" fmla="*/ 948 h 948"/>
              <a:gd name="T42" fmla="*/ 111 w 222"/>
              <a:gd name="T43" fmla="*/ 948 h 948"/>
              <a:gd name="T44" fmla="*/ 36 w 222"/>
              <a:gd name="T45" fmla="*/ 948 h 948"/>
              <a:gd name="T46" fmla="*/ 36 w 222"/>
              <a:gd name="T47" fmla="*/ 948 h 948"/>
              <a:gd name="T48" fmla="*/ 0 w 222"/>
              <a:gd name="T49" fmla="*/ 948 h 948"/>
              <a:gd name="T50" fmla="*/ 36 w 222"/>
              <a:gd name="T51" fmla="*/ 916 h 948"/>
              <a:gd name="T52" fmla="*/ 36 w 222"/>
              <a:gd name="T53" fmla="*/ 724 h 948"/>
              <a:gd name="T54" fmla="*/ 186 w 222"/>
              <a:gd name="T55" fmla="*/ 724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2" h="948">
                <a:moveTo>
                  <a:pt x="111" y="0"/>
                </a:moveTo>
                <a:cubicBezTo>
                  <a:pt x="152" y="0"/>
                  <a:pt x="186" y="34"/>
                  <a:pt x="186" y="75"/>
                </a:cubicBezTo>
                <a:cubicBezTo>
                  <a:pt x="186" y="224"/>
                  <a:pt x="186" y="224"/>
                  <a:pt x="186" y="224"/>
                </a:cubicBezTo>
                <a:cubicBezTo>
                  <a:pt x="36" y="224"/>
                  <a:pt x="36" y="224"/>
                  <a:pt x="36" y="224"/>
                </a:cubicBezTo>
                <a:cubicBezTo>
                  <a:pt x="36" y="75"/>
                  <a:pt x="36" y="75"/>
                  <a:pt x="36" y="75"/>
                </a:cubicBezTo>
                <a:cubicBezTo>
                  <a:pt x="36" y="34"/>
                  <a:pt x="70" y="0"/>
                  <a:pt x="111" y="0"/>
                </a:cubicBezTo>
                <a:close/>
                <a:moveTo>
                  <a:pt x="186" y="242"/>
                </a:moveTo>
                <a:cubicBezTo>
                  <a:pt x="186" y="466"/>
                  <a:pt x="186" y="466"/>
                  <a:pt x="186" y="466"/>
                </a:cubicBezTo>
                <a:cubicBezTo>
                  <a:pt x="36" y="466"/>
                  <a:pt x="36" y="466"/>
                  <a:pt x="36" y="466"/>
                </a:cubicBezTo>
                <a:cubicBezTo>
                  <a:pt x="36" y="242"/>
                  <a:pt x="36" y="242"/>
                  <a:pt x="36" y="242"/>
                </a:cubicBezTo>
                <a:cubicBezTo>
                  <a:pt x="186" y="242"/>
                  <a:pt x="186" y="242"/>
                  <a:pt x="186" y="242"/>
                </a:cubicBezTo>
                <a:close/>
                <a:moveTo>
                  <a:pt x="186" y="483"/>
                </a:moveTo>
                <a:cubicBezTo>
                  <a:pt x="186" y="707"/>
                  <a:pt x="186" y="707"/>
                  <a:pt x="186" y="707"/>
                </a:cubicBezTo>
                <a:cubicBezTo>
                  <a:pt x="36" y="707"/>
                  <a:pt x="36" y="707"/>
                  <a:pt x="36" y="707"/>
                </a:cubicBezTo>
                <a:cubicBezTo>
                  <a:pt x="36" y="483"/>
                  <a:pt x="36" y="483"/>
                  <a:pt x="36" y="483"/>
                </a:cubicBezTo>
                <a:cubicBezTo>
                  <a:pt x="186" y="483"/>
                  <a:pt x="186" y="483"/>
                  <a:pt x="186" y="483"/>
                </a:cubicBezTo>
                <a:close/>
                <a:moveTo>
                  <a:pt x="186" y="724"/>
                </a:moveTo>
                <a:cubicBezTo>
                  <a:pt x="186" y="916"/>
                  <a:pt x="186" y="916"/>
                  <a:pt x="186" y="916"/>
                </a:cubicBezTo>
                <a:cubicBezTo>
                  <a:pt x="188" y="934"/>
                  <a:pt x="203" y="948"/>
                  <a:pt x="222" y="948"/>
                </a:cubicBezTo>
                <a:cubicBezTo>
                  <a:pt x="186" y="948"/>
                  <a:pt x="186" y="948"/>
                  <a:pt x="186" y="948"/>
                </a:cubicBezTo>
                <a:cubicBezTo>
                  <a:pt x="186" y="948"/>
                  <a:pt x="186" y="948"/>
                  <a:pt x="186" y="948"/>
                </a:cubicBezTo>
                <a:cubicBezTo>
                  <a:pt x="111" y="948"/>
                  <a:pt x="111" y="948"/>
                  <a:pt x="111" y="948"/>
                </a:cubicBezTo>
                <a:cubicBezTo>
                  <a:pt x="36" y="948"/>
                  <a:pt x="36" y="948"/>
                  <a:pt x="36" y="948"/>
                </a:cubicBezTo>
                <a:cubicBezTo>
                  <a:pt x="36" y="948"/>
                  <a:pt x="36" y="948"/>
                  <a:pt x="36" y="948"/>
                </a:cubicBezTo>
                <a:cubicBezTo>
                  <a:pt x="0" y="948"/>
                  <a:pt x="0" y="948"/>
                  <a:pt x="0" y="948"/>
                </a:cubicBezTo>
                <a:cubicBezTo>
                  <a:pt x="19" y="948"/>
                  <a:pt x="34" y="934"/>
                  <a:pt x="36" y="916"/>
                </a:cubicBezTo>
                <a:cubicBezTo>
                  <a:pt x="36" y="724"/>
                  <a:pt x="36" y="724"/>
                  <a:pt x="36" y="724"/>
                </a:cubicBezTo>
                <a:lnTo>
                  <a:pt x="186" y="724"/>
                </a:ln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15" name="Freeform 16"/>
          <p:cNvSpPr/>
          <p:nvPr/>
        </p:nvSpPr>
        <p:spPr bwMode="auto">
          <a:xfrm>
            <a:off x="6625700" y="4390392"/>
            <a:ext cx="642598" cy="634014"/>
          </a:xfrm>
          <a:custGeom>
            <a:avLst/>
            <a:gdLst>
              <a:gd name="T0" fmla="*/ 111 w 222"/>
              <a:gd name="T1" fmla="*/ 0 h 219"/>
              <a:gd name="T2" fmla="*/ 186 w 222"/>
              <a:gd name="T3" fmla="*/ 76 h 219"/>
              <a:gd name="T4" fmla="*/ 186 w 222"/>
              <a:gd name="T5" fmla="*/ 187 h 219"/>
              <a:gd name="T6" fmla="*/ 222 w 222"/>
              <a:gd name="T7" fmla="*/ 219 h 219"/>
              <a:gd name="T8" fmla="*/ 186 w 222"/>
              <a:gd name="T9" fmla="*/ 219 h 219"/>
              <a:gd name="T10" fmla="*/ 186 w 222"/>
              <a:gd name="T11" fmla="*/ 219 h 219"/>
              <a:gd name="T12" fmla="*/ 111 w 222"/>
              <a:gd name="T13" fmla="*/ 219 h 219"/>
              <a:gd name="T14" fmla="*/ 36 w 222"/>
              <a:gd name="T15" fmla="*/ 219 h 219"/>
              <a:gd name="T16" fmla="*/ 36 w 222"/>
              <a:gd name="T17" fmla="*/ 219 h 219"/>
              <a:gd name="T18" fmla="*/ 0 w 222"/>
              <a:gd name="T19" fmla="*/ 219 h 219"/>
              <a:gd name="T20" fmla="*/ 36 w 222"/>
              <a:gd name="T21" fmla="*/ 187 h 219"/>
              <a:gd name="T22" fmla="*/ 36 w 222"/>
              <a:gd name="T23" fmla="*/ 76 h 219"/>
              <a:gd name="T24" fmla="*/ 111 w 222"/>
              <a:gd name="T25" fmla="*/ 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2" h="219">
                <a:moveTo>
                  <a:pt x="111" y="0"/>
                </a:moveTo>
                <a:cubicBezTo>
                  <a:pt x="152" y="0"/>
                  <a:pt x="186" y="34"/>
                  <a:pt x="186" y="76"/>
                </a:cubicBezTo>
                <a:cubicBezTo>
                  <a:pt x="186" y="187"/>
                  <a:pt x="186" y="187"/>
                  <a:pt x="186" y="187"/>
                </a:cubicBezTo>
                <a:cubicBezTo>
                  <a:pt x="188" y="205"/>
                  <a:pt x="203" y="219"/>
                  <a:pt x="222" y="219"/>
                </a:cubicBezTo>
                <a:cubicBezTo>
                  <a:pt x="186" y="219"/>
                  <a:pt x="186" y="219"/>
                  <a:pt x="186" y="219"/>
                </a:cubicBezTo>
                <a:cubicBezTo>
                  <a:pt x="186" y="219"/>
                  <a:pt x="186" y="219"/>
                  <a:pt x="186" y="219"/>
                </a:cubicBezTo>
                <a:cubicBezTo>
                  <a:pt x="111" y="219"/>
                  <a:pt x="111" y="219"/>
                  <a:pt x="111" y="219"/>
                </a:cubicBezTo>
                <a:cubicBezTo>
                  <a:pt x="36" y="219"/>
                  <a:pt x="36" y="219"/>
                  <a:pt x="36" y="219"/>
                </a:cubicBezTo>
                <a:cubicBezTo>
                  <a:pt x="36" y="219"/>
                  <a:pt x="36" y="219"/>
                  <a:pt x="36" y="219"/>
                </a:cubicBezTo>
                <a:cubicBezTo>
                  <a:pt x="0" y="219"/>
                  <a:pt x="0" y="219"/>
                  <a:pt x="0" y="219"/>
                </a:cubicBezTo>
                <a:cubicBezTo>
                  <a:pt x="19" y="219"/>
                  <a:pt x="34" y="205"/>
                  <a:pt x="36" y="187"/>
                </a:cubicBezTo>
                <a:cubicBezTo>
                  <a:pt x="36" y="76"/>
                  <a:pt x="36" y="76"/>
                  <a:pt x="36" y="76"/>
                </a:cubicBezTo>
                <a:cubicBezTo>
                  <a:pt x="36" y="34"/>
                  <a:pt x="70" y="0"/>
                  <a:pt x="111" y="0"/>
                </a:cubicBezTo>
                <a:close/>
              </a:path>
            </a:pathLst>
          </a:custGeom>
          <a:solidFill>
            <a:srgbClr val="D33131"/>
          </a:solidFill>
          <a:ln>
            <a:noFill/>
          </a:ln>
        </p:spPr>
        <p:txBody>
          <a:bodyPr vert="horz" wrap="square" lIns="91440" tIns="45720" rIns="91440" bIns="45720" numCol="1" anchor="t" anchorCtr="0" compatLnSpc="1"/>
          <a:lstStyle/>
          <a:p>
            <a:pPr algn="ctr"/>
            <a:r>
              <a:rPr lang="en-US" altLang="zh-CN" sz="1400">
                <a:solidFill>
                  <a:schemeClr val="bg1"/>
                </a:solidFill>
              </a:rPr>
              <a:t>50</a:t>
            </a:r>
            <a:endParaRPr lang="zh-CN" altLang="en-US" sz="1400">
              <a:solidFill>
                <a:schemeClr val="bg1"/>
              </a:solidFill>
            </a:endParaRPr>
          </a:p>
        </p:txBody>
      </p:sp>
      <p:sp>
        <p:nvSpPr>
          <p:cNvPr id="16" name="Freeform 17"/>
          <p:cNvSpPr>
            <a:spLocks noEditPoints="1"/>
          </p:cNvSpPr>
          <p:nvPr/>
        </p:nvSpPr>
        <p:spPr bwMode="auto">
          <a:xfrm>
            <a:off x="7248678" y="2277421"/>
            <a:ext cx="642598" cy="2746985"/>
          </a:xfrm>
          <a:custGeom>
            <a:avLst/>
            <a:gdLst>
              <a:gd name="T0" fmla="*/ 111 w 222"/>
              <a:gd name="T1" fmla="*/ 0 h 948"/>
              <a:gd name="T2" fmla="*/ 186 w 222"/>
              <a:gd name="T3" fmla="*/ 75 h 948"/>
              <a:gd name="T4" fmla="*/ 186 w 222"/>
              <a:gd name="T5" fmla="*/ 224 h 948"/>
              <a:gd name="T6" fmla="*/ 36 w 222"/>
              <a:gd name="T7" fmla="*/ 224 h 948"/>
              <a:gd name="T8" fmla="*/ 36 w 222"/>
              <a:gd name="T9" fmla="*/ 75 h 948"/>
              <a:gd name="T10" fmla="*/ 111 w 222"/>
              <a:gd name="T11" fmla="*/ 0 h 948"/>
              <a:gd name="T12" fmla="*/ 186 w 222"/>
              <a:gd name="T13" fmla="*/ 242 h 948"/>
              <a:gd name="T14" fmla="*/ 186 w 222"/>
              <a:gd name="T15" fmla="*/ 466 h 948"/>
              <a:gd name="T16" fmla="*/ 36 w 222"/>
              <a:gd name="T17" fmla="*/ 466 h 948"/>
              <a:gd name="T18" fmla="*/ 36 w 222"/>
              <a:gd name="T19" fmla="*/ 242 h 948"/>
              <a:gd name="T20" fmla="*/ 186 w 222"/>
              <a:gd name="T21" fmla="*/ 242 h 948"/>
              <a:gd name="T22" fmla="*/ 186 w 222"/>
              <a:gd name="T23" fmla="*/ 483 h 948"/>
              <a:gd name="T24" fmla="*/ 186 w 222"/>
              <a:gd name="T25" fmla="*/ 707 h 948"/>
              <a:gd name="T26" fmla="*/ 36 w 222"/>
              <a:gd name="T27" fmla="*/ 707 h 948"/>
              <a:gd name="T28" fmla="*/ 36 w 222"/>
              <a:gd name="T29" fmla="*/ 483 h 948"/>
              <a:gd name="T30" fmla="*/ 186 w 222"/>
              <a:gd name="T31" fmla="*/ 483 h 948"/>
              <a:gd name="T32" fmla="*/ 186 w 222"/>
              <a:gd name="T33" fmla="*/ 724 h 948"/>
              <a:gd name="T34" fmla="*/ 186 w 222"/>
              <a:gd name="T35" fmla="*/ 916 h 948"/>
              <a:gd name="T36" fmla="*/ 222 w 222"/>
              <a:gd name="T37" fmla="*/ 948 h 948"/>
              <a:gd name="T38" fmla="*/ 186 w 222"/>
              <a:gd name="T39" fmla="*/ 948 h 948"/>
              <a:gd name="T40" fmla="*/ 186 w 222"/>
              <a:gd name="T41" fmla="*/ 948 h 948"/>
              <a:gd name="T42" fmla="*/ 111 w 222"/>
              <a:gd name="T43" fmla="*/ 948 h 948"/>
              <a:gd name="T44" fmla="*/ 36 w 222"/>
              <a:gd name="T45" fmla="*/ 948 h 948"/>
              <a:gd name="T46" fmla="*/ 36 w 222"/>
              <a:gd name="T47" fmla="*/ 948 h 948"/>
              <a:gd name="T48" fmla="*/ 0 w 222"/>
              <a:gd name="T49" fmla="*/ 948 h 948"/>
              <a:gd name="T50" fmla="*/ 36 w 222"/>
              <a:gd name="T51" fmla="*/ 916 h 948"/>
              <a:gd name="T52" fmla="*/ 36 w 222"/>
              <a:gd name="T53" fmla="*/ 724 h 948"/>
              <a:gd name="T54" fmla="*/ 186 w 222"/>
              <a:gd name="T55" fmla="*/ 724 h 9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2" h="948">
                <a:moveTo>
                  <a:pt x="111" y="0"/>
                </a:moveTo>
                <a:cubicBezTo>
                  <a:pt x="152" y="0"/>
                  <a:pt x="186" y="34"/>
                  <a:pt x="186" y="75"/>
                </a:cubicBezTo>
                <a:cubicBezTo>
                  <a:pt x="186" y="224"/>
                  <a:pt x="186" y="224"/>
                  <a:pt x="186" y="224"/>
                </a:cubicBezTo>
                <a:cubicBezTo>
                  <a:pt x="36" y="224"/>
                  <a:pt x="36" y="224"/>
                  <a:pt x="36" y="224"/>
                </a:cubicBezTo>
                <a:cubicBezTo>
                  <a:pt x="36" y="75"/>
                  <a:pt x="36" y="75"/>
                  <a:pt x="36" y="75"/>
                </a:cubicBezTo>
                <a:cubicBezTo>
                  <a:pt x="36" y="34"/>
                  <a:pt x="70" y="0"/>
                  <a:pt x="111" y="0"/>
                </a:cubicBezTo>
                <a:close/>
                <a:moveTo>
                  <a:pt x="186" y="242"/>
                </a:moveTo>
                <a:cubicBezTo>
                  <a:pt x="186" y="466"/>
                  <a:pt x="186" y="466"/>
                  <a:pt x="186" y="466"/>
                </a:cubicBezTo>
                <a:cubicBezTo>
                  <a:pt x="36" y="466"/>
                  <a:pt x="36" y="466"/>
                  <a:pt x="36" y="466"/>
                </a:cubicBezTo>
                <a:cubicBezTo>
                  <a:pt x="36" y="242"/>
                  <a:pt x="36" y="242"/>
                  <a:pt x="36" y="242"/>
                </a:cubicBezTo>
                <a:cubicBezTo>
                  <a:pt x="186" y="242"/>
                  <a:pt x="186" y="242"/>
                  <a:pt x="186" y="242"/>
                </a:cubicBezTo>
                <a:close/>
                <a:moveTo>
                  <a:pt x="186" y="483"/>
                </a:moveTo>
                <a:cubicBezTo>
                  <a:pt x="186" y="707"/>
                  <a:pt x="186" y="707"/>
                  <a:pt x="186" y="707"/>
                </a:cubicBezTo>
                <a:cubicBezTo>
                  <a:pt x="36" y="707"/>
                  <a:pt x="36" y="707"/>
                  <a:pt x="36" y="707"/>
                </a:cubicBezTo>
                <a:cubicBezTo>
                  <a:pt x="36" y="483"/>
                  <a:pt x="36" y="483"/>
                  <a:pt x="36" y="483"/>
                </a:cubicBezTo>
                <a:cubicBezTo>
                  <a:pt x="186" y="483"/>
                  <a:pt x="186" y="483"/>
                  <a:pt x="186" y="483"/>
                </a:cubicBezTo>
                <a:close/>
                <a:moveTo>
                  <a:pt x="186" y="724"/>
                </a:moveTo>
                <a:cubicBezTo>
                  <a:pt x="186" y="916"/>
                  <a:pt x="186" y="916"/>
                  <a:pt x="186" y="916"/>
                </a:cubicBezTo>
                <a:cubicBezTo>
                  <a:pt x="188" y="934"/>
                  <a:pt x="203" y="948"/>
                  <a:pt x="222" y="948"/>
                </a:cubicBezTo>
                <a:cubicBezTo>
                  <a:pt x="186" y="948"/>
                  <a:pt x="186" y="948"/>
                  <a:pt x="186" y="948"/>
                </a:cubicBezTo>
                <a:cubicBezTo>
                  <a:pt x="186" y="948"/>
                  <a:pt x="186" y="948"/>
                  <a:pt x="186" y="948"/>
                </a:cubicBezTo>
                <a:cubicBezTo>
                  <a:pt x="111" y="948"/>
                  <a:pt x="111" y="948"/>
                  <a:pt x="111" y="948"/>
                </a:cubicBezTo>
                <a:cubicBezTo>
                  <a:pt x="36" y="948"/>
                  <a:pt x="36" y="948"/>
                  <a:pt x="36" y="948"/>
                </a:cubicBezTo>
                <a:cubicBezTo>
                  <a:pt x="36" y="948"/>
                  <a:pt x="36" y="948"/>
                  <a:pt x="36" y="948"/>
                </a:cubicBezTo>
                <a:cubicBezTo>
                  <a:pt x="0" y="948"/>
                  <a:pt x="0" y="948"/>
                  <a:pt x="0" y="948"/>
                </a:cubicBezTo>
                <a:cubicBezTo>
                  <a:pt x="19" y="948"/>
                  <a:pt x="34" y="934"/>
                  <a:pt x="36" y="916"/>
                </a:cubicBezTo>
                <a:cubicBezTo>
                  <a:pt x="36" y="724"/>
                  <a:pt x="36" y="724"/>
                  <a:pt x="36" y="724"/>
                </a:cubicBezTo>
                <a:lnTo>
                  <a:pt x="186" y="724"/>
                </a:ln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17" name="Freeform 18"/>
          <p:cNvSpPr/>
          <p:nvPr/>
        </p:nvSpPr>
        <p:spPr bwMode="auto">
          <a:xfrm>
            <a:off x="7248678" y="3540543"/>
            <a:ext cx="642598" cy="1483862"/>
          </a:xfrm>
          <a:custGeom>
            <a:avLst/>
            <a:gdLst>
              <a:gd name="T0" fmla="*/ 111 w 222"/>
              <a:gd name="T1" fmla="*/ 0 h 512"/>
              <a:gd name="T2" fmla="*/ 186 w 222"/>
              <a:gd name="T3" fmla="*/ 75 h 512"/>
              <a:gd name="T4" fmla="*/ 186 w 222"/>
              <a:gd name="T5" fmla="*/ 480 h 512"/>
              <a:gd name="T6" fmla="*/ 222 w 222"/>
              <a:gd name="T7" fmla="*/ 512 h 512"/>
              <a:gd name="T8" fmla="*/ 186 w 222"/>
              <a:gd name="T9" fmla="*/ 512 h 512"/>
              <a:gd name="T10" fmla="*/ 186 w 222"/>
              <a:gd name="T11" fmla="*/ 512 h 512"/>
              <a:gd name="T12" fmla="*/ 111 w 222"/>
              <a:gd name="T13" fmla="*/ 512 h 512"/>
              <a:gd name="T14" fmla="*/ 36 w 222"/>
              <a:gd name="T15" fmla="*/ 512 h 512"/>
              <a:gd name="T16" fmla="*/ 36 w 222"/>
              <a:gd name="T17" fmla="*/ 512 h 512"/>
              <a:gd name="T18" fmla="*/ 0 w 222"/>
              <a:gd name="T19" fmla="*/ 512 h 512"/>
              <a:gd name="T20" fmla="*/ 36 w 222"/>
              <a:gd name="T21" fmla="*/ 480 h 512"/>
              <a:gd name="T22" fmla="*/ 36 w 222"/>
              <a:gd name="T23" fmla="*/ 75 h 512"/>
              <a:gd name="T24" fmla="*/ 111 w 222"/>
              <a:gd name="T25"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2" h="512">
                <a:moveTo>
                  <a:pt x="111" y="0"/>
                </a:moveTo>
                <a:cubicBezTo>
                  <a:pt x="152" y="0"/>
                  <a:pt x="186" y="34"/>
                  <a:pt x="186" y="75"/>
                </a:cubicBezTo>
                <a:cubicBezTo>
                  <a:pt x="186" y="480"/>
                  <a:pt x="186" y="480"/>
                  <a:pt x="186" y="480"/>
                </a:cubicBezTo>
                <a:cubicBezTo>
                  <a:pt x="188" y="498"/>
                  <a:pt x="203" y="512"/>
                  <a:pt x="222" y="512"/>
                </a:cubicBezTo>
                <a:cubicBezTo>
                  <a:pt x="186" y="512"/>
                  <a:pt x="186" y="512"/>
                  <a:pt x="186" y="512"/>
                </a:cubicBezTo>
                <a:cubicBezTo>
                  <a:pt x="186" y="512"/>
                  <a:pt x="186" y="512"/>
                  <a:pt x="186" y="512"/>
                </a:cubicBezTo>
                <a:cubicBezTo>
                  <a:pt x="111" y="512"/>
                  <a:pt x="111" y="512"/>
                  <a:pt x="111" y="512"/>
                </a:cubicBezTo>
                <a:cubicBezTo>
                  <a:pt x="36" y="512"/>
                  <a:pt x="36" y="512"/>
                  <a:pt x="36" y="512"/>
                </a:cubicBezTo>
                <a:cubicBezTo>
                  <a:pt x="36" y="512"/>
                  <a:pt x="36" y="512"/>
                  <a:pt x="36" y="512"/>
                </a:cubicBezTo>
                <a:cubicBezTo>
                  <a:pt x="0" y="512"/>
                  <a:pt x="0" y="512"/>
                  <a:pt x="0" y="512"/>
                </a:cubicBezTo>
                <a:cubicBezTo>
                  <a:pt x="19" y="512"/>
                  <a:pt x="34" y="498"/>
                  <a:pt x="36" y="480"/>
                </a:cubicBezTo>
                <a:cubicBezTo>
                  <a:pt x="36" y="75"/>
                  <a:pt x="36" y="75"/>
                  <a:pt x="36" y="75"/>
                </a:cubicBezTo>
                <a:cubicBezTo>
                  <a:pt x="36" y="34"/>
                  <a:pt x="70" y="0"/>
                  <a:pt x="111" y="0"/>
                </a:cubicBezTo>
                <a:close/>
              </a:path>
            </a:pathLst>
          </a:custGeom>
          <a:solidFill>
            <a:srgbClr val="FF6D55"/>
          </a:solidFill>
          <a:ln>
            <a:noFill/>
          </a:ln>
        </p:spPr>
        <p:txBody>
          <a:bodyPr vert="horz" wrap="square" lIns="91440" tIns="45720" rIns="91440" bIns="45720" numCol="1" anchor="t" anchorCtr="0" compatLnSpc="1"/>
          <a:lstStyle/>
          <a:p>
            <a:pPr algn="ctr"/>
            <a:r>
              <a:rPr lang="en-US" altLang="zh-CN" sz="1400">
                <a:solidFill>
                  <a:schemeClr val="bg1"/>
                </a:solidFill>
              </a:rPr>
              <a:t>116</a:t>
            </a:r>
            <a:endParaRPr lang="zh-CN" altLang="en-US" sz="1400">
              <a:solidFill>
                <a:schemeClr val="bg1"/>
              </a:solidFill>
            </a:endParaRPr>
          </a:p>
        </p:txBody>
      </p:sp>
      <p:sp>
        <p:nvSpPr>
          <p:cNvPr id="18" name="Freeform 19"/>
          <p:cNvSpPr/>
          <p:nvPr/>
        </p:nvSpPr>
        <p:spPr bwMode="auto">
          <a:xfrm>
            <a:off x="7865523" y="2978883"/>
            <a:ext cx="640146" cy="2045523"/>
          </a:xfrm>
          <a:custGeom>
            <a:avLst/>
            <a:gdLst>
              <a:gd name="T0" fmla="*/ 110 w 221"/>
              <a:gd name="T1" fmla="*/ 0 h 706"/>
              <a:gd name="T2" fmla="*/ 186 w 221"/>
              <a:gd name="T3" fmla="*/ 75 h 706"/>
              <a:gd name="T4" fmla="*/ 186 w 221"/>
              <a:gd name="T5" fmla="*/ 674 h 706"/>
              <a:gd name="T6" fmla="*/ 221 w 221"/>
              <a:gd name="T7" fmla="*/ 706 h 706"/>
              <a:gd name="T8" fmla="*/ 186 w 221"/>
              <a:gd name="T9" fmla="*/ 706 h 706"/>
              <a:gd name="T10" fmla="*/ 186 w 221"/>
              <a:gd name="T11" fmla="*/ 706 h 706"/>
              <a:gd name="T12" fmla="*/ 110 w 221"/>
              <a:gd name="T13" fmla="*/ 706 h 706"/>
              <a:gd name="T14" fmla="*/ 35 w 221"/>
              <a:gd name="T15" fmla="*/ 706 h 706"/>
              <a:gd name="T16" fmla="*/ 35 w 221"/>
              <a:gd name="T17" fmla="*/ 706 h 706"/>
              <a:gd name="T18" fmla="*/ 0 w 221"/>
              <a:gd name="T19" fmla="*/ 706 h 706"/>
              <a:gd name="T20" fmla="*/ 35 w 221"/>
              <a:gd name="T21" fmla="*/ 674 h 706"/>
              <a:gd name="T22" fmla="*/ 35 w 221"/>
              <a:gd name="T23" fmla="*/ 75 h 706"/>
              <a:gd name="T24" fmla="*/ 110 w 221"/>
              <a:gd name="T25" fmla="*/ 0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1" h="706">
                <a:moveTo>
                  <a:pt x="110" y="0"/>
                </a:moveTo>
                <a:cubicBezTo>
                  <a:pt x="152" y="0"/>
                  <a:pt x="186" y="34"/>
                  <a:pt x="186" y="75"/>
                </a:cubicBezTo>
                <a:cubicBezTo>
                  <a:pt x="186" y="674"/>
                  <a:pt x="186" y="674"/>
                  <a:pt x="186" y="674"/>
                </a:cubicBezTo>
                <a:cubicBezTo>
                  <a:pt x="187" y="692"/>
                  <a:pt x="202" y="706"/>
                  <a:pt x="221" y="706"/>
                </a:cubicBezTo>
                <a:cubicBezTo>
                  <a:pt x="186" y="706"/>
                  <a:pt x="186" y="706"/>
                  <a:pt x="186" y="706"/>
                </a:cubicBezTo>
                <a:cubicBezTo>
                  <a:pt x="186" y="706"/>
                  <a:pt x="186" y="706"/>
                  <a:pt x="186" y="706"/>
                </a:cubicBezTo>
                <a:cubicBezTo>
                  <a:pt x="110" y="706"/>
                  <a:pt x="110" y="706"/>
                  <a:pt x="110" y="706"/>
                </a:cubicBezTo>
                <a:cubicBezTo>
                  <a:pt x="35" y="706"/>
                  <a:pt x="35" y="706"/>
                  <a:pt x="35" y="706"/>
                </a:cubicBezTo>
                <a:cubicBezTo>
                  <a:pt x="35" y="706"/>
                  <a:pt x="35" y="706"/>
                  <a:pt x="35" y="706"/>
                </a:cubicBezTo>
                <a:cubicBezTo>
                  <a:pt x="0" y="706"/>
                  <a:pt x="0" y="706"/>
                  <a:pt x="0" y="706"/>
                </a:cubicBezTo>
                <a:cubicBezTo>
                  <a:pt x="18" y="706"/>
                  <a:pt x="34" y="692"/>
                  <a:pt x="35" y="674"/>
                </a:cubicBezTo>
                <a:cubicBezTo>
                  <a:pt x="35" y="75"/>
                  <a:pt x="35" y="75"/>
                  <a:pt x="35" y="75"/>
                </a:cubicBezTo>
                <a:cubicBezTo>
                  <a:pt x="35" y="34"/>
                  <a:pt x="69" y="0"/>
                  <a:pt x="110" y="0"/>
                </a:cubicBezTo>
                <a:close/>
              </a:path>
            </a:pathLst>
          </a:custGeom>
          <a:solidFill>
            <a:srgbClr val="D33131"/>
          </a:solidFill>
          <a:ln>
            <a:noFill/>
          </a:ln>
        </p:spPr>
        <p:txBody>
          <a:bodyPr vert="horz" wrap="square" lIns="91440" tIns="45720" rIns="91440" bIns="45720" numCol="1" anchor="t" anchorCtr="0" compatLnSpc="1"/>
          <a:lstStyle/>
          <a:p>
            <a:pPr algn="ctr"/>
            <a:r>
              <a:rPr lang="en-US" altLang="zh-CN" sz="1400">
                <a:solidFill>
                  <a:schemeClr val="bg1"/>
                </a:solidFill>
              </a:rPr>
              <a:t>150</a:t>
            </a:r>
            <a:endParaRPr lang="zh-CN" altLang="en-US" sz="1400">
              <a:solidFill>
                <a:schemeClr val="bg1"/>
              </a:solidFill>
            </a:endParaRPr>
          </a:p>
        </p:txBody>
      </p:sp>
      <p:sp>
        <p:nvSpPr>
          <p:cNvPr id="19" name="Freeform 20"/>
          <p:cNvSpPr/>
          <p:nvPr/>
        </p:nvSpPr>
        <p:spPr bwMode="auto">
          <a:xfrm>
            <a:off x="9110251" y="3274429"/>
            <a:ext cx="643825" cy="1749977"/>
          </a:xfrm>
          <a:custGeom>
            <a:avLst/>
            <a:gdLst>
              <a:gd name="T0" fmla="*/ 111 w 222"/>
              <a:gd name="T1" fmla="*/ 0 h 604"/>
              <a:gd name="T2" fmla="*/ 186 w 222"/>
              <a:gd name="T3" fmla="*/ 76 h 604"/>
              <a:gd name="T4" fmla="*/ 186 w 222"/>
              <a:gd name="T5" fmla="*/ 572 h 604"/>
              <a:gd name="T6" fmla="*/ 222 w 222"/>
              <a:gd name="T7" fmla="*/ 604 h 604"/>
              <a:gd name="T8" fmla="*/ 186 w 222"/>
              <a:gd name="T9" fmla="*/ 604 h 604"/>
              <a:gd name="T10" fmla="*/ 186 w 222"/>
              <a:gd name="T11" fmla="*/ 604 h 604"/>
              <a:gd name="T12" fmla="*/ 111 w 222"/>
              <a:gd name="T13" fmla="*/ 604 h 604"/>
              <a:gd name="T14" fmla="*/ 36 w 222"/>
              <a:gd name="T15" fmla="*/ 604 h 604"/>
              <a:gd name="T16" fmla="*/ 36 w 222"/>
              <a:gd name="T17" fmla="*/ 604 h 604"/>
              <a:gd name="T18" fmla="*/ 0 w 222"/>
              <a:gd name="T19" fmla="*/ 604 h 604"/>
              <a:gd name="T20" fmla="*/ 36 w 222"/>
              <a:gd name="T21" fmla="*/ 572 h 604"/>
              <a:gd name="T22" fmla="*/ 36 w 222"/>
              <a:gd name="T23" fmla="*/ 76 h 604"/>
              <a:gd name="T24" fmla="*/ 111 w 222"/>
              <a:gd name="T25"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2" h="604">
                <a:moveTo>
                  <a:pt x="111" y="0"/>
                </a:moveTo>
                <a:cubicBezTo>
                  <a:pt x="152" y="0"/>
                  <a:pt x="186" y="34"/>
                  <a:pt x="186" y="76"/>
                </a:cubicBezTo>
                <a:cubicBezTo>
                  <a:pt x="186" y="572"/>
                  <a:pt x="186" y="572"/>
                  <a:pt x="186" y="572"/>
                </a:cubicBezTo>
                <a:cubicBezTo>
                  <a:pt x="188" y="590"/>
                  <a:pt x="203" y="604"/>
                  <a:pt x="222" y="604"/>
                </a:cubicBezTo>
                <a:cubicBezTo>
                  <a:pt x="186" y="604"/>
                  <a:pt x="186" y="604"/>
                  <a:pt x="186" y="604"/>
                </a:cubicBezTo>
                <a:cubicBezTo>
                  <a:pt x="186" y="604"/>
                  <a:pt x="186" y="604"/>
                  <a:pt x="186" y="604"/>
                </a:cubicBezTo>
                <a:cubicBezTo>
                  <a:pt x="111" y="604"/>
                  <a:pt x="111" y="604"/>
                  <a:pt x="111" y="604"/>
                </a:cubicBezTo>
                <a:cubicBezTo>
                  <a:pt x="36" y="604"/>
                  <a:pt x="36" y="604"/>
                  <a:pt x="36" y="604"/>
                </a:cubicBezTo>
                <a:cubicBezTo>
                  <a:pt x="36" y="604"/>
                  <a:pt x="36" y="604"/>
                  <a:pt x="36" y="604"/>
                </a:cubicBezTo>
                <a:cubicBezTo>
                  <a:pt x="0" y="604"/>
                  <a:pt x="0" y="604"/>
                  <a:pt x="0" y="604"/>
                </a:cubicBezTo>
                <a:cubicBezTo>
                  <a:pt x="19" y="604"/>
                  <a:pt x="34" y="590"/>
                  <a:pt x="36" y="572"/>
                </a:cubicBezTo>
                <a:cubicBezTo>
                  <a:pt x="36" y="76"/>
                  <a:pt x="36" y="76"/>
                  <a:pt x="36" y="76"/>
                </a:cubicBezTo>
                <a:cubicBezTo>
                  <a:pt x="36" y="34"/>
                  <a:pt x="70" y="0"/>
                  <a:pt x="111" y="0"/>
                </a:cubicBezTo>
                <a:close/>
              </a:path>
            </a:pathLst>
          </a:custGeom>
          <a:solidFill>
            <a:srgbClr val="CC0000"/>
          </a:solidFill>
          <a:ln>
            <a:noFill/>
          </a:ln>
        </p:spPr>
        <p:txBody>
          <a:bodyPr vert="horz" wrap="square" lIns="91440" tIns="45720" rIns="91440" bIns="45720" numCol="1" anchor="t" anchorCtr="0" compatLnSpc="1"/>
          <a:lstStyle/>
          <a:p>
            <a:pPr algn="ctr"/>
            <a:r>
              <a:rPr lang="en-US" altLang="zh-CN" sz="1400">
                <a:solidFill>
                  <a:schemeClr val="bg1"/>
                </a:solidFill>
              </a:rPr>
              <a:t>138</a:t>
            </a:r>
            <a:endParaRPr lang="zh-CN" altLang="en-US" sz="1400">
              <a:solidFill>
                <a:schemeClr val="bg1"/>
              </a:solidFill>
            </a:endParaRPr>
          </a:p>
        </p:txBody>
      </p:sp>
      <p:sp>
        <p:nvSpPr>
          <p:cNvPr id="20" name="Freeform 21"/>
          <p:cNvSpPr/>
          <p:nvPr/>
        </p:nvSpPr>
        <p:spPr bwMode="auto">
          <a:xfrm>
            <a:off x="9736907" y="2700505"/>
            <a:ext cx="640146" cy="2323900"/>
          </a:xfrm>
          <a:custGeom>
            <a:avLst/>
            <a:gdLst>
              <a:gd name="T0" fmla="*/ 110 w 221"/>
              <a:gd name="T1" fmla="*/ 0 h 802"/>
              <a:gd name="T2" fmla="*/ 186 w 221"/>
              <a:gd name="T3" fmla="*/ 76 h 802"/>
              <a:gd name="T4" fmla="*/ 186 w 221"/>
              <a:gd name="T5" fmla="*/ 770 h 802"/>
              <a:gd name="T6" fmla="*/ 221 w 221"/>
              <a:gd name="T7" fmla="*/ 802 h 802"/>
              <a:gd name="T8" fmla="*/ 186 w 221"/>
              <a:gd name="T9" fmla="*/ 802 h 802"/>
              <a:gd name="T10" fmla="*/ 185 w 221"/>
              <a:gd name="T11" fmla="*/ 802 h 802"/>
              <a:gd name="T12" fmla="*/ 110 w 221"/>
              <a:gd name="T13" fmla="*/ 802 h 802"/>
              <a:gd name="T14" fmla="*/ 35 w 221"/>
              <a:gd name="T15" fmla="*/ 802 h 802"/>
              <a:gd name="T16" fmla="*/ 35 w 221"/>
              <a:gd name="T17" fmla="*/ 802 h 802"/>
              <a:gd name="T18" fmla="*/ 0 w 221"/>
              <a:gd name="T19" fmla="*/ 802 h 802"/>
              <a:gd name="T20" fmla="*/ 35 w 221"/>
              <a:gd name="T21" fmla="*/ 770 h 802"/>
              <a:gd name="T22" fmla="*/ 35 w 221"/>
              <a:gd name="T23" fmla="*/ 76 h 802"/>
              <a:gd name="T24" fmla="*/ 110 w 221"/>
              <a:gd name="T25" fmla="*/ 0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1" h="802">
                <a:moveTo>
                  <a:pt x="110" y="0"/>
                </a:moveTo>
                <a:cubicBezTo>
                  <a:pt x="152" y="0"/>
                  <a:pt x="186" y="34"/>
                  <a:pt x="186" y="76"/>
                </a:cubicBezTo>
                <a:cubicBezTo>
                  <a:pt x="186" y="770"/>
                  <a:pt x="186" y="770"/>
                  <a:pt x="186" y="770"/>
                </a:cubicBezTo>
                <a:cubicBezTo>
                  <a:pt x="187" y="788"/>
                  <a:pt x="202" y="802"/>
                  <a:pt x="221" y="802"/>
                </a:cubicBezTo>
                <a:cubicBezTo>
                  <a:pt x="186" y="802"/>
                  <a:pt x="186" y="802"/>
                  <a:pt x="186" y="802"/>
                </a:cubicBezTo>
                <a:cubicBezTo>
                  <a:pt x="185" y="802"/>
                  <a:pt x="185" y="802"/>
                  <a:pt x="185" y="802"/>
                </a:cubicBezTo>
                <a:cubicBezTo>
                  <a:pt x="110" y="802"/>
                  <a:pt x="110" y="802"/>
                  <a:pt x="110" y="802"/>
                </a:cubicBezTo>
                <a:cubicBezTo>
                  <a:pt x="35" y="802"/>
                  <a:pt x="35" y="802"/>
                  <a:pt x="35" y="802"/>
                </a:cubicBezTo>
                <a:cubicBezTo>
                  <a:pt x="35" y="802"/>
                  <a:pt x="35" y="802"/>
                  <a:pt x="35" y="802"/>
                </a:cubicBezTo>
                <a:cubicBezTo>
                  <a:pt x="0" y="802"/>
                  <a:pt x="0" y="802"/>
                  <a:pt x="0" y="802"/>
                </a:cubicBezTo>
                <a:cubicBezTo>
                  <a:pt x="18" y="802"/>
                  <a:pt x="33" y="788"/>
                  <a:pt x="35" y="770"/>
                </a:cubicBezTo>
                <a:cubicBezTo>
                  <a:pt x="35" y="76"/>
                  <a:pt x="35" y="76"/>
                  <a:pt x="35" y="76"/>
                </a:cubicBezTo>
                <a:cubicBezTo>
                  <a:pt x="35" y="34"/>
                  <a:pt x="69" y="0"/>
                  <a:pt x="110" y="0"/>
                </a:cubicBezTo>
                <a:close/>
              </a:path>
            </a:pathLst>
          </a:custGeom>
          <a:solidFill>
            <a:srgbClr val="FF6D55"/>
          </a:solidFill>
          <a:ln>
            <a:noFill/>
          </a:ln>
        </p:spPr>
        <p:txBody>
          <a:bodyPr vert="horz" wrap="square" lIns="91440" tIns="45720" rIns="91440" bIns="45720" numCol="1" anchor="t" anchorCtr="0" compatLnSpc="1"/>
          <a:lstStyle/>
          <a:p>
            <a:pPr algn="ctr"/>
            <a:r>
              <a:rPr lang="en-US" altLang="zh-CN" sz="1400">
                <a:solidFill>
                  <a:schemeClr val="bg1"/>
                </a:solidFill>
              </a:rPr>
              <a:t>163</a:t>
            </a:r>
            <a:endParaRPr lang="zh-CN" altLang="en-US" sz="1400">
              <a:solidFill>
                <a:schemeClr val="bg1"/>
              </a:solidFill>
            </a:endParaRPr>
          </a:p>
        </p:txBody>
      </p:sp>
      <p:sp>
        <p:nvSpPr>
          <p:cNvPr id="21" name="Freeform 22"/>
          <p:cNvSpPr/>
          <p:nvPr/>
        </p:nvSpPr>
        <p:spPr bwMode="auto">
          <a:xfrm>
            <a:off x="10367242" y="3676666"/>
            <a:ext cx="539586" cy="1347739"/>
          </a:xfrm>
          <a:custGeom>
            <a:avLst/>
            <a:gdLst>
              <a:gd name="T0" fmla="*/ 111 w 186"/>
              <a:gd name="T1" fmla="*/ 0 h 465"/>
              <a:gd name="T2" fmla="*/ 35 w 186"/>
              <a:gd name="T3" fmla="*/ 75 h 465"/>
              <a:gd name="T4" fmla="*/ 35 w 186"/>
              <a:gd name="T5" fmla="*/ 433 h 465"/>
              <a:gd name="T6" fmla="*/ 0 w 186"/>
              <a:gd name="T7" fmla="*/ 465 h 465"/>
              <a:gd name="T8" fmla="*/ 35 w 186"/>
              <a:gd name="T9" fmla="*/ 465 h 465"/>
              <a:gd name="T10" fmla="*/ 35 w 186"/>
              <a:gd name="T11" fmla="*/ 465 h 465"/>
              <a:gd name="T12" fmla="*/ 115 w 186"/>
              <a:gd name="T13" fmla="*/ 465 h 465"/>
              <a:gd name="T14" fmla="*/ 186 w 186"/>
              <a:gd name="T15" fmla="*/ 394 h 465"/>
              <a:gd name="T16" fmla="*/ 186 w 186"/>
              <a:gd name="T17" fmla="*/ 75 h 465"/>
              <a:gd name="T18" fmla="*/ 111 w 186"/>
              <a:gd name="T19" fmla="*/ 0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465">
                <a:moveTo>
                  <a:pt x="111" y="0"/>
                </a:moveTo>
                <a:cubicBezTo>
                  <a:pt x="69" y="0"/>
                  <a:pt x="35" y="34"/>
                  <a:pt x="35" y="75"/>
                </a:cubicBezTo>
                <a:cubicBezTo>
                  <a:pt x="35" y="433"/>
                  <a:pt x="35" y="433"/>
                  <a:pt x="35" y="433"/>
                </a:cubicBezTo>
                <a:cubicBezTo>
                  <a:pt x="34" y="451"/>
                  <a:pt x="19" y="465"/>
                  <a:pt x="0" y="465"/>
                </a:cubicBezTo>
                <a:cubicBezTo>
                  <a:pt x="35" y="465"/>
                  <a:pt x="35" y="465"/>
                  <a:pt x="35" y="465"/>
                </a:cubicBezTo>
                <a:cubicBezTo>
                  <a:pt x="35" y="465"/>
                  <a:pt x="35" y="465"/>
                  <a:pt x="35" y="465"/>
                </a:cubicBezTo>
                <a:cubicBezTo>
                  <a:pt x="115" y="465"/>
                  <a:pt x="115" y="465"/>
                  <a:pt x="115" y="465"/>
                </a:cubicBezTo>
                <a:cubicBezTo>
                  <a:pt x="154" y="465"/>
                  <a:pt x="186" y="434"/>
                  <a:pt x="186" y="394"/>
                </a:cubicBezTo>
                <a:cubicBezTo>
                  <a:pt x="186" y="75"/>
                  <a:pt x="186" y="75"/>
                  <a:pt x="186" y="75"/>
                </a:cubicBezTo>
                <a:cubicBezTo>
                  <a:pt x="186" y="34"/>
                  <a:pt x="152" y="0"/>
                  <a:pt x="111" y="0"/>
                </a:cubicBezTo>
                <a:close/>
              </a:path>
            </a:pathLst>
          </a:custGeom>
          <a:solidFill>
            <a:srgbClr val="D33131"/>
          </a:solidFill>
          <a:ln>
            <a:noFill/>
          </a:ln>
        </p:spPr>
        <p:txBody>
          <a:bodyPr vert="horz" wrap="square" lIns="91440" tIns="45720" rIns="91440" bIns="45720" numCol="1" anchor="t" anchorCtr="0" compatLnSpc="1"/>
          <a:lstStyle/>
          <a:p>
            <a:pPr algn="r"/>
            <a:r>
              <a:rPr lang="en-US" altLang="zh-CN" sz="1400">
                <a:solidFill>
                  <a:schemeClr val="bg1"/>
                </a:solidFill>
              </a:rPr>
              <a:t>100</a:t>
            </a:r>
            <a:endParaRPr lang="zh-CN" altLang="en-US" sz="1400">
              <a:solidFill>
                <a:schemeClr val="bg1"/>
              </a:solidFill>
            </a:endParaRPr>
          </a:p>
        </p:txBody>
      </p:sp>
      <p:sp>
        <p:nvSpPr>
          <p:cNvPr id="22" name="Oval 23"/>
          <p:cNvSpPr>
            <a:spLocks noChangeArrowheads="1"/>
          </p:cNvSpPr>
          <p:nvPr/>
        </p:nvSpPr>
        <p:spPr bwMode="auto">
          <a:xfrm>
            <a:off x="6251669" y="5232882"/>
            <a:ext cx="136123" cy="136123"/>
          </a:xfrm>
          <a:prstGeom prst="ellipse">
            <a:avLst/>
          </a:prstGeom>
          <a:solidFill>
            <a:srgbClr val="CC0000"/>
          </a:solidFill>
          <a:ln>
            <a:noFill/>
          </a:ln>
        </p:spPr>
        <p:txBody>
          <a:bodyPr vert="horz" wrap="square" lIns="91440" tIns="45720" rIns="91440" bIns="45720" numCol="1" anchor="t" anchorCtr="0" compatLnSpc="1"/>
          <a:lstStyle/>
          <a:p>
            <a:endParaRPr lang="zh-CN" altLang="en-US"/>
          </a:p>
        </p:txBody>
      </p:sp>
      <p:sp>
        <p:nvSpPr>
          <p:cNvPr id="23" name="Oval 24"/>
          <p:cNvSpPr>
            <a:spLocks noChangeArrowheads="1"/>
          </p:cNvSpPr>
          <p:nvPr/>
        </p:nvSpPr>
        <p:spPr bwMode="auto">
          <a:xfrm>
            <a:off x="6880778" y="5232882"/>
            <a:ext cx="132444" cy="136123"/>
          </a:xfrm>
          <a:prstGeom prst="ellipse">
            <a:avLst/>
          </a:prstGeom>
          <a:solidFill>
            <a:srgbClr val="D33131"/>
          </a:solidFill>
          <a:ln>
            <a:noFill/>
          </a:ln>
        </p:spPr>
        <p:txBody>
          <a:bodyPr vert="horz" wrap="square" lIns="91440" tIns="45720" rIns="91440" bIns="45720" numCol="1" anchor="t" anchorCtr="0" compatLnSpc="1"/>
          <a:lstStyle/>
          <a:p>
            <a:endParaRPr lang="zh-CN" altLang="en-US"/>
          </a:p>
        </p:txBody>
      </p:sp>
      <p:sp>
        <p:nvSpPr>
          <p:cNvPr id="24" name="Oval 25"/>
          <p:cNvSpPr>
            <a:spLocks noChangeArrowheads="1"/>
          </p:cNvSpPr>
          <p:nvPr/>
        </p:nvSpPr>
        <p:spPr bwMode="auto">
          <a:xfrm>
            <a:off x="7502529" y="5232882"/>
            <a:ext cx="133670" cy="136123"/>
          </a:xfrm>
          <a:prstGeom prst="ellipse">
            <a:avLst/>
          </a:prstGeom>
          <a:solidFill>
            <a:srgbClr val="FF6D55"/>
          </a:solidFill>
          <a:ln>
            <a:noFill/>
          </a:ln>
        </p:spPr>
        <p:txBody>
          <a:bodyPr vert="horz" wrap="square" lIns="91440" tIns="45720" rIns="91440" bIns="45720" numCol="1" anchor="t" anchorCtr="0" compatLnSpc="1"/>
          <a:lstStyle/>
          <a:p>
            <a:endParaRPr lang="zh-CN" altLang="en-US"/>
          </a:p>
        </p:txBody>
      </p:sp>
      <p:sp>
        <p:nvSpPr>
          <p:cNvPr id="25" name="Oval 26"/>
          <p:cNvSpPr>
            <a:spLocks noChangeArrowheads="1"/>
          </p:cNvSpPr>
          <p:nvPr/>
        </p:nvSpPr>
        <p:spPr bwMode="auto">
          <a:xfrm>
            <a:off x="8116921" y="5232882"/>
            <a:ext cx="136123" cy="136123"/>
          </a:xfrm>
          <a:prstGeom prst="ellipse">
            <a:avLst/>
          </a:prstGeom>
          <a:solidFill>
            <a:srgbClr val="D33131"/>
          </a:solidFill>
          <a:ln>
            <a:noFill/>
          </a:ln>
        </p:spPr>
        <p:txBody>
          <a:bodyPr vert="horz" wrap="square" lIns="91440" tIns="45720" rIns="91440" bIns="45720" numCol="1" anchor="t" anchorCtr="0" compatLnSpc="1"/>
          <a:lstStyle/>
          <a:p>
            <a:endParaRPr lang="zh-CN" altLang="en-US"/>
          </a:p>
        </p:txBody>
      </p:sp>
      <p:sp>
        <p:nvSpPr>
          <p:cNvPr id="26" name="Oval 27"/>
          <p:cNvSpPr>
            <a:spLocks noChangeArrowheads="1"/>
          </p:cNvSpPr>
          <p:nvPr/>
        </p:nvSpPr>
        <p:spPr bwMode="auto">
          <a:xfrm>
            <a:off x="8748483" y="5232882"/>
            <a:ext cx="136123" cy="136123"/>
          </a:xfrm>
          <a:prstGeom prst="ellipse">
            <a:avLst/>
          </a:prstGeom>
          <a:solidFill>
            <a:srgbClr val="FF6D55"/>
          </a:solidFill>
          <a:ln>
            <a:noFill/>
          </a:ln>
        </p:spPr>
        <p:txBody>
          <a:bodyPr vert="horz" wrap="square" lIns="91440" tIns="45720" rIns="91440" bIns="45720" numCol="1" anchor="t" anchorCtr="0" compatLnSpc="1"/>
          <a:lstStyle/>
          <a:p>
            <a:endParaRPr lang="zh-CN" altLang="en-US"/>
          </a:p>
        </p:txBody>
      </p:sp>
      <p:sp>
        <p:nvSpPr>
          <p:cNvPr id="27" name="Oval 28"/>
          <p:cNvSpPr>
            <a:spLocks noChangeArrowheads="1"/>
          </p:cNvSpPr>
          <p:nvPr/>
        </p:nvSpPr>
        <p:spPr bwMode="auto">
          <a:xfrm>
            <a:off x="9365328" y="5232882"/>
            <a:ext cx="133670" cy="136123"/>
          </a:xfrm>
          <a:prstGeom prst="ellipse">
            <a:avLst/>
          </a:prstGeom>
          <a:solidFill>
            <a:srgbClr val="CC0000"/>
          </a:solidFill>
          <a:ln>
            <a:noFill/>
          </a:ln>
        </p:spPr>
        <p:txBody>
          <a:bodyPr vert="horz" wrap="square" lIns="91440" tIns="45720" rIns="91440" bIns="45720" numCol="1" anchor="t" anchorCtr="0" compatLnSpc="1"/>
          <a:lstStyle/>
          <a:p>
            <a:endParaRPr lang="zh-CN" altLang="en-US"/>
          </a:p>
        </p:txBody>
      </p:sp>
      <p:sp>
        <p:nvSpPr>
          <p:cNvPr id="28" name="Oval 29"/>
          <p:cNvSpPr>
            <a:spLocks noChangeArrowheads="1"/>
          </p:cNvSpPr>
          <p:nvPr/>
        </p:nvSpPr>
        <p:spPr bwMode="auto">
          <a:xfrm>
            <a:off x="9988305" y="5232882"/>
            <a:ext cx="133670" cy="136123"/>
          </a:xfrm>
          <a:prstGeom prst="ellipse">
            <a:avLst/>
          </a:prstGeom>
          <a:solidFill>
            <a:srgbClr val="FF6D55"/>
          </a:solidFill>
          <a:ln>
            <a:noFill/>
          </a:ln>
        </p:spPr>
        <p:txBody>
          <a:bodyPr vert="horz" wrap="square" lIns="91440" tIns="45720" rIns="91440" bIns="45720" numCol="1" anchor="t" anchorCtr="0" compatLnSpc="1"/>
          <a:lstStyle/>
          <a:p>
            <a:endParaRPr lang="zh-CN" altLang="en-US"/>
          </a:p>
        </p:txBody>
      </p:sp>
      <p:sp>
        <p:nvSpPr>
          <p:cNvPr id="29" name="Oval 30"/>
          <p:cNvSpPr>
            <a:spLocks noChangeArrowheads="1"/>
          </p:cNvSpPr>
          <p:nvPr/>
        </p:nvSpPr>
        <p:spPr bwMode="auto">
          <a:xfrm>
            <a:off x="10613735" y="5232882"/>
            <a:ext cx="136123" cy="136123"/>
          </a:xfrm>
          <a:prstGeom prst="ellipse">
            <a:avLst/>
          </a:prstGeom>
          <a:solidFill>
            <a:srgbClr val="D33131"/>
          </a:solidFill>
          <a:ln>
            <a:noFill/>
          </a:ln>
        </p:spPr>
        <p:txBody>
          <a:bodyPr vert="horz" wrap="square" lIns="91440" tIns="45720" rIns="91440" bIns="45720" numCol="1" anchor="t" anchorCtr="0" compatLnSpc="1"/>
          <a:lstStyle/>
          <a:p>
            <a:endParaRPr lang="zh-CN" altLang="en-US"/>
          </a:p>
        </p:txBody>
      </p:sp>
      <p:sp>
        <p:nvSpPr>
          <p:cNvPr id="30" name="TextBox 29"/>
          <p:cNvSpPr txBox="1"/>
          <p:nvPr/>
        </p:nvSpPr>
        <p:spPr>
          <a:xfrm>
            <a:off x="2180205" y="3650913"/>
            <a:ext cx="1415772"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此处输入标题</a:t>
            </a:r>
          </a:p>
        </p:txBody>
      </p:sp>
      <p:sp>
        <p:nvSpPr>
          <p:cNvPr id="31" name="TextBox 30"/>
          <p:cNvSpPr txBox="1"/>
          <p:nvPr/>
        </p:nvSpPr>
        <p:spPr>
          <a:xfrm>
            <a:off x="2180205" y="4110449"/>
            <a:ext cx="1005403"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32" name="TextBox 31"/>
          <p:cNvSpPr txBox="1"/>
          <p:nvPr/>
        </p:nvSpPr>
        <p:spPr>
          <a:xfrm>
            <a:off x="2180205" y="4612428"/>
            <a:ext cx="1826141"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点击此处添加标题</a:t>
            </a:r>
          </a:p>
        </p:txBody>
      </p:sp>
      <p:sp>
        <p:nvSpPr>
          <p:cNvPr id="33" name="Freeform 37"/>
          <p:cNvSpPr>
            <a:spLocks noEditPoints="1"/>
          </p:cNvSpPr>
          <p:nvPr/>
        </p:nvSpPr>
        <p:spPr bwMode="auto">
          <a:xfrm>
            <a:off x="1769843" y="3652198"/>
            <a:ext cx="338354" cy="335984"/>
          </a:xfrm>
          <a:custGeom>
            <a:avLst/>
            <a:gdLst>
              <a:gd name="T0" fmla="*/ 91 w 181"/>
              <a:gd name="T1" fmla="*/ 0 h 180"/>
              <a:gd name="T2" fmla="*/ 154 w 181"/>
              <a:gd name="T3" fmla="*/ 26 h 180"/>
              <a:gd name="T4" fmla="*/ 154 w 181"/>
              <a:gd name="T5" fmla="*/ 26 h 180"/>
              <a:gd name="T6" fmla="*/ 181 w 181"/>
              <a:gd name="T7" fmla="*/ 90 h 180"/>
              <a:gd name="T8" fmla="*/ 154 w 181"/>
              <a:gd name="T9" fmla="*/ 154 h 180"/>
              <a:gd name="T10" fmla="*/ 91 w 181"/>
              <a:gd name="T11" fmla="*/ 180 h 180"/>
              <a:gd name="T12" fmla="*/ 27 w 181"/>
              <a:gd name="T13" fmla="*/ 154 h 180"/>
              <a:gd name="T14" fmla="*/ 27 w 181"/>
              <a:gd name="T15" fmla="*/ 154 h 180"/>
              <a:gd name="T16" fmla="*/ 0 w 181"/>
              <a:gd name="T17" fmla="*/ 90 h 180"/>
              <a:gd name="T18" fmla="*/ 27 w 181"/>
              <a:gd name="T19" fmla="*/ 26 h 180"/>
              <a:gd name="T20" fmla="*/ 27 w 181"/>
              <a:gd name="T21" fmla="*/ 26 h 180"/>
              <a:gd name="T22" fmla="*/ 91 w 181"/>
              <a:gd name="T23" fmla="*/ 0 h 180"/>
              <a:gd name="T24" fmla="*/ 129 w 181"/>
              <a:gd name="T25" fmla="*/ 52 h 180"/>
              <a:gd name="T26" fmla="*/ 91 w 181"/>
              <a:gd name="T27" fmla="*/ 36 h 180"/>
              <a:gd name="T28" fmla="*/ 52 w 181"/>
              <a:gd name="T29" fmla="*/ 52 h 180"/>
              <a:gd name="T30" fmla="*/ 52 w 181"/>
              <a:gd name="T31" fmla="*/ 52 h 180"/>
              <a:gd name="T32" fmla="*/ 37 w 181"/>
              <a:gd name="T33" fmla="*/ 90 h 180"/>
              <a:gd name="T34" fmla="*/ 52 w 181"/>
              <a:gd name="T35" fmla="*/ 128 h 180"/>
              <a:gd name="T36" fmla="*/ 52 w 181"/>
              <a:gd name="T37" fmla="*/ 128 h 180"/>
              <a:gd name="T38" fmla="*/ 91 w 181"/>
              <a:gd name="T39" fmla="*/ 144 h 180"/>
              <a:gd name="T40" fmla="*/ 129 w 181"/>
              <a:gd name="T41" fmla="*/ 128 h 180"/>
              <a:gd name="T42" fmla="*/ 145 w 181"/>
              <a:gd name="T43" fmla="*/ 90 h 180"/>
              <a:gd name="T44" fmla="*/ 129 w 181"/>
              <a:gd name="T45" fmla="*/ 5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1" h="180">
                <a:moveTo>
                  <a:pt x="91" y="0"/>
                </a:moveTo>
                <a:cubicBezTo>
                  <a:pt x="116" y="0"/>
                  <a:pt x="138" y="10"/>
                  <a:pt x="154" y="26"/>
                </a:cubicBezTo>
                <a:cubicBezTo>
                  <a:pt x="154" y="26"/>
                  <a:pt x="154" y="26"/>
                  <a:pt x="154" y="26"/>
                </a:cubicBezTo>
                <a:cubicBezTo>
                  <a:pt x="171" y="43"/>
                  <a:pt x="181" y="65"/>
                  <a:pt x="181" y="90"/>
                </a:cubicBezTo>
                <a:cubicBezTo>
                  <a:pt x="181" y="115"/>
                  <a:pt x="171" y="138"/>
                  <a:pt x="154" y="154"/>
                </a:cubicBezTo>
                <a:cubicBezTo>
                  <a:pt x="138" y="170"/>
                  <a:pt x="116" y="180"/>
                  <a:pt x="91" y="180"/>
                </a:cubicBezTo>
                <a:cubicBezTo>
                  <a:pt x="66" y="180"/>
                  <a:pt x="43" y="170"/>
                  <a:pt x="27" y="154"/>
                </a:cubicBezTo>
                <a:cubicBezTo>
                  <a:pt x="27" y="154"/>
                  <a:pt x="27" y="154"/>
                  <a:pt x="27" y="154"/>
                </a:cubicBezTo>
                <a:cubicBezTo>
                  <a:pt x="10" y="138"/>
                  <a:pt x="0" y="115"/>
                  <a:pt x="0" y="90"/>
                </a:cubicBezTo>
                <a:cubicBezTo>
                  <a:pt x="0" y="65"/>
                  <a:pt x="10" y="43"/>
                  <a:pt x="27" y="26"/>
                </a:cubicBezTo>
                <a:cubicBezTo>
                  <a:pt x="27" y="26"/>
                  <a:pt x="27" y="26"/>
                  <a:pt x="27" y="26"/>
                </a:cubicBezTo>
                <a:cubicBezTo>
                  <a:pt x="43" y="10"/>
                  <a:pt x="66" y="0"/>
                  <a:pt x="91" y="0"/>
                </a:cubicBezTo>
                <a:close/>
                <a:moveTo>
                  <a:pt x="129" y="52"/>
                </a:moveTo>
                <a:cubicBezTo>
                  <a:pt x="119" y="42"/>
                  <a:pt x="105" y="36"/>
                  <a:pt x="91" y="36"/>
                </a:cubicBezTo>
                <a:cubicBezTo>
                  <a:pt x="76" y="36"/>
                  <a:pt x="62" y="42"/>
                  <a:pt x="52" y="52"/>
                </a:cubicBezTo>
                <a:cubicBezTo>
                  <a:pt x="52" y="52"/>
                  <a:pt x="52" y="52"/>
                  <a:pt x="52" y="52"/>
                </a:cubicBezTo>
                <a:cubicBezTo>
                  <a:pt x="43" y="62"/>
                  <a:pt x="37" y="75"/>
                  <a:pt x="37" y="90"/>
                </a:cubicBezTo>
                <a:cubicBezTo>
                  <a:pt x="37" y="105"/>
                  <a:pt x="43" y="118"/>
                  <a:pt x="52" y="128"/>
                </a:cubicBezTo>
                <a:cubicBezTo>
                  <a:pt x="52" y="128"/>
                  <a:pt x="52" y="128"/>
                  <a:pt x="52" y="128"/>
                </a:cubicBezTo>
                <a:cubicBezTo>
                  <a:pt x="62" y="138"/>
                  <a:pt x="76" y="144"/>
                  <a:pt x="91" y="144"/>
                </a:cubicBezTo>
                <a:cubicBezTo>
                  <a:pt x="105" y="144"/>
                  <a:pt x="119" y="138"/>
                  <a:pt x="129" y="128"/>
                </a:cubicBezTo>
                <a:cubicBezTo>
                  <a:pt x="138" y="118"/>
                  <a:pt x="145" y="105"/>
                  <a:pt x="145" y="90"/>
                </a:cubicBezTo>
                <a:cubicBezTo>
                  <a:pt x="145" y="75"/>
                  <a:pt x="139" y="62"/>
                  <a:pt x="129" y="52"/>
                </a:cubicBezTo>
                <a:close/>
              </a:path>
            </a:pathLst>
          </a:custGeom>
          <a:solidFill>
            <a:srgbClr val="FF6D5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1400">
              <a:solidFill>
                <a:schemeClr val="bg1"/>
              </a:solidFill>
            </a:endParaRPr>
          </a:p>
        </p:txBody>
      </p:sp>
      <p:sp>
        <p:nvSpPr>
          <p:cNvPr id="34" name="Freeform 38"/>
          <p:cNvSpPr>
            <a:spLocks noEditPoints="1"/>
          </p:cNvSpPr>
          <p:nvPr/>
        </p:nvSpPr>
        <p:spPr bwMode="auto">
          <a:xfrm>
            <a:off x="1769843" y="4110449"/>
            <a:ext cx="338354" cy="338354"/>
          </a:xfrm>
          <a:custGeom>
            <a:avLst/>
            <a:gdLst>
              <a:gd name="T0" fmla="*/ 91 w 181"/>
              <a:gd name="T1" fmla="*/ 0 h 181"/>
              <a:gd name="T2" fmla="*/ 154 w 181"/>
              <a:gd name="T3" fmla="*/ 26 h 181"/>
              <a:gd name="T4" fmla="*/ 154 w 181"/>
              <a:gd name="T5" fmla="*/ 26 h 181"/>
              <a:gd name="T6" fmla="*/ 181 w 181"/>
              <a:gd name="T7" fmla="*/ 90 h 181"/>
              <a:gd name="T8" fmla="*/ 154 w 181"/>
              <a:gd name="T9" fmla="*/ 154 h 181"/>
              <a:gd name="T10" fmla="*/ 91 w 181"/>
              <a:gd name="T11" fmla="*/ 181 h 181"/>
              <a:gd name="T12" fmla="*/ 27 w 181"/>
              <a:gd name="T13" fmla="*/ 154 h 181"/>
              <a:gd name="T14" fmla="*/ 27 w 181"/>
              <a:gd name="T15" fmla="*/ 154 h 181"/>
              <a:gd name="T16" fmla="*/ 0 w 181"/>
              <a:gd name="T17" fmla="*/ 90 h 181"/>
              <a:gd name="T18" fmla="*/ 27 w 181"/>
              <a:gd name="T19" fmla="*/ 26 h 181"/>
              <a:gd name="T20" fmla="*/ 27 w 181"/>
              <a:gd name="T21" fmla="*/ 26 h 181"/>
              <a:gd name="T22" fmla="*/ 91 w 181"/>
              <a:gd name="T23" fmla="*/ 0 h 181"/>
              <a:gd name="T24" fmla="*/ 129 w 181"/>
              <a:gd name="T25" fmla="*/ 52 h 181"/>
              <a:gd name="T26" fmla="*/ 91 w 181"/>
              <a:gd name="T27" fmla="*/ 36 h 181"/>
              <a:gd name="T28" fmla="*/ 52 w 181"/>
              <a:gd name="T29" fmla="*/ 52 h 181"/>
              <a:gd name="T30" fmla="*/ 52 w 181"/>
              <a:gd name="T31" fmla="*/ 52 h 181"/>
              <a:gd name="T32" fmla="*/ 37 w 181"/>
              <a:gd name="T33" fmla="*/ 90 h 181"/>
              <a:gd name="T34" fmla="*/ 52 w 181"/>
              <a:gd name="T35" fmla="*/ 128 h 181"/>
              <a:gd name="T36" fmla="*/ 52 w 181"/>
              <a:gd name="T37" fmla="*/ 128 h 181"/>
              <a:gd name="T38" fmla="*/ 91 w 181"/>
              <a:gd name="T39" fmla="*/ 144 h 181"/>
              <a:gd name="T40" fmla="*/ 129 w 181"/>
              <a:gd name="T41" fmla="*/ 128 h 181"/>
              <a:gd name="T42" fmla="*/ 145 w 181"/>
              <a:gd name="T43" fmla="*/ 90 h 181"/>
              <a:gd name="T44" fmla="*/ 129 w 181"/>
              <a:gd name="T45" fmla="*/ 52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1" h="181">
                <a:moveTo>
                  <a:pt x="91" y="0"/>
                </a:moveTo>
                <a:cubicBezTo>
                  <a:pt x="116" y="0"/>
                  <a:pt x="138" y="10"/>
                  <a:pt x="154" y="26"/>
                </a:cubicBezTo>
                <a:cubicBezTo>
                  <a:pt x="154" y="26"/>
                  <a:pt x="154" y="26"/>
                  <a:pt x="154" y="26"/>
                </a:cubicBezTo>
                <a:cubicBezTo>
                  <a:pt x="171" y="43"/>
                  <a:pt x="181" y="65"/>
                  <a:pt x="181" y="90"/>
                </a:cubicBezTo>
                <a:cubicBezTo>
                  <a:pt x="181" y="115"/>
                  <a:pt x="171" y="138"/>
                  <a:pt x="154" y="154"/>
                </a:cubicBezTo>
                <a:cubicBezTo>
                  <a:pt x="138" y="170"/>
                  <a:pt x="116" y="181"/>
                  <a:pt x="91" y="181"/>
                </a:cubicBezTo>
                <a:cubicBezTo>
                  <a:pt x="66" y="181"/>
                  <a:pt x="43" y="170"/>
                  <a:pt x="27" y="154"/>
                </a:cubicBezTo>
                <a:cubicBezTo>
                  <a:pt x="27" y="154"/>
                  <a:pt x="27" y="154"/>
                  <a:pt x="27" y="154"/>
                </a:cubicBezTo>
                <a:cubicBezTo>
                  <a:pt x="10" y="138"/>
                  <a:pt x="0" y="115"/>
                  <a:pt x="0" y="90"/>
                </a:cubicBezTo>
                <a:cubicBezTo>
                  <a:pt x="0" y="65"/>
                  <a:pt x="10" y="43"/>
                  <a:pt x="27" y="26"/>
                </a:cubicBezTo>
                <a:cubicBezTo>
                  <a:pt x="27" y="26"/>
                  <a:pt x="27" y="26"/>
                  <a:pt x="27" y="26"/>
                </a:cubicBezTo>
                <a:cubicBezTo>
                  <a:pt x="43" y="10"/>
                  <a:pt x="66" y="0"/>
                  <a:pt x="91" y="0"/>
                </a:cubicBezTo>
                <a:close/>
                <a:moveTo>
                  <a:pt x="129" y="52"/>
                </a:moveTo>
                <a:cubicBezTo>
                  <a:pt x="119" y="42"/>
                  <a:pt x="105" y="36"/>
                  <a:pt x="91" y="36"/>
                </a:cubicBezTo>
                <a:cubicBezTo>
                  <a:pt x="76" y="36"/>
                  <a:pt x="62" y="42"/>
                  <a:pt x="52" y="52"/>
                </a:cubicBezTo>
                <a:cubicBezTo>
                  <a:pt x="52" y="52"/>
                  <a:pt x="52" y="52"/>
                  <a:pt x="52" y="52"/>
                </a:cubicBezTo>
                <a:cubicBezTo>
                  <a:pt x="43" y="62"/>
                  <a:pt x="37" y="75"/>
                  <a:pt x="37" y="90"/>
                </a:cubicBezTo>
                <a:cubicBezTo>
                  <a:pt x="37" y="105"/>
                  <a:pt x="43" y="119"/>
                  <a:pt x="52" y="128"/>
                </a:cubicBezTo>
                <a:cubicBezTo>
                  <a:pt x="52" y="128"/>
                  <a:pt x="52" y="128"/>
                  <a:pt x="52" y="128"/>
                </a:cubicBezTo>
                <a:cubicBezTo>
                  <a:pt x="62" y="138"/>
                  <a:pt x="76" y="144"/>
                  <a:pt x="91" y="144"/>
                </a:cubicBezTo>
                <a:cubicBezTo>
                  <a:pt x="105" y="144"/>
                  <a:pt x="119" y="138"/>
                  <a:pt x="129" y="128"/>
                </a:cubicBezTo>
                <a:cubicBezTo>
                  <a:pt x="138" y="119"/>
                  <a:pt x="145" y="105"/>
                  <a:pt x="145" y="90"/>
                </a:cubicBezTo>
                <a:cubicBezTo>
                  <a:pt x="145" y="75"/>
                  <a:pt x="139" y="62"/>
                  <a:pt x="129" y="52"/>
                </a:cubicBezTo>
                <a:close/>
              </a:path>
            </a:pathLst>
          </a:custGeom>
          <a:solidFill>
            <a:srgbClr val="D3313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endParaRPr lang="zh-CN" altLang="en-US" sz="1400">
              <a:solidFill>
                <a:schemeClr val="bg1"/>
              </a:solidFill>
            </a:endParaRPr>
          </a:p>
        </p:txBody>
      </p:sp>
      <p:sp>
        <p:nvSpPr>
          <p:cNvPr id="35" name="Freeform 39"/>
          <p:cNvSpPr>
            <a:spLocks noEditPoints="1"/>
          </p:cNvSpPr>
          <p:nvPr/>
        </p:nvSpPr>
        <p:spPr bwMode="auto">
          <a:xfrm>
            <a:off x="1769843" y="4612628"/>
            <a:ext cx="338354" cy="338354"/>
          </a:xfrm>
          <a:custGeom>
            <a:avLst/>
            <a:gdLst>
              <a:gd name="T0" fmla="*/ 91 w 181"/>
              <a:gd name="T1" fmla="*/ 0 h 181"/>
              <a:gd name="T2" fmla="*/ 154 w 181"/>
              <a:gd name="T3" fmla="*/ 26 h 181"/>
              <a:gd name="T4" fmla="*/ 154 w 181"/>
              <a:gd name="T5" fmla="*/ 26 h 181"/>
              <a:gd name="T6" fmla="*/ 181 w 181"/>
              <a:gd name="T7" fmla="*/ 90 h 181"/>
              <a:gd name="T8" fmla="*/ 154 w 181"/>
              <a:gd name="T9" fmla="*/ 154 h 181"/>
              <a:gd name="T10" fmla="*/ 91 w 181"/>
              <a:gd name="T11" fmla="*/ 181 h 181"/>
              <a:gd name="T12" fmla="*/ 27 w 181"/>
              <a:gd name="T13" fmla="*/ 154 h 181"/>
              <a:gd name="T14" fmla="*/ 27 w 181"/>
              <a:gd name="T15" fmla="*/ 154 h 181"/>
              <a:gd name="T16" fmla="*/ 0 w 181"/>
              <a:gd name="T17" fmla="*/ 90 h 181"/>
              <a:gd name="T18" fmla="*/ 27 w 181"/>
              <a:gd name="T19" fmla="*/ 26 h 181"/>
              <a:gd name="T20" fmla="*/ 27 w 181"/>
              <a:gd name="T21" fmla="*/ 26 h 181"/>
              <a:gd name="T22" fmla="*/ 91 w 181"/>
              <a:gd name="T23" fmla="*/ 0 h 181"/>
              <a:gd name="T24" fmla="*/ 129 w 181"/>
              <a:gd name="T25" fmla="*/ 52 h 181"/>
              <a:gd name="T26" fmla="*/ 91 w 181"/>
              <a:gd name="T27" fmla="*/ 36 h 181"/>
              <a:gd name="T28" fmla="*/ 52 w 181"/>
              <a:gd name="T29" fmla="*/ 52 h 181"/>
              <a:gd name="T30" fmla="*/ 52 w 181"/>
              <a:gd name="T31" fmla="*/ 52 h 181"/>
              <a:gd name="T32" fmla="*/ 37 w 181"/>
              <a:gd name="T33" fmla="*/ 90 h 181"/>
              <a:gd name="T34" fmla="*/ 52 w 181"/>
              <a:gd name="T35" fmla="*/ 129 h 181"/>
              <a:gd name="T36" fmla="*/ 52 w 181"/>
              <a:gd name="T37" fmla="*/ 129 h 181"/>
              <a:gd name="T38" fmla="*/ 91 w 181"/>
              <a:gd name="T39" fmla="*/ 144 h 181"/>
              <a:gd name="T40" fmla="*/ 129 w 181"/>
              <a:gd name="T41" fmla="*/ 129 h 181"/>
              <a:gd name="T42" fmla="*/ 145 w 181"/>
              <a:gd name="T43" fmla="*/ 90 h 181"/>
              <a:gd name="T44" fmla="*/ 129 w 181"/>
              <a:gd name="T45" fmla="*/ 52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1" h="181">
                <a:moveTo>
                  <a:pt x="91" y="0"/>
                </a:moveTo>
                <a:cubicBezTo>
                  <a:pt x="116" y="0"/>
                  <a:pt x="138" y="10"/>
                  <a:pt x="154" y="26"/>
                </a:cubicBezTo>
                <a:cubicBezTo>
                  <a:pt x="154" y="26"/>
                  <a:pt x="154" y="26"/>
                  <a:pt x="154" y="26"/>
                </a:cubicBezTo>
                <a:cubicBezTo>
                  <a:pt x="171" y="43"/>
                  <a:pt x="181" y="65"/>
                  <a:pt x="181" y="90"/>
                </a:cubicBezTo>
                <a:cubicBezTo>
                  <a:pt x="181" y="115"/>
                  <a:pt x="171" y="138"/>
                  <a:pt x="154" y="154"/>
                </a:cubicBezTo>
                <a:cubicBezTo>
                  <a:pt x="138" y="171"/>
                  <a:pt x="116" y="181"/>
                  <a:pt x="91" y="181"/>
                </a:cubicBezTo>
                <a:cubicBezTo>
                  <a:pt x="66" y="181"/>
                  <a:pt x="43" y="171"/>
                  <a:pt x="27" y="154"/>
                </a:cubicBezTo>
                <a:cubicBezTo>
                  <a:pt x="27" y="154"/>
                  <a:pt x="27" y="154"/>
                  <a:pt x="27" y="154"/>
                </a:cubicBezTo>
                <a:cubicBezTo>
                  <a:pt x="10" y="138"/>
                  <a:pt x="0" y="115"/>
                  <a:pt x="0" y="90"/>
                </a:cubicBezTo>
                <a:cubicBezTo>
                  <a:pt x="0" y="65"/>
                  <a:pt x="10" y="43"/>
                  <a:pt x="27" y="26"/>
                </a:cubicBezTo>
                <a:cubicBezTo>
                  <a:pt x="27" y="26"/>
                  <a:pt x="27" y="26"/>
                  <a:pt x="27" y="26"/>
                </a:cubicBezTo>
                <a:cubicBezTo>
                  <a:pt x="43" y="10"/>
                  <a:pt x="66" y="0"/>
                  <a:pt x="91" y="0"/>
                </a:cubicBezTo>
                <a:close/>
                <a:moveTo>
                  <a:pt x="129" y="52"/>
                </a:moveTo>
                <a:cubicBezTo>
                  <a:pt x="119" y="42"/>
                  <a:pt x="105" y="36"/>
                  <a:pt x="91" y="36"/>
                </a:cubicBezTo>
                <a:cubicBezTo>
                  <a:pt x="76" y="36"/>
                  <a:pt x="62" y="42"/>
                  <a:pt x="52" y="52"/>
                </a:cubicBezTo>
                <a:cubicBezTo>
                  <a:pt x="52" y="52"/>
                  <a:pt x="52" y="52"/>
                  <a:pt x="52" y="52"/>
                </a:cubicBezTo>
                <a:cubicBezTo>
                  <a:pt x="43" y="62"/>
                  <a:pt x="37" y="75"/>
                  <a:pt x="37" y="90"/>
                </a:cubicBezTo>
                <a:cubicBezTo>
                  <a:pt x="37" y="105"/>
                  <a:pt x="43" y="119"/>
                  <a:pt x="52" y="129"/>
                </a:cubicBezTo>
                <a:cubicBezTo>
                  <a:pt x="52" y="129"/>
                  <a:pt x="52" y="129"/>
                  <a:pt x="52" y="129"/>
                </a:cubicBezTo>
                <a:cubicBezTo>
                  <a:pt x="62" y="138"/>
                  <a:pt x="76" y="144"/>
                  <a:pt x="91" y="144"/>
                </a:cubicBezTo>
                <a:cubicBezTo>
                  <a:pt x="105" y="144"/>
                  <a:pt x="119" y="138"/>
                  <a:pt x="129" y="129"/>
                </a:cubicBezTo>
                <a:cubicBezTo>
                  <a:pt x="138" y="119"/>
                  <a:pt x="145" y="105"/>
                  <a:pt x="145" y="90"/>
                </a:cubicBezTo>
                <a:cubicBezTo>
                  <a:pt x="145" y="75"/>
                  <a:pt x="139" y="62"/>
                  <a:pt x="129" y="52"/>
                </a:cubicBezTo>
                <a:close/>
              </a:path>
            </a:pathLst>
          </a:custGeom>
          <a:solidFill>
            <a:srgbClr val="CC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sz="1400">
              <a:solidFill>
                <a:schemeClr val="bg1"/>
              </a:solidFill>
            </a:endParaRPr>
          </a:p>
        </p:txBody>
      </p:sp>
      <p:sp>
        <p:nvSpPr>
          <p:cNvPr id="36" name="TextBox 35"/>
          <p:cNvSpPr txBox="1"/>
          <p:nvPr/>
        </p:nvSpPr>
        <p:spPr>
          <a:xfrm>
            <a:off x="6047860" y="5497487"/>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7" name="TextBox 36"/>
          <p:cNvSpPr txBox="1"/>
          <p:nvPr/>
        </p:nvSpPr>
        <p:spPr>
          <a:xfrm>
            <a:off x="6675130" y="5497487"/>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8" name="TextBox 37"/>
          <p:cNvSpPr txBox="1"/>
          <p:nvPr/>
        </p:nvSpPr>
        <p:spPr>
          <a:xfrm>
            <a:off x="7298107" y="5497487"/>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9" name="TextBox 38"/>
          <p:cNvSpPr txBox="1"/>
          <p:nvPr/>
        </p:nvSpPr>
        <p:spPr>
          <a:xfrm>
            <a:off x="7913112" y="5497487"/>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41" name="TextBox 40"/>
          <p:cNvSpPr txBox="1"/>
          <p:nvPr/>
        </p:nvSpPr>
        <p:spPr>
          <a:xfrm>
            <a:off x="8545287" y="5497487"/>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42" name="TextBox 41"/>
          <p:cNvSpPr txBox="1"/>
          <p:nvPr/>
        </p:nvSpPr>
        <p:spPr>
          <a:xfrm>
            <a:off x="9160493" y="5497487"/>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43" name="TextBox 42"/>
          <p:cNvSpPr txBox="1"/>
          <p:nvPr/>
        </p:nvSpPr>
        <p:spPr>
          <a:xfrm>
            <a:off x="9785110" y="5497487"/>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44" name="TextBox 43"/>
          <p:cNvSpPr txBox="1"/>
          <p:nvPr/>
        </p:nvSpPr>
        <p:spPr>
          <a:xfrm>
            <a:off x="10409926" y="5497487"/>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Tree>
  </p:cSld>
  <p:clrMapOvr>
    <a:masterClrMapping/>
  </p:clrMapOvr>
  <p:transition spd="slow">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left)">
                                      <p:cBhvr>
                                        <p:cTn id="19" dur="500"/>
                                        <p:tgtEl>
                                          <p:spTgt spid="3"/>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37" fill="hold" grpId="0" nodeType="click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barn(outVertical)">
                                      <p:cBhvr>
                                        <p:cTn id="24" dur="500"/>
                                        <p:tgtEl>
                                          <p:spTgt spid="5"/>
                                        </p:tgtEl>
                                      </p:cBhvr>
                                    </p:animEffect>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fade">
                                      <p:cBhvr>
                                        <p:cTn id="31" dur="500"/>
                                        <p:tgtEl>
                                          <p:spTgt spid="29"/>
                                        </p:tgtEl>
                                      </p:cBhvr>
                                    </p:animEffect>
                                  </p:childTnLst>
                                </p:cTn>
                              </p:par>
                              <p:par>
                                <p:cTn id="32" presetID="10" presetClass="entr" presetSubtype="0" fill="hold" grpId="0" nodeType="withEffect">
                                  <p:stCondLst>
                                    <p:cond delay="20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0" presetClass="entr" presetSubtype="0" fill="hold" grpId="0" nodeType="withEffect">
                                  <p:stCondLst>
                                    <p:cond delay="20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500"/>
                                        <p:tgtEl>
                                          <p:spTgt spid="28"/>
                                        </p:tgtEl>
                                      </p:cBhvr>
                                    </p:animEffect>
                                  </p:childTnLst>
                                </p:cTn>
                              </p:par>
                              <p:par>
                                <p:cTn id="38" presetID="10" presetClass="entr" presetSubtype="0" fill="hold" grpId="0" nodeType="withEffect">
                                  <p:stCondLst>
                                    <p:cond delay="40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par>
                                <p:cTn id="41" presetID="10" presetClass="entr" presetSubtype="0" fill="hold" grpId="0" nodeType="withEffect">
                                  <p:stCondLst>
                                    <p:cond delay="40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par>
                                <p:cTn id="44" presetID="10" presetClass="entr" presetSubtype="0" fill="hold" grpId="0" nodeType="withEffect">
                                  <p:stCondLst>
                                    <p:cond delay="600"/>
                                  </p:stCondLst>
                                  <p:childTnLst>
                                    <p:set>
                                      <p:cBhvr>
                                        <p:cTn id="45" dur="1" fill="hold">
                                          <p:stCondLst>
                                            <p:cond delay="0"/>
                                          </p:stCondLst>
                                        </p:cTn>
                                        <p:tgtEl>
                                          <p:spTgt spid="25"/>
                                        </p:tgtEl>
                                        <p:attrNameLst>
                                          <p:attrName>style.visibility</p:attrName>
                                        </p:attrNameLst>
                                      </p:cBhvr>
                                      <p:to>
                                        <p:strVal val="visible"/>
                                      </p:to>
                                    </p:set>
                                    <p:animEffect transition="in" filter="fade">
                                      <p:cBhvr>
                                        <p:cTn id="46" dur="500"/>
                                        <p:tgtEl>
                                          <p:spTgt spid="25"/>
                                        </p:tgtEl>
                                      </p:cBhvr>
                                    </p:animEffect>
                                  </p:childTnLst>
                                </p:cTn>
                              </p:par>
                              <p:par>
                                <p:cTn id="47" presetID="10" presetClass="entr" presetSubtype="0" fill="hold" grpId="0" nodeType="withEffect">
                                  <p:stCondLst>
                                    <p:cond delay="600"/>
                                  </p:stCondLst>
                                  <p:childTnLst>
                                    <p:set>
                                      <p:cBhvr>
                                        <p:cTn id="48" dur="1" fill="hold">
                                          <p:stCondLst>
                                            <p:cond delay="0"/>
                                          </p:stCondLst>
                                        </p:cTn>
                                        <p:tgtEl>
                                          <p:spTgt spid="26"/>
                                        </p:tgtEl>
                                        <p:attrNameLst>
                                          <p:attrName>style.visibility</p:attrName>
                                        </p:attrNameLst>
                                      </p:cBhvr>
                                      <p:to>
                                        <p:strVal val="visible"/>
                                      </p:to>
                                    </p:set>
                                    <p:animEffect transition="in" filter="fade">
                                      <p:cBhvr>
                                        <p:cTn id="49" dur="500"/>
                                        <p:tgtEl>
                                          <p:spTgt spid="26"/>
                                        </p:tgtEl>
                                      </p:cBhvr>
                                    </p:animEffect>
                                  </p:childTnLst>
                                </p:cTn>
                              </p:par>
                            </p:childTnLst>
                          </p:cTn>
                        </p:par>
                        <p:par>
                          <p:cTn id="50" fill="hold">
                            <p:stCondLst>
                              <p:cond delay="1000"/>
                            </p:stCondLst>
                            <p:childTnLst>
                              <p:par>
                                <p:cTn id="51" presetID="10" presetClass="entr" presetSubtype="0" fill="hold" grpId="0" nodeType="after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500"/>
                                        <p:tgtEl>
                                          <p:spTgt spid="3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4"/>
                                        </p:tgtEl>
                                        <p:attrNameLst>
                                          <p:attrName>style.visibility</p:attrName>
                                        </p:attrNameLst>
                                      </p:cBhvr>
                                      <p:to>
                                        <p:strVal val="visible"/>
                                      </p:to>
                                    </p:set>
                                    <p:animEffect transition="in" filter="fade">
                                      <p:cBhvr>
                                        <p:cTn id="56" dur="500"/>
                                        <p:tgtEl>
                                          <p:spTgt spid="34"/>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fade">
                                      <p:cBhvr>
                                        <p:cTn id="59" dur="500"/>
                                        <p:tgtEl>
                                          <p:spTgt spid="35"/>
                                        </p:tgtEl>
                                      </p:cBhvr>
                                    </p:animEffect>
                                  </p:childTnLst>
                                </p:cTn>
                              </p:par>
                            </p:childTnLst>
                          </p:cTn>
                        </p:par>
                        <p:par>
                          <p:cTn id="60" fill="hold">
                            <p:stCondLst>
                              <p:cond delay="1500"/>
                            </p:stCondLst>
                            <p:childTnLst>
                              <p:par>
                                <p:cTn id="61" presetID="12" presetClass="entr" presetSubtype="8" fill="hold" grpId="0" nodeType="afterEffect">
                                  <p:stCondLst>
                                    <p:cond delay="0"/>
                                  </p:stCondLst>
                                  <p:childTnLst>
                                    <p:set>
                                      <p:cBhvr>
                                        <p:cTn id="62" dur="1" fill="hold">
                                          <p:stCondLst>
                                            <p:cond delay="0"/>
                                          </p:stCondLst>
                                        </p:cTn>
                                        <p:tgtEl>
                                          <p:spTgt spid="30"/>
                                        </p:tgtEl>
                                        <p:attrNameLst>
                                          <p:attrName>style.visibility</p:attrName>
                                        </p:attrNameLst>
                                      </p:cBhvr>
                                      <p:to>
                                        <p:strVal val="visible"/>
                                      </p:to>
                                    </p:set>
                                    <p:anim calcmode="lin" valueType="num">
                                      <p:cBhvr additive="base">
                                        <p:cTn id="63" dur="500"/>
                                        <p:tgtEl>
                                          <p:spTgt spid="30"/>
                                        </p:tgtEl>
                                        <p:attrNameLst>
                                          <p:attrName>ppt_x</p:attrName>
                                        </p:attrNameLst>
                                      </p:cBhvr>
                                      <p:tavLst>
                                        <p:tav tm="0">
                                          <p:val>
                                            <p:strVal val="#ppt_x-#ppt_w*1.125000"/>
                                          </p:val>
                                        </p:tav>
                                        <p:tav tm="100000">
                                          <p:val>
                                            <p:strVal val="#ppt_x"/>
                                          </p:val>
                                        </p:tav>
                                      </p:tavLst>
                                    </p:anim>
                                    <p:animEffect transition="in" filter="wipe(right)">
                                      <p:cBhvr>
                                        <p:cTn id="64" dur="500"/>
                                        <p:tgtEl>
                                          <p:spTgt spid="30"/>
                                        </p:tgtEl>
                                      </p:cBhvr>
                                    </p:animEffect>
                                  </p:childTnLst>
                                </p:cTn>
                              </p:par>
                              <p:par>
                                <p:cTn id="65" presetID="12" presetClass="entr" presetSubtype="8" fill="hold" grpId="0" nodeType="withEffect">
                                  <p:stCondLst>
                                    <p:cond delay="0"/>
                                  </p:stCondLst>
                                  <p:childTnLst>
                                    <p:set>
                                      <p:cBhvr>
                                        <p:cTn id="66" dur="1" fill="hold">
                                          <p:stCondLst>
                                            <p:cond delay="0"/>
                                          </p:stCondLst>
                                        </p:cTn>
                                        <p:tgtEl>
                                          <p:spTgt spid="31"/>
                                        </p:tgtEl>
                                        <p:attrNameLst>
                                          <p:attrName>style.visibility</p:attrName>
                                        </p:attrNameLst>
                                      </p:cBhvr>
                                      <p:to>
                                        <p:strVal val="visible"/>
                                      </p:to>
                                    </p:set>
                                    <p:anim calcmode="lin" valueType="num">
                                      <p:cBhvr additive="base">
                                        <p:cTn id="67" dur="500"/>
                                        <p:tgtEl>
                                          <p:spTgt spid="31"/>
                                        </p:tgtEl>
                                        <p:attrNameLst>
                                          <p:attrName>ppt_x</p:attrName>
                                        </p:attrNameLst>
                                      </p:cBhvr>
                                      <p:tavLst>
                                        <p:tav tm="0">
                                          <p:val>
                                            <p:strVal val="#ppt_x-#ppt_w*1.125000"/>
                                          </p:val>
                                        </p:tav>
                                        <p:tav tm="100000">
                                          <p:val>
                                            <p:strVal val="#ppt_x"/>
                                          </p:val>
                                        </p:tav>
                                      </p:tavLst>
                                    </p:anim>
                                    <p:animEffect transition="in" filter="wipe(right)">
                                      <p:cBhvr>
                                        <p:cTn id="68" dur="500"/>
                                        <p:tgtEl>
                                          <p:spTgt spid="31"/>
                                        </p:tgtEl>
                                      </p:cBhvr>
                                    </p:animEffect>
                                  </p:childTnLst>
                                </p:cTn>
                              </p:par>
                              <p:par>
                                <p:cTn id="69" presetID="12" presetClass="entr" presetSubtype="8" fill="hold" grpId="0" nodeType="withEffect">
                                  <p:stCondLst>
                                    <p:cond delay="0"/>
                                  </p:stCondLst>
                                  <p:childTnLst>
                                    <p:set>
                                      <p:cBhvr>
                                        <p:cTn id="70" dur="1" fill="hold">
                                          <p:stCondLst>
                                            <p:cond delay="0"/>
                                          </p:stCondLst>
                                        </p:cTn>
                                        <p:tgtEl>
                                          <p:spTgt spid="32"/>
                                        </p:tgtEl>
                                        <p:attrNameLst>
                                          <p:attrName>style.visibility</p:attrName>
                                        </p:attrNameLst>
                                      </p:cBhvr>
                                      <p:to>
                                        <p:strVal val="visible"/>
                                      </p:to>
                                    </p:set>
                                    <p:anim calcmode="lin" valueType="num">
                                      <p:cBhvr additive="base">
                                        <p:cTn id="71" dur="500"/>
                                        <p:tgtEl>
                                          <p:spTgt spid="32"/>
                                        </p:tgtEl>
                                        <p:attrNameLst>
                                          <p:attrName>ppt_x</p:attrName>
                                        </p:attrNameLst>
                                      </p:cBhvr>
                                      <p:tavLst>
                                        <p:tav tm="0">
                                          <p:val>
                                            <p:strVal val="#ppt_x-#ppt_w*1.125000"/>
                                          </p:val>
                                        </p:tav>
                                        <p:tav tm="100000">
                                          <p:val>
                                            <p:strVal val="#ppt_x"/>
                                          </p:val>
                                        </p:tav>
                                      </p:tavLst>
                                    </p:anim>
                                    <p:animEffect transition="in" filter="wipe(right)">
                                      <p:cBhvr>
                                        <p:cTn id="72" dur="500"/>
                                        <p:tgtEl>
                                          <p:spTgt spid="32"/>
                                        </p:tgtEl>
                                      </p:cBhvr>
                                    </p:animEffect>
                                  </p:childTnLst>
                                </p:cTn>
                              </p:par>
                            </p:childTnLst>
                          </p:cTn>
                        </p:par>
                      </p:childTnLst>
                    </p:cTn>
                  </p:par>
                  <p:par>
                    <p:cTn id="73" fill="hold">
                      <p:stCondLst>
                        <p:cond delay="indefinite"/>
                      </p:stCondLst>
                      <p:childTnLst>
                        <p:par>
                          <p:cTn id="74" fill="hold">
                            <p:stCondLst>
                              <p:cond delay="0"/>
                            </p:stCondLst>
                            <p:childTnLst>
                              <p:par>
                                <p:cTn id="75" presetID="12" presetClass="entr" presetSubtype="4" fill="hold" grpId="0" nodeType="clickEffect">
                                  <p:stCondLst>
                                    <p:cond delay="0"/>
                                  </p:stCondLst>
                                  <p:childTnLst>
                                    <p:set>
                                      <p:cBhvr>
                                        <p:cTn id="76" dur="1" fill="hold">
                                          <p:stCondLst>
                                            <p:cond delay="0"/>
                                          </p:stCondLst>
                                        </p:cTn>
                                        <p:tgtEl>
                                          <p:spTgt spid="12"/>
                                        </p:tgtEl>
                                        <p:attrNameLst>
                                          <p:attrName>style.visibility</p:attrName>
                                        </p:attrNameLst>
                                      </p:cBhvr>
                                      <p:to>
                                        <p:strVal val="visible"/>
                                      </p:to>
                                    </p:set>
                                    <p:anim calcmode="lin" valueType="num">
                                      <p:cBhvr additive="base">
                                        <p:cTn id="77" dur="500"/>
                                        <p:tgtEl>
                                          <p:spTgt spid="12"/>
                                        </p:tgtEl>
                                        <p:attrNameLst>
                                          <p:attrName>ppt_y</p:attrName>
                                        </p:attrNameLst>
                                      </p:cBhvr>
                                      <p:tavLst>
                                        <p:tav tm="0">
                                          <p:val>
                                            <p:strVal val="#ppt_y+#ppt_h*1.125000"/>
                                          </p:val>
                                        </p:tav>
                                        <p:tav tm="100000">
                                          <p:val>
                                            <p:strVal val="#ppt_y"/>
                                          </p:val>
                                        </p:tav>
                                      </p:tavLst>
                                    </p:anim>
                                    <p:animEffect transition="in" filter="wipe(up)">
                                      <p:cBhvr>
                                        <p:cTn id="78" dur="500"/>
                                        <p:tgtEl>
                                          <p:spTgt spid="12"/>
                                        </p:tgtEl>
                                      </p:cBhvr>
                                    </p:animEffect>
                                  </p:childTnLst>
                                </p:cTn>
                              </p:par>
                              <p:par>
                                <p:cTn id="79" presetID="12" presetClass="entr" presetSubtype="4" fill="hold" grpId="0" nodeType="withEffect">
                                  <p:stCondLst>
                                    <p:cond delay="0"/>
                                  </p:stCondLst>
                                  <p:childTnLst>
                                    <p:set>
                                      <p:cBhvr>
                                        <p:cTn id="80" dur="1" fill="hold">
                                          <p:stCondLst>
                                            <p:cond delay="0"/>
                                          </p:stCondLst>
                                        </p:cTn>
                                        <p:tgtEl>
                                          <p:spTgt spid="6"/>
                                        </p:tgtEl>
                                        <p:attrNameLst>
                                          <p:attrName>style.visibility</p:attrName>
                                        </p:attrNameLst>
                                      </p:cBhvr>
                                      <p:to>
                                        <p:strVal val="visible"/>
                                      </p:to>
                                    </p:set>
                                    <p:anim calcmode="lin" valueType="num">
                                      <p:cBhvr additive="base">
                                        <p:cTn id="81" dur="500"/>
                                        <p:tgtEl>
                                          <p:spTgt spid="6"/>
                                        </p:tgtEl>
                                        <p:attrNameLst>
                                          <p:attrName>ppt_y</p:attrName>
                                        </p:attrNameLst>
                                      </p:cBhvr>
                                      <p:tavLst>
                                        <p:tav tm="0">
                                          <p:val>
                                            <p:strVal val="#ppt_y+#ppt_h*1.125000"/>
                                          </p:val>
                                        </p:tav>
                                        <p:tav tm="100000">
                                          <p:val>
                                            <p:strVal val="#ppt_y"/>
                                          </p:val>
                                        </p:tav>
                                      </p:tavLst>
                                    </p:anim>
                                    <p:animEffect transition="in" filter="wipe(up)">
                                      <p:cBhvr>
                                        <p:cTn id="82" dur="500"/>
                                        <p:tgtEl>
                                          <p:spTgt spid="6"/>
                                        </p:tgtEl>
                                      </p:cBhvr>
                                    </p:animEffect>
                                  </p:childTnLst>
                                </p:cTn>
                              </p:par>
                              <p:par>
                                <p:cTn id="83" presetID="12" presetClass="entr" presetSubtype="4" fill="hold" grpId="0" nodeType="withEffect">
                                  <p:stCondLst>
                                    <p:cond delay="200"/>
                                  </p:stCondLst>
                                  <p:childTnLst>
                                    <p:set>
                                      <p:cBhvr>
                                        <p:cTn id="84" dur="1" fill="hold">
                                          <p:stCondLst>
                                            <p:cond delay="0"/>
                                          </p:stCondLst>
                                        </p:cTn>
                                        <p:tgtEl>
                                          <p:spTgt spid="14"/>
                                        </p:tgtEl>
                                        <p:attrNameLst>
                                          <p:attrName>style.visibility</p:attrName>
                                        </p:attrNameLst>
                                      </p:cBhvr>
                                      <p:to>
                                        <p:strVal val="visible"/>
                                      </p:to>
                                    </p:set>
                                    <p:anim calcmode="lin" valueType="num">
                                      <p:cBhvr additive="base">
                                        <p:cTn id="85" dur="500"/>
                                        <p:tgtEl>
                                          <p:spTgt spid="14"/>
                                        </p:tgtEl>
                                        <p:attrNameLst>
                                          <p:attrName>ppt_y</p:attrName>
                                        </p:attrNameLst>
                                      </p:cBhvr>
                                      <p:tavLst>
                                        <p:tav tm="0">
                                          <p:val>
                                            <p:strVal val="#ppt_y+#ppt_h*1.125000"/>
                                          </p:val>
                                        </p:tav>
                                        <p:tav tm="100000">
                                          <p:val>
                                            <p:strVal val="#ppt_y"/>
                                          </p:val>
                                        </p:tav>
                                      </p:tavLst>
                                    </p:anim>
                                    <p:animEffect transition="in" filter="wipe(up)">
                                      <p:cBhvr>
                                        <p:cTn id="86" dur="500"/>
                                        <p:tgtEl>
                                          <p:spTgt spid="14"/>
                                        </p:tgtEl>
                                      </p:cBhvr>
                                    </p:animEffect>
                                  </p:childTnLst>
                                </p:cTn>
                              </p:par>
                              <p:par>
                                <p:cTn id="87" presetID="12" presetClass="entr" presetSubtype="4" fill="hold" grpId="0" nodeType="withEffect">
                                  <p:stCondLst>
                                    <p:cond delay="200"/>
                                  </p:stCondLst>
                                  <p:childTnLst>
                                    <p:set>
                                      <p:cBhvr>
                                        <p:cTn id="88" dur="1" fill="hold">
                                          <p:stCondLst>
                                            <p:cond delay="0"/>
                                          </p:stCondLst>
                                        </p:cTn>
                                        <p:tgtEl>
                                          <p:spTgt spid="7"/>
                                        </p:tgtEl>
                                        <p:attrNameLst>
                                          <p:attrName>style.visibility</p:attrName>
                                        </p:attrNameLst>
                                      </p:cBhvr>
                                      <p:to>
                                        <p:strVal val="visible"/>
                                      </p:to>
                                    </p:set>
                                    <p:anim calcmode="lin" valueType="num">
                                      <p:cBhvr additive="base">
                                        <p:cTn id="89" dur="500"/>
                                        <p:tgtEl>
                                          <p:spTgt spid="7"/>
                                        </p:tgtEl>
                                        <p:attrNameLst>
                                          <p:attrName>ppt_y</p:attrName>
                                        </p:attrNameLst>
                                      </p:cBhvr>
                                      <p:tavLst>
                                        <p:tav tm="0">
                                          <p:val>
                                            <p:strVal val="#ppt_y+#ppt_h*1.125000"/>
                                          </p:val>
                                        </p:tav>
                                        <p:tav tm="100000">
                                          <p:val>
                                            <p:strVal val="#ppt_y"/>
                                          </p:val>
                                        </p:tav>
                                      </p:tavLst>
                                    </p:anim>
                                    <p:animEffect transition="in" filter="wipe(up)">
                                      <p:cBhvr>
                                        <p:cTn id="90" dur="500"/>
                                        <p:tgtEl>
                                          <p:spTgt spid="7"/>
                                        </p:tgtEl>
                                      </p:cBhvr>
                                    </p:animEffect>
                                  </p:childTnLst>
                                </p:cTn>
                              </p:par>
                              <p:par>
                                <p:cTn id="91" presetID="12" presetClass="entr" presetSubtype="4" fill="hold" grpId="0" nodeType="withEffect">
                                  <p:stCondLst>
                                    <p:cond delay="400"/>
                                  </p:stCondLst>
                                  <p:childTnLst>
                                    <p:set>
                                      <p:cBhvr>
                                        <p:cTn id="92" dur="1" fill="hold">
                                          <p:stCondLst>
                                            <p:cond delay="0"/>
                                          </p:stCondLst>
                                        </p:cTn>
                                        <p:tgtEl>
                                          <p:spTgt spid="16"/>
                                        </p:tgtEl>
                                        <p:attrNameLst>
                                          <p:attrName>style.visibility</p:attrName>
                                        </p:attrNameLst>
                                      </p:cBhvr>
                                      <p:to>
                                        <p:strVal val="visible"/>
                                      </p:to>
                                    </p:set>
                                    <p:anim calcmode="lin" valueType="num">
                                      <p:cBhvr additive="base">
                                        <p:cTn id="93" dur="500"/>
                                        <p:tgtEl>
                                          <p:spTgt spid="16"/>
                                        </p:tgtEl>
                                        <p:attrNameLst>
                                          <p:attrName>ppt_y</p:attrName>
                                        </p:attrNameLst>
                                      </p:cBhvr>
                                      <p:tavLst>
                                        <p:tav tm="0">
                                          <p:val>
                                            <p:strVal val="#ppt_y+#ppt_h*1.125000"/>
                                          </p:val>
                                        </p:tav>
                                        <p:tav tm="100000">
                                          <p:val>
                                            <p:strVal val="#ppt_y"/>
                                          </p:val>
                                        </p:tav>
                                      </p:tavLst>
                                    </p:anim>
                                    <p:animEffect transition="in" filter="wipe(up)">
                                      <p:cBhvr>
                                        <p:cTn id="94" dur="500"/>
                                        <p:tgtEl>
                                          <p:spTgt spid="16"/>
                                        </p:tgtEl>
                                      </p:cBhvr>
                                    </p:animEffect>
                                  </p:childTnLst>
                                </p:cTn>
                              </p:par>
                              <p:par>
                                <p:cTn id="95" presetID="12" presetClass="entr" presetSubtype="4" fill="hold" grpId="0" nodeType="withEffect">
                                  <p:stCondLst>
                                    <p:cond delay="400"/>
                                  </p:stCondLst>
                                  <p:childTnLst>
                                    <p:set>
                                      <p:cBhvr>
                                        <p:cTn id="96" dur="1" fill="hold">
                                          <p:stCondLst>
                                            <p:cond delay="0"/>
                                          </p:stCondLst>
                                        </p:cTn>
                                        <p:tgtEl>
                                          <p:spTgt spid="8"/>
                                        </p:tgtEl>
                                        <p:attrNameLst>
                                          <p:attrName>style.visibility</p:attrName>
                                        </p:attrNameLst>
                                      </p:cBhvr>
                                      <p:to>
                                        <p:strVal val="visible"/>
                                      </p:to>
                                    </p:set>
                                    <p:anim calcmode="lin" valueType="num">
                                      <p:cBhvr additive="base">
                                        <p:cTn id="97" dur="500"/>
                                        <p:tgtEl>
                                          <p:spTgt spid="8"/>
                                        </p:tgtEl>
                                        <p:attrNameLst>
                                          <p:attrName>ppt_y</p:attrName>
                                        </p:attrNameLst>
                                      </p:cBhvr>
                                      <p:tavLst>
                                        <p:tav tm="0">
                                          <p:val>
                                            <p:strVal val="#ppt_y+#ppt_h*1.125000"/>
                                          </p:val>
                                        </p:tav>
                                        <p:tav tm="100000">
                                          <p:val>
                                            <p:strVal val="#ppt_y"/>
                                          </p:val>
                                        </p:tav>
                                      </p:tavLst>
                                    </p:anim>
                                    <p:animEffect transition="in" filter="wipe(up)">
                                      <p:cBhvr>
                                        <p:cTn id="98" dur="500"/>
                                        <p:tgtEl>
                                          <p:spTgt spid="8"/>
                                        </p:tgtEl>
                                      </p:cBhvr>
                                    </p:animEffect>
                                  </p:childTnLst>
                                </p:cTn>
                              </p:par>
                              <p:par>
                                <p:cTn id="99" presetID="12" presetClass="entr" presetSubtype="4" fill="hold" grpId="0" nodeType="withEffect">
                                  <p:stCondLst>
                                    <p:cond delay="600"/>
                                  </p:stCondLst>
                                  <p:childTnLst>
                                    <p:set>
                                      <p:cBhvr>
                                        <p:cTn id="100" dur="1" fill="hold">
                                          <p:stCondLst>
                                            <p:cond delay="0"/>
                                          </p:stCondLst>
                                        </p:cTn>
                                        <p:tgtEl>
                                          <p:spTgt spid="11"/>
                                        </p:tgtEl>
                                        <p:attrNameLst>
                                          <p:attrName>style.visibility</p:attrName>
                                        </p:attrNameLst>
                                      </p:cBhvr>
                                      <p:to>
                                        <p:strVal val="visible"/>
                                      </p:to>
                                    </p:set>
                                    <p:anim calcmode="lin" valueType="num">
                                      <p:cBhvr additive="base">
                                        <p:cTn id="101" dur="500"/>
                                        <p:tgtEl>
                                          <p:spTgt spid="11"/>
                                        </p:tgtEl>
                                        <p:attrNameLst>
                                          <p:attrName>ppt_y</p:attrName>
                                        </p:attrNameLst>
                                      </p:cBhvr>
                                      <p:tavLst>
                                        <p:tav tm="0">
                                          <p:val>
                                            <p:strVal val="#ppt_y+#ppt_h*1.125000"/>
                                          </p:val>
                                        </p:tav>
                                        <p:tav tm="100000">
                                          <p:val>
                                            <p:strVal val="#ppt_y"/>
                                          </p:val>
                                        </p:tav>
                                      </p:tavLst>
                                    </p:anim>
                                    <p:animEffect transition="in" filter="wipe(up)">
                                      <p:cBhvr>
                                        <p:cTn id="102" dur="500"/>
                                        <p:tgtEl>
                                          <p:spTgt spid="11"/>
                                        </p:tgtEl>
                                      </p:cBhvr>
                                    </p:animEffect>
                                  </p:childTnLst>
                                </p:cTn>
                              </p:par>
                              <p:par>
                                <p:cTn id="103" presetID="12" presetClass="entr" presetSubtype="4" fill="hold" grpId="0" nodeType="withEffect">
                                  <p:stCondLst>
                                    <p:cond delay="600"/>
                                  </p:stCondLst>
                                  <p:childTnLst>
                                    <p:set>
                                      <p:cBhvr>
                                        <p:cTn id="104" dur="1" fill="hold">
                                          <p:stCondLst>
                                            <p:cond delay="0"/>
                                          </p:stCondLst>
                                        </p:cTn>
                                        <p:tgtEl>
                                          <p:spTgt spid="9"/>
                                        </p:tgtEl>
                                        <p:attrNameLst>
                                          <p:attrName>style.visibility</p:attrName>
                                        </p:attrNameLst>
                                      </p:cBhvr>
                                      <p:to>
                                        <p:strVal val="visible"/>
                                      </p:to>
                                    </p:set>
                                    <p:anim calcmode="lin" valueType="num">
                                      <p:cBhvr additive="base">
                                        <p:cTn id="105" dur="500"/>
                                        <p:tgtEl>
                                          <p:spTgt spid="9"/>
                                        </p:tgtEl>
                                        <p:attrNameLst>
                                          <p:attrName>ppt_y</p:attrName>
                                        </p:attrNameLst>
                                      </p:cBhvr>
                                      <p:tavLst>
                                        <p:tav tm="0">
                                          <p:val>
                                            <p:strVal val="#ppt_y+#ppt_h*1.125000"/>
                                          </p:val>
                                        </p:tav>
                                        <p:tav tm="100000">
                                          <p:val>
                                            <p:strVal val="#ppt_y"/>
                                          </p:val>
                                        </p:tav>
                                      </p:tavLst>
                                    </p:anim>
                                    <p:animEffect transition="in" filter="wipe(up)">
                                      <p:cBhvr>
                                        <p:cTn id="106" dur="500"/>
                                        <p:tgtEl>
                                          <p:spTgt spid="9"/>
                                        </p:tgtEl>
                                      </p:cBhvr>
                                    </p:animEffect>
                                  </p:childTnLst>
                                </p:cTn>
                              </p:par>
                            </p:childTnLst>
                          </p:cTn>
                        </p:par>
                        <p:par>
                          <p:cTn id="107" fill="hold">
                            <p:stCondLst>
                              <p:cond delay="500"/>
                            </p:stCondLst>
                            <p:childTnLst>
                              <p:par>
                                <p:cTn id="108" presetID="10" presetClass="entr" presetSubtype="0" fill="hold" grpId="0" nodeType="after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37"/>
                                        </p:tgtEl>
                                        <p:attrNameLst>
                                          <p:attrName>style.visibility</p:attrName>
                                        </p:attrNameLst>
                                      </p:cBhvr>
                                      <p:to>
                                        <p:strVal val="visible"/>
                                      </p:to>
                                    </p:set>
                                    <p:animEffect transition="in" filter="fade">
                                      <p:cBhvr>
                                        <p:cTn id="113" dur="500"/>
                                        <p:tgtEl>
                                          <p:spTgt spid="37"/>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38"/>
                                        </p:tgtEl>
                                        <p:attrNameLst>
                                          <p:attrName>style.visibility</p:attrName>
                                        </p:attrNameLst>
                                      </p:cBhvr>
                                      <p:to>
                                        <p:strVal val="visible"/>
                                      </p:to>
                                    </p:set>
                                    <p:animEffect transition="in" filter="fade">
                                      <p:cBhvr>
                                        <p:cTn id="116" dur="500"/>
                                        <p:tgtEl>
                                          <p:spTgt spid="38"/>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39"/>
                                        </p:tgtEl>
                                        <p:attrNameLst>
                                          <p:attrName>style.visibility</p:attrName>
                                        </p:attrNameLst>
                                      </p:cBhvr>
                                      <p:to>
                                        <p:strVal val="visible"/>
                                      </p:to>
                                    </p:set>
                                    <p:animEffect transition="in" filter="fade">
                                      <p:cBhvr>
                                        <p:cTn id="119" dur="500"/>
                                        <p:tgtEl>
                                          <p:spTgt spid="39"/>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41"/>
                                        </p:tgtEl>
                                        <p:attrNameLst>
                                          <p:attrName>style.visibility</p:attrName>
                                        </p:attrNameLst>
                                      </p:cBhvr>
                                      <p:to>
                                        <p:strVal val="visible"/>
                                      </p:to>
                                    </p:set>
                                    <p:animEffect transition="in" filter="fade">
                                      <p:cBhvr>
                                        <p:cTn id="122" dur="500"/>
                                        <p:tgtEl>
                                          <p:spTgt spid="41"/>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42"/>
                                        </p:tgtEl>
                                        <p:attrNameLst>
                                          <p:attrName>style.visibility</p:attrName>
                                        </p:attrNameLst>
                                      </p:cBhvr>
                                      <p:to>
                                        <p:strVal val="visible"/>
                                      </p:to>
                                    </p:set>
                                    <p:animEffect transition="in" filter="fade">
                                      <p:cBhvr>
                                        <p:cTn id="125" dur="500"/>
                                        <p:tgtEl>
                                          <p:spTgt spid="42"/>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43"/>
                                        </p:tgtEl>
                                        <p:attrNameLst>
                                          <p:attrName>style.visibility</p:attrName>
                                        </p:attrNameLst>
                                      </p:cBhvr>
                                      <p:to>
                                        <p:strVal val="visible"/>
                                      </p:to>
                                    </p:set>
                                    <p:animEffect transition="in" filter="fade">
                                      <p:cBhvr>
                                        <p:cTn id="128" dur="500"/>
                                        <p:tgtEl>
                                          <p:spTgt spid="43"/>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44"/>
                                        </p:tgtEl>
                                        <p:attrNameLst>
                                          <p:attrName>style.visibility</p:attrName>
                                        </p:attrNameLst>
                                      </p:cBhvr>
                                      <p:to>
                                        <p:strVal val="visible"/>
                                      </p:to>
                                    </p:set>
                                    <p:animEffect transition="in" filter="fade">
                                      <p:cBhvr>
                                        <p:cTn id="131" dur="500"/>
                                        <p:tgtEl>
                                          <p:spTgt spid="44"/>
                                        </p:tgtEl>
                                      </p:cBhvr>
                                    </p:animEffect>
                                  </p:childTnLst>
                                </p:cTn>
                              </p:par>
                            </p:childTnLst>
                          </p:cTn>
                        </p:par>
                      </p:childTnLst>
                    </p:cTn>
                  </p:par>
                  <p:par>
                    <p:cTn id="132" fill="hold">
                      <p:stCondLst>
                        <p:cond delay="indefinite"/>
                      </p:stCondLst>
                      <p:childTnLst>
                        <p:par>
                          <p:cTn id="133" fill="hold">
                            <p:stCondLst>
                              <p:cond delay="0"/>
                            </p:stCondLst>
                            <p:childTnLst>
                              <p:par>
                                <p:cTn id="134" presetID="22" presetClass="entr" presetSubtype="4" fill="hold" grpId="0" nodeType="clickEffect">
                                  <p:stCondLst>
                                    <p:cond delay="0"/>
                                  </p:stCondLst>
                                  <p:childTnLst>
                                    <p:set>
                                      <p:cBhvr>
                                        <p:cTn id="135" dur="1" fill="hold">
                                          <p:stCondLst>
                                            <p:cond delay="0"/>
                                          </p:stCondLst>
                                        </p:cTn>
                                        <p:tgtEl>
                                          <p:spTgt spid="13"/>
                                        </p:tgtEl>
                                        <p:attrNameLst>
                                          <p:attrName>style.visibility</p:attrName>
                                        </p:attrNameLst>
                                      </p:cBhvr>
                                      <p:to>
                                        <p:strVal val="visible"/>
                                      </p:to>
                                    </p:set>
                                    <p:animEffect transition="in" filter="wipe(down)">
                                      <p:cBhvr>
                                        <p:cTn id="136" dur="500"/>
                                        <p:tgtEl>
                                          <p:spTgt spid="13"/>
                                        </p:tgtEl>
                                      </p:cBhvr>
                                    </p:animEffect>
                                  </p:childTnLst>
                                </p:cTn>
                              </p:par>
                            </p:childTnLst>
                          </p:cTn>
                        </p:par>
                        <p:par>
                          <p:cTn id="137" fill="hold">
                            <p:stCondLst>
                              <p:cond delay="500"/>
                            </p:stCondLst>
                            <p:childTnLst>
                              <p:par>
                                <p:cTn id="138" presetID="22" presetClass="entr" presetSubtype="4" fill="hold" grpId="0" nodeType="afterEffect">
                                  <p:stCondLst>
                                    <p:cond delay="0"/>
                                  </p:stCondLst>
                                  <p:childTnLst>
                                    <p:set>
                                      <p:cBhvr>
                                        <p:cTn id="139" dur="1" fill="hold">
                                          <p:stCondLst>
                                            <p:cond delay="0"/>
                                          </p:stCondLst>
                                        </p:cTn>
                                        <p:tgtEl>
                                          <p:spTgt spid="15"/>
                                        </p:tgtEl>
                                        <p:attrNameLst>
                                          <p:attrName>style.visibility</p:attrName>
                                        </p:attrNameLst>
                                      </p:cBhvr>
                                      <p:to>
                                        <p:strVal val="visible"/>
                                      </p:to>
                                    </p:set>
                                    <p:animEffect transition="in" filter="wipe(down)">
                                      <p:cBhvr>
                                        <p:cTn id="140" dur="500"/>
                                        <p:tgtEl>
                                          <p:spTgt spid="15"/>
                                        </p:tgtEl>
                                      </p:cBhvr>
                                    </p:animEffect>
                                  </p:childTnLst>
                                </p:cTn>
                              </p:par>
                            </p:childTnLst>
                          </p:cTn>
                        </p:par>
                        <p:par>
                          <p:cTn id="141" fill="hold">
                            <p:stCondLst>
                              <p:cond delay="1000"/>
                            </p:stCondLst>
                            <p:childTnLst>
                              <p:par>
                                <p:cTn id="142" presetID="22" presetClass="entr" presetSubtype="4" fill="hold" grpId="0" nodeType="afterEffect">
                                  <p:stCondLst>
                                    <p:cond delay="0"/>
                                  </p:stCondLst>
                                  <p:childTnLst>
                                    <p:set>
                                      <p:cBhvr>
                                        <p:cTn id="143" dur="1" fill="hold">
                                          <p:stCondLst>
                                            <p:cond delay="0"/>
                                          </p:stCondLst>
                                        </p:cTn>
                                        <p:tgtEl>
                                          <p:spTgt spid="17"/>
                                        </p:tgtEl>
                                        <p:attrNameLst>
                                          <p:attrName>style.visibility</p:attrName>
                                        </p:attrNameLst>
                                      </p:cBhvr>
                                      <p:to>
                                        <p:strVal val="visible"/>
                                      </p:to>
                                    </p:set>
                                    <p:animEffect transition="in" filter="wipe(down)">
                                      <p:cBhvr>
                                        <p:cTn id="144" dur="500"/>
                                        <p:tgtEl>
                                          <p:spTgt spid="17"/>
                                        </p:tgtEl>
                                      </p:cBhvr>
                                    </p:animEffect>
                                  </p:childTnLst>
                                </p:cTn>
                              </p:par>
                            </p:childTnLst>
                          </p:cTn>
                        </p:par>
                        <p:par>
                          <p:cTn id="145" fill="hold">
                            <p:stCondLst>
                              <p:cond delay="1500"/>
                            </p:stCondLst>
                            <p:childTnLst>
                              <p:par>
                                <p:cTn id="146" presetID="22" presetClass="entr" presetSubtype="4" fill="hold" grpId="0" nodeType="afterEffect">
                                  <p:stCondLst>
                                    <p:cond delay="0"/>
                                  </p:stCondLst>
                                  <p:childTnLst>
                                    <p:set>
                                      <p:cBhvr>
                                        <p:cTn id="147" dur="1" fill="hold">
                                          <p:stCondLst>
                                            <p:cond delay="0"/>
                                          </p:stCondLst>
                                        </p:cTn>
                                        <p:tgtEl>
                                          <p:spTgt spid="18"/>
                                        </p:tgtEl>
                                        <p:attrNameLst>
                                          <p:attrName>style.visibility</p:attrName>
                                        </p:attrNameLst>
                                      </p:cBhvr>
                                      <p:to>
                                        <p:strVal val="visible"/>
                                      </p:to>
                                    </p:set>
                                    <p:animEffect transition="in" filter="wipe(down)">
                                      <p:cBhvr>
                                        <p:cTn id="148" dur="500"/>
                                        <p:tgtEl>
                                          <p:spTgt spid="18"/>
                                        </p:tgtEl>
                                      </p:cBhvr>
                                    </p:animEffect>
                                  </p:childTnLst>
                                </p:cTn>
                              </p:par>
                            </p:childTnLst>
                          </p:cTn>
                        </p:par>
                        <p:par>
                          <p:cTn id="149" fill="hold">
                            <p:stCondLst>
                              <p:cond delay="2000"/>
                            </p:stCondLst>
                            <p:childTnLst>
                              <p:par>
                                <p:cTn id="150" presetID="22" presetClass="entr" presetSubtype="4" fill="hold" grpId="0" nodeType="afterEffect">
                                  <p:stCondLst>
                                    <p:cond delay="0"/>
                                  </p:stCondLst>
                                  <p:childTnLst>
                                    <p:set>
                                      <p:cBhvr>
                                        <p:cTn id="151" dur="1" fill="hold">
                                          <p:stCondLst>
                                            <p:cond delay="0"/>
                                          </p:stCondLst>
                                        </p:cTn>
                                        <p:tgtEl>
                                          <p:spTgt spid="10"/>
                                        </p:tgtEl>
                                        <p:attrNameLst>
                                          <p:attrName>style.visibility</p:attrName>
                                        </p:attrNameLst>
                                      </p:cBhvr>
                                      <p:to>
                                        <p:strVal val="visible"/>
                                      </p:to>
                                    </p:set>
                                    <p:animEffect transition="in" filter="wipe(down)">
                                      <p:cBhvr>
                                        <p:cTn id="152" dur="500"/>
                                        <p:tgtEl>
                                          <p:spTgt spid="10"/>
                                        </p:tgtEl>
                                      </p:cBhvr>
                                    </p:animEffect>
                                  </p:childTnLst>
                                </p:cTn>
                              </p:par>
                            </p:childTnLst>
                          </p:cTn>
                        </p:par>
                        <p:par>
                          <p:cTn id="153" fill="hold">
                            <p:stCondLst>
                              <p:cond delay="2500"/>
                            </p:stCondLst>
                            <p:childTnLst>
                              <p:par>
                                <p:cTn id="154" presetID="22" presetClass="entr" presetSubtype="4" fill="hold" grpId="0" nodeType="afterEffect">
                                  <p:stCondLst>
                                    <p:cond delay="0"/>
                                  </p:stCondLst>
                                  <p:childTnLst>
                                    <p:set>
                                      <p:cBhvr>
                                        <p:cTn id="155" dur="1" fill="hold">
                                          <p:stCondLst>
                                            <p:cond delay="0"/>
                                          </p:stCondLst>
                                        </p:cTn>
                                        <p:tgtEl>
                                          <p:spTgt spid="19"/>
                                        </p:tgtEl>
                                        <p:attrNameLst>
                                          <p:attrName>style.visibility</p:attrName>
                                        </p:attrNameLst>
                                      </p:cBhvr>
                                      <p:to>
                                        <p:strVal val="visible"/>
                                      </p:to>
                                    </p:set>
                                    <p:animEffect transition="in" filter="wipe(down)">
                                      <p:cBhvr>
                                        <p:cTn id="156" dur="500"/>
                                        <p:tgtEl>
                                          <p:spTgt spid="19"/>
                                        </p:tgtEl>
                                      </p:cBhvr>
                                    </p:animEffect>
                                  </p:childTnLst>
                                </p:cTn>
                              </p:par>
                            </p:childTnLst>
                          </p:cTn>
                        </p:par>
                        <p:par>
                          <p:cTn id="157" fill="hold">
                            <p:stCondLst>
                              <p:cond delay="3000"/>
                            </p:stCondLst>
                            <p:childTnLst>
                              <p:par>
                                <p:cTn id="158" presetID="22" presetClass="entr" presetSubtype="4" fill="hold" grpId="0" nodeType="afterEffect">
                                  <p:stCondLst>
                                    <p:cond delay="0"/>
                                  </p:stCondLst>
                                  <p:childTnLst>
                                    <p:set>
                                      <p:cBhvr>
                                        <p:cTn id="159" dur="1" fill="hold">
                                          <p:stCondLst>
                                            <p:cond delay="0"/>
                                          </p:stCondLst>
                                        </p:cTn>
                                        <p:tgtEl>
                                          <p:spTgt spid="20"/>
                                        </p:tgtEl>
                                        <p:attrNameLst>
                                          <p:attrName>style.visibility</p:attrName>
                                        </p:attrNameLst>
                                      </p:cBhvr>
                                      <p:to>
                                        <p:strVal val="visible"/>
                                      </p:to>
                                    </p:set>
                                    <p:animEffect transition="in" filter="wipe(down)">
                                      <p:cBhvr>
                                        <p:cTn id="160" dur="500"/>
                                        <p:tgtEl>
                                          <p:spTgt spid="20"/>
                                        </p:tgtEl>
                                      </p:cBhvr>
                                    </p:animEffect>
                                  </p:childTnLst>
                                </p:cTn>
                              </p:par>
                            </p:childTnLst>
                          </p:cTn>
                        </p:par>
                        <p:par>
                          <p:cTn id="161" fill="hold">
                            <p:stCondLst>
                              <p:cond delay="3500"/>
                            </p:stCondLst>
                            <p:childTnLst>
                              <p:par>
                                <p:cTn id="162" presetID="22" presetClass="entr" presetSubtype="4" fill="hold" grpId="0" nodeType="afterEffect">
                                  <p:stCondLst>
                                    <p:cond delay="0"/>
                                  </p:stCondLst>
                                  <p:childTnLst>
                                    <p:set>
                                      <p:cBhvr>
                                        <p:cTn id="163" dur="1" fill="hold">
                                          <p:stCondLst>
                                            <p:cond delay="0"/>
                                          </p:stCondLst>
                                        </p:cTn>
                                        <p:tgtEl>
                                          <p:spTgt spid="21"/>
                                        </p:tgtEl>
                                        <p:attrNameLst>
                                          <p:attrName>style.visibility</p:attrName>
                                        </p:attrNameLst>
                                      </p:cBhvr>
                                      <p:to>
                                        <p:strVal val="visible"/>
                                      </p:to>
                                    </p:set>
                                    <p:animEffect transition="in" filter="wipe(down)">
                                      <p:cBhvr>
                                        <p:cTn id="16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p:bldP spid="4"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p:bldP spid="31" grpId="0"/>
      <p:bldP spid="32" grpId="0"/>
      <p:bldP spid="33" grpId="0" animBg="1"/>
      <p:bldP spid="34" grpId="0" animBg="1"/>
      <p:bldP spid="35" grpId="0" animBg="1"/>
      <p:bldP spid="36" grpId="0"/>
      <p:bldP spid="37" grpId="0"/>
      <p:bldP spid="38" grpId="0"/>
      <p:bldP spid="39" grpId="0"/>
      <p:bldP spid="41" grpId="0"/>
      <p:bldP spid="42" grpId="0"/>
      <p:bldP spid="43" grpId="0"/>
      <p:bldP spid="4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矩形 2"/>
          <p:cNvSpPr/>
          <p:nvPr/>
        </p:nvSpPr>
        <p:spPr>
          <a:xfrm>
            <a:off x="0" y="1916832"/>
            <a:ext cx="2998862" cy="4941168"/>
          </a:xfrm>
          <a:prstGeom prst="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lIns="432000" tIns="576000" rIns="360000" rtlCol="0" anchor="t"/>
          <a:lstStyle/>
          <a:p>
            <a:pPr>
              <a:lnSpc>
                <a:spcPct val="150000"/>
              </a:lnSpc>
            </a:pPr>
            <a:r>
              <a:rPr lang="zh-CN" altLang="en-US" sz="120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200">
              <a:solidFill>
                <a:schemeClr val="bg1"/>
              </a:solidFill>
              <a:latin typeface="微软雅黑" panose="020B0503020204020204" pitchFamily="34" charset="-122"/>
              <a:ea typeface="微软雅黑" panose="020B0503020204020204" pitchFamily="34" charset="-122"/>
            </a:endParaRPr>
          </a:p>
          <a:p>
            <a:pPr>
              <a:lnSpc>
                <a:spcPct val="150000"/>
              </a:lnSpc>
            </a:pPr>
            <a:endParaRPr lang="en-US" altLang="zh-CN" sz="1200">
              <a:solidFill>
                <a:schemeClr val="bg1"/>
              </a:solidFill>
              <a:latin typeface="微软雅黑" panose="020B0503020204020204" pitchFamily="34" charset="-122"/>
              <a:ea typeface="微软雅黑" panose="020B0503020204020204" pitchFamily="34" charset="-122"/>
            </a:endParaRPr>
          </a:p>
          <a:p>
            <a:pPr>
              <a:lnSpc>
                <a:spcPct val="150000"/>
              </a:lnSpc>
            </a:pPr>
            <a:r>
              <a:rPr lang="zh-CN" altLang="en-US" sz="120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p>
        </p:txBody>
      </p:sp>
      <p:pic>
        <p:nvPicPr>
          <p:cNvPr id="4" name="Picture 3" descr="F:\出售\PPT\______________图片素材\464351c0cc45ea729c9f62ad4dbe6522.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510605" y="2276873"/>
            <a:ext cx="1679808" cy="201703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F:\出售\PPT\______________图片素材\204842122.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6116"/>
          <a:stretch>
            <a:fillRect/>
          </a:stretch>
        </p:blipFill>
        <p:spPr bwMode="auto">
          <a:xfrm>
            <a:off x="7972650" y="2276873"/>
            <a:ext cx="2537955" cy="20170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F:\出售\PPT\______________图片素材\a54bea6d0eb299ce674f457407496681.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111615" y="2276873"/>
            <a:ext cx="2861035" cy="201703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F:\出售\PPT\______________图片素材\d90f99c2f749ac28f3dfb6ad0d79f58a.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017812" y="2276873"/>
            <a:ext cx="2093803" cy="201703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3959439" y="4725144"/>
            <a:ext cx="2304352" cy="458908"/>
          </a:xfrm>
          <a:prstGeom prst="rect">
            <a:avLst/>
          </a:prstGeom>
          <a:noFill/>
        </p:spPr>
        <p:txBody>
          <a:bodyPr wrap="square" rtlCol="0">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点击此处添加标题</a:t>
            </a:r>
          </a:p>
        </p:txBody>
      </p:sp>
      <p:sp>
        <p:nvSpPr>
          <p:cNvPr id="9" name="TextBox 8"/>
          <p:cNvSpPr txBox="1"/>
          <p:nvPr/>
        </p:nvSpPr>
        <p:spPr>
          <a:xfrm>
            <a:off x="3959438" y="5155605"/>
            <a:ext cx="3058787" cy="812530"/>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在这里。</a:t>
            </a:r>
          </a:p>
        </p:txBody>
      </p:sp>
      <p:sp>
        <p:nvSpPr>
          <p:cNvPr id="10" name="TextBox 9"/>
          <p:cNvSpPr txBox="1"/>
          <p:nvPr/>
        </p:nvSpPr>
        <p:spPr>
          <a:xfrm>
            <a:off x="7751390" y="4725144"/>
            <a:ext cx="2304352" cy="458908"/>
          </a:xfrm>
          <a:prstGeom prst="rect">
            <a:avLst/>
          </a:prstGeom>
          <a:noFill/>
        </p:spPr>
        <p:txBody>
          <a:bodyPr wrap="square" rtlCol="0">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点击此处添加标题</a:t>
            </a:r>
          </a:p>
        </p:txBody>
      </p:sp>
      <p:sp>
        <p:nvSpPr>
          <p:cNvPr id="11" name="TextBox 10"/>
          <p:cNvSpPr txBox="1"/>
          <p:nvPr/>
        </p:nvSpPr>
        <p:spPr>
          <a:xfrm>
            <a:off x="7751389" y="5155605"/>
            <a:ext cx="3058787" cy="812530"/>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在这里。</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randombar(horizontal)">
                                      <p:cBhvr>
                                        <p:cTn id="16" dur="500"/>
                                        <p:tgtEl>
                                          <p:spTgt spid="7"/>
                                        </p:tgtEl>
                                      </p:cBhvr>
                                    </p:animEffect>
                                  </p:childTnLst>
                                </p:cTn>
                              </p:par>
                              <p:par>
                                <p:cTn id="17" presetID="14" presetClass="entr" presetSubtype="10" fill="hold" nodeType="withEffect">
                                  <p:stCondLst>
                                    <p:cond delay="200"/>
                                  </p:stCondLst>
                                  <p:childTnLst>
                                    <p:set>
                                      <p:cBhvr>
                                        <p:cTn id="18" dur="1" fill="hold">
                                          <p:stCondLst>
                                            <p:cond delay="0"/>
                                          </p:stCondLst>
                                        </p:cTn>
                                        <p:tgtEl>
                                          <p:spTgt spid="5"/>
                                        </p:tgtEl>
                                        <p:attrNameLst>
                                          <p:attrName>style.visibility</p:attrName>
                                        </p:attrNameLst>
                                      </p:cBhvr>
                                      <p:to>
                                        <p:strVal val="visible"/>
                                      </p:to>
                                    </p:set>
                                    <p:animEffect transition="in" filter="randombar(horizontal)">
                                      <p:cBhvr>
                                        <p:cTn id="19" dur="500"/>
                                        <p:tgtEl>
                                          <p:spTgt spid="5"/>
                                        </p:tgtEl>
                                      </p:cBhvr>
                                    </p:animEffect>
                                  </p:childTnLst>
                                </p:cTn>
                              </p:par>
                              <p:par>
                                <p:cTn id="20" presetID="14" presetClass="entr" presetSubtype="10" fill="hold" nodeType="withEffect">
                                  <p:stCondLst>
                                    <p:cond delay="400"/>
                                  </p:stCondLst>
                                  <p:childTnLst>
                                    <p:set>
                                      <p:cBhvr>
                                        <p:cTn id="21" dur="1" fill="hold">
                                          <p:stCondLst>
                                            <p:cond delay="0"/>
                                          </p:stCondLst>
                                        </p:cTn>
                                        <p:tgtEl>
                                          <p:spTgt spid="6"/>
                                        </p:tgtEl>
                                        <p:attrNameLst>
                                          <p:attrName>style.visibility</p:attrName>
                                        </p:attrNameLst>
                                      </p:cBhvr>
                                      <p:to>
                                        <p:strVal val="visible"/>
                                      </p:to>
                                    </p:set>
                                    <p:animEffect transition="in" filter="randombar(horizontal)">
                                      <p:cBhvr>
                                        <p:cTn id="22" dur="500"/>
                                        <p:tgtEl>
                                          <p:spTgt spid="6"/>
                                        </p:tgtEl>
                                      </p:cBhvr>
                                    </p:animEffect>
                                  </p:childTnLst>
                                </p:cTn>
                              </p:par>
                              <p:par>
                                <p:cTn id="23" presetID="14" presetClass="entr" presetSubtype="10" fill="hold" nodeType="withEffect">
                                  <p:stCondLst>
                                    <p:cond delay="600"/>
                                  </p:stCondLst>
                                  <p:childTnLst>
                                    <p:set>
                                      <p:cBhvr>
                                        <p:cTn id="24" dur="1" fill="hold">
                                          <p:stCondLst>
                                            <p:cond delay="0"/>
                                          </p:stCondLst>
                                        </p:cTn>
                                        <p:tgtEl>
                                          <p:spTgt spid="4"/>
                                        </p:tgtEl>
                                        <p:attrNameLst>
                                          <p:attrName>style.visibility</p:attrName>
                                        </p:attrNameLst>
                                      </p:cBhvr>
                                      <p:to>
                                        <p:strVal val="visible"/>
                                      </p:to>
                                    </p:set>
                                    <p:animEffect transition="in" filter="randombar(horizontal)">
                                      <p:cBhvr>
                                        <p:cTn id="25" dur="500"/>
                                        <p:tgtEl>
                                          <p:spTgt spid="4"/>
                                        </p:tgtEl>
                                      </p:cBhvr>
                                    </p:animEffect>
                                  </p:childTnLst>
                                </p:cTn>
                              </p:par>
                            </p:childTnLst>
                          </p:cTn>
                        </p:par>
                        <p:par>
                          <p:cTn id="26" fill="hold">
                            <p:stCondLst>
                              <p:cond delay="500"/>
                            </p:stCondLst>
                            <p:childTnLst>
                              <p:par>
                                <p:cTn id="27" presetID="2" presetClass="entr" presetSubtype="8" decel="100000"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0-#ppt_w/2"/>
                                          </p:val>
                                        </p:tav>
                                        <p:tav tm="100000">
                                          <p:val>
                                            <p:strVal val="#ppt_x"/>
                                          </p:val>
                                        </p:tav>
                                      </p:tavLst>
                                    </p:anim>
                                    <p:anim calcmode="lin" valueType="num">
                                      <p:cBhvr additive="base">
                                        <p:cTn id="30" dur="500" fill="hold"/>
                                        <p:tgtEl>
                                          <p:spTgt spid="3"/>
                                        </p:tgtEl>
                                        <p:attrNameLst>
                                          <p:attrName>ppt_y</p:attrName>
                                        </p:attrNameLst>
                                      </p:cBhvr>
                                      <p:tavLst>
                                        <p:tav tm="0">
                                          <p:val>
                                            <p:strVal val="#ppt_y"/>
                                          </p:val>
                                        </p:tav>
                                        <p:tav tm="100000">
                                          <p:val>
                                            <p:strVal val="#ppt_y"/>
                                          </p:val>
                                        </p:tav>
                                      </p:tavLst>
                                    </p:anim>
                                  </p:childTnLst>
                                </p:cTn>
                              </p:par>
                            </p:childTnLst>
                          </p:cTn>
                        </p:par>
                        <p:par>
                          <p:cTn id="31" fill="hold">
                            <p:stCondLst>
                              <p:cond delay="1000"/>
                            </p:stCondLst>
                            <p:childTnLst>
                              <p:par>
                                <p:cTn id="32" presetID="12" presetClass="entr" presetSubtype="2" fill="hold" grpId="0" nodeType="afterEffect">
                                  <p:stCondLst>
                                    <p:cond delay="0"/>
                                  </p:stCondLst>
                                  <p:childTnLst>
                                    <p:set>
                                      <p:cBhvr>
                                        <p:cTn id="33" dur="1" fill="hold">
                                          <p:stCondLst>
                                            <p:cond delay="0"/>
                                          </p:stCondLst>
                                        </p:cTn>
                                        <p:tgtEl>
                                          <p:spTgt spid="8"/>
                                        </p:tgtEl>
                                        <p:attrNameLst>
                                          <p:attrName>style.visibility</p:attrName>
                                        </p:attrNameLst>
                                      </p:cBhvr>
                                      <p:to>
                                        <p:strVal val="visible"/>
                                      </p:to>
                                    </p:set>
                                    <p:anim calcmode="lin" valueType="num">
                                      <p:cBhvr additive="base">
                                        <p:cTn id="34" dur="500"/>
                                        <p:tgtEl>
                                          <p:spTgt spid="8"/>
                                        </p:tgtEl>
                                        <p:attrNameLst>
                                          <p:attrName>ppt_x</p:attrName>
                                        </p:attrNameLst>
                                      </p:cBhvr>
                                      <p:tavLst>
                                        <p:tav tm="0">
                                          <p:val>
                                            <p:strVal val="#ppt_x+#ppt_w*1.125000"/>
                                          </p:val>
                                        </p:tav>
                                        <p:tav tm="100000">
                                          <p:val>
                                            <p:strVal val="#ppt_x"/>
                                          </p:val>
                                        </p:tav>
                                      </p:tavLst>
                                    </p:anim>
                                    <p:animEffect transition="in" filter="wipe(left)">
                                      <p:cBhvr>
                                        <p:cTn id="35" dur="500"/>
                                        <p:tgtEl>
                                          <p:spTgt spid="8"/>
                                        </p:tgtEl>
                                      </p:cBhvr>
                                    </p:animEffect>
                                  </p:childTnLst>
                                </p:cTn>
                              </p:par>
                              <p:par>
                                <p:cTn id="36" presetID="12" presetClass="entr" presetSubtype="2"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additive="base">
                                        <p:cTn id="38" dur="500"/>
                                        <p:tgtEl>
                                          <p:spTgt spid="9"/>
                                        </p:tgtEl>
                                        <p:attrNameLst>
                                          <p:attrName>ppt_x</p:attrName>
                                        </p:attrNameLst>
                                      </p:cBhvr>
                                      <p:tavLst>
                                        <p:tav tm="0">
                                          <p:val>
                                            <p:strVal val="#ppt_x+#ppt_w*1.125000"/>
                                          </p:val>
                                        </p:tav>
                                        <p:tav tm="100000">
                                          <p:val>
                                            <p:strVal val="#ppt_x"/>
                                          </p:val>
                                        </p:tav>
                                      </p:tavLst>
                                    </p:anim>
                                    <p:animEffect transition="in" filter="wipe(left)">
                                      <p:cBhvr>
                                        <p:cTn id="39" dur="500"/>
                                        <p:tgtEl>
                                          <p:spTgt spid="9"/>
                                        </p:tgtEl>
                                      </p:cBhvr>
                                    </p:animEffect>
                                  </p:childTnLst>
                                </p:cTn>
                              </p:par>
                            </p:childTnLst>
                          </p:cTn>
                        </p:par>
                        <p:par>
                          <p:cTn id="40" fill="hold">
                            <p:stCondLst>
                              <p:cond delay="1500"/>
                            </p:stCondLst>
                            <p:childTnLst>
                              <p:par>
                                <p:cTn id="41" presetID="12" presetClass="entr" presetSubtype="2" fill="hold" grpId="0" nodeType="after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p:tgtEl>
                                          <p:spTgt spid="10"/>
                                        </p:tgtEl>
                                        <p:attrNameLst>
                                          <p:attrName>ppt_x</p:attrName>
                                        </p:attrNameLst>
                                      </p:cBhvr>
                                      <p:tavLst>
                                        <p:tav tm="0">
                                          <p:val>
                                            <p:strVal val="#ppt_x+#ppt_w*1.125000"/>
                                          </p:val>
                                        </p:tav>
                                        <p:tav tm="100000">
                                          <p:val>
                                            <p:strVal val="#ppt_x"/>
                                          </p:val>
                                        </p:tav>
                                      </p:tavLst>
                                    </p:anim>
                                    <p:animEffect transition="in" filter="wipe(left)">
                                      <p:cBhvr>
                                        <p:cTn id="44" dur="500"/>
                                        <p:tgtEl>
                                          <p:spTgt spid="10"/>
                                        </p:tgtEl>
                                      </p:cBhvr>
                                    </p:animEffect>
                                  </p:childTnLst>
                                </p:cTn>
                              </p:par>
                              <p:par>
                                <p:cTn id="45" presetID="12" presetClass="entr" presetSubtype="2"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additive="base">
                                        <p:cTn id="47" dur="500"/>
                                        <p:tgtEl>
                                          <p:spTgt spid="11"/>
                                        </p:tgtEl>
                                        <p:attrNameLst>
                                          <p:attrName>ppt_x</p:attrName>
                                        </p:attrNameLst>
                                      </p:cBhvr>
                                      <p:tavLst>
                                        <p:tav tm="0">
                                          <p:val>
                                            <p:strVal val="#ppt_x+#ppt_w*1.125000"/>
                                          </p:val>
                                        </p:tav>
                                        <p:tav tm="100000">
                                          <p:val>
                                            <p:strVal val="#ppt_x"/>
                                          </p:val>
                                        </p:tav>
                                      </p:tavLst>
                                    </p:anim>
                                    <p:animEffect transition="in" filter="wipe(left)">
                                      <p:cBhvr>
                                        <p:cTn id="4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8" grpId="0"/>
      <p:bldP spid="9" grpId="0"/>
      <p:bldP spid="10" grpId="0"/>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Line 6"/>
          <p:cNvSpPr>
            <a:spLocks noChangeShapeType="1"/>
          </p:cNvSpPr>
          <p:nvPr/>
        </p:nvSpPr>
        <p:spPr bwMode="auto">
          <a:xfrm>
            <a:off x="6555475" y="2640462"/>
            <a:ext cx="4633913" cy="0"/>
          </a:xfrm>
          <a:prstGeom prst="line">
            <a:avLst/>
          </a:prstGeom>
          <a:noFill/>
          <a:ln w="6" cap="flat">
            <a:solidFill>
              <a:schemeClr val="bg1">
                <a:lumMod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 name="Line 7"/>
          <p:cNvSpPr>
            <a:spLocks noChangeShapeType="1"/>
          </p:cNvSpPr>
          <p:nvPr/>
        </p:nvSpPr>
        <p:spPr bwMode="auto">
          <a:xfrm>
            <a:off x="6555475" y="2981775"/>
            <a:ext cx="4633913" cy="0"/>
          </a:xfrm>
          <a:prstGeom prst="line">
            <a:avLst/>
          </a:prstGeom>
          <a:noFill/>
          <a:ln w="6" cap="flat">
            <a:solidFill>
              <a:schemeClr val="bg1">
                <a:lumMod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 name="Line 8"/>
          <p:cNvSpPr>
            <a:spLocks noChangeShapeType="1"/>
          </p:cNvSpPr>
          <p:nvPr/>
        </p:nvSpPr>
        <p:spPr bwMode="auto">
          <a:xfrm>
            <a:off x="6555475" y="3327850"/>
            <a:ext cx="4633913" cy="0"/>
          </a:xfrm>
          <a:prstGeom prst="line">
            <a:avLst/>
          </a:prstGeom>
          <a:noFill/>
          <a:ln w="6" cap="flat">
            <a:solidFill>
              <a:schemeClr val="bg1">
                <a:lumMod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 name="Line 9"/>
          <p:cNvSpPr>
            <a:spLocks noChangeShapeType="1"/>
          </p:cNvSpPr>
          <p:nvPr/>
        </p:nvSpPr>
        <p:spPr bwMode="auto">
          <a:xfrm>
            <a:off x="6555475" y="3673925"/>
            <a:ext cx="4633913" cy="0"/>
          </a:xfrm>
          <a:prstGeom prst="line">
            <a:avLst/>
          </a:prstGeom>
          <a:noFill/>
          <a:ln w="6" cap="flat">
            <a:solidFill>
              <a:schemeClr val="bg1">
                <a:lumMod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 name="Line 10"/>
          <p:cNvSpPr>
            <a:spLocks noChangeShapeType="1"/>
          </p:cNvSpPr>
          <p:nvPr/>
        </p:nvSpPr>
        <p:spPr bwMode="auto">
          <a:xfrm>
            <a:off x="6555475" y="4020000"/>
            <a:ext cx="4633913" cy="0"/>
          </a:xfrm>
          <a:prstGeom prst="line">
            <a:avLst/>
          </a:prstGeom>
          <a:noFill/>
          <a:ln w="6" cap="flat">
            <a:solidFill>
              <a:schemeClr val="bg1">
                <a:lumMod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 name="Line 11"/>
          <p:cNvSpPr>
            <a:spLocks noChangeShapeType="1"/>
          </p:cNvSpPr>
          <p:nvPr/>
        </p:nvSpPr>
        <p:spPr bwMode="auto">
          <a:xfrm>
            <a:off x="6555475" y="4366075"/>
            <a:ext cx="4633913" cy="0"/>
          </a:xfrm>
          <a:prstGeom prst="line">
            <a:avLst/>
          </a:prstGeom>
          <a:noFill/>
          <a:ln w="6" cap="flat">
            <a:solidFill>
              <a:schemeClr val="bg1">
                <a:lumMod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 name="Line 12"/>
          <p:cNvSpPr>
            <a:spLocks noChangeShapeType="1"/>
          </p:cNvSpPr>
          <p:nvPr/>
        </p:nvSpPr>
        <p:spPr bwMode="auto">
          <a:xfrm>
            <a:off x="6555475" y="4712150"/>
            <a:ext cx="4633913" cy="0"/>
          </a:xfrm>
          <a:prstGeom prst="line">
            <a:avLst/>
          </a:prstGeom>
          <a:noFill/>
          <a:ln w="6" cap="flat">
            <a:solidFill>
              <a:schemeClr val="bg1">
                <a:lumMod val="50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 name="Rectangle 13"/>
          <p:cNvSpPr>
            <a:spLocks noChangeArrowheads="1"/>
          </p:cNvSpPr>
          <p:nvPr/>
        </p:nvSpPr>
        <p:spPr bwMode="auto">
          <a:xfrm>
            <a:off x="6738038" y="3211962"/>
            <a:ext cx="212725" cy="1500188"/>
          </a:xfrm>
          <a:prstGeom prst="rect">
            <a:avLst/>
          </a:prstGeom>
          <a:solidFill>
            <a:srgbClr val="D33131"/>
          </a:solidFill>
          <a:ln>
            <a:noFill/>
          </a:ln>
        </p:spPr>
        <p:txBody>
          <a:bodyPr vert="horz" wrap="square" lIns="91440" tIns="45720" rIns="91440" bIns="45720" numCol="1" anchor="t" anchorCtr="0" compatLnSpc="1"/>
          <a:lstStyle/>
          <a:p>
            <a:endParaRPr lang="zh-CN" altLang="en-US"/>
          </a:p>
        </p:txBody>
      </p:sp>
      <p:sp>
        <p:nvSpPr>
          <p:cNvPr id="11" name="Rectangle 14"/>
          <p:cNvSpPr>
            <a:spLocks noChangeArrowheads="1"/>
          </p:cNvSpPr>
          <p:nvPr/>
        </p:nvSpPr>
        <p:spPr bwMode="auto">
          <a:xfrm>
            <a:off x="6998388" y="3894587"/>
            <a:ext cx="211138" cy="817563"/>
          </a:xfrm>
          <a:prstGeom prst="rect">
            <a:avLst/>
          </a:prstGeom>
          <a:solidFill>
            <a:srgbClr val="FF6D55"/>
          </a:solidFill>
          <a:ln>
            <a:noFill/>
          </a:ln>
        </p:spPr>
        <p:txBody>
          <a:bodyPr vert="horz" wrap="square" lIns="91440" tIns="45720" rIns="91440" bIns="45720" numCol="1" anchor="t" anchorCtr="0" compatLnSpc="1"/>
          <a:lstStyle/>
          <a:p>
            <a:endParaRPr lang="zh-CN" altLang="en-US"/>
          </a:p>
        </p:txBody>
      </p:sp>
      <p:sp>
        <p:nvSpPr>
          <p:cNvPr id="12" name="Rectangle 15"/>
          <p:cNvSpPr>
            <a:spLocks noChangeArrowheads="1"/>
          </p:cNvSpPr>
          <p:nvPr/>
        </p:nvSpPr>
        <p:spPr bwMode="auto">
          <a:xfrm>
            <a:off x="7258738" y="4020000"/>
            <a:ext cx="211138" cy="692150"/>
          </a:xfrm>
          <a:prstGeom prst="rect">
            <a:avLst/>
          </a:prstGeom>
          <a:solidFill>
            <a:srgbClr val="CC0000"/>
          </a:solidFill>
          <a:ln>
            <a:noFill/>
          </a:ln>
        </p:spPr>
        <p:txBody>
          <a:bodyPr vert="horz" wrap="square" lIns="91440" tIns="45720" rIns="91440" bIns="45720" numCol="1" anchor="t" anchorCtr="0" compatLnSpc="1"/>
          <a:lstStyle/>
          <a:p>
            <a:endParaRPr lang="zh-CN" altLang="en-US"/>
          </a:p>
        </p:txBody>
      </p:sp>
      <p:sp>
        <p:nvSpPr>
          <p:cNvPr id="13" name="Rectangle 16"/>
          <p:cNvSpPr>
            <a:spLocks noChangeArrowheads="1"/>
          </p:cNvSpPr>
          <p:nvPr/>
        </p:nvSpPr>
        <p:spPr bwMode="auto">
          <a:xfrm>
            <a:off x="7908025" y="3856487"/>
            <a:ext cx="211138" cy="855663"/>
          </a:xfrm>
          <a:prstGeom prst="rect">
            <a:avLst/>
          </a:prstGeom>
          <a:solidFill>
            <a:srgbClr val="D33131"/>
          </a:solidFill>
          <a:ln>
            <a:noFill/>
          </a:ln>
        </p:spPr>
        <p:txBody>
          <a:bodyPr vert="horz" wrap="square" lIns="91440" tIns="45720" rIns="91440" bIns="45720" numCol="1" anchor="t" anchorCtr="0" compatLnSpc="1"/>
          <a:lstStyle/>
          <a:p>
            <a:endParaRPr lang="zh-CN" altLang="en-US"/>
          </a:p>
        </p:txBody>
      </p:sp>
      <p:sp>
        <p:nvSpPr>
          <p:cNvPr id="14" name="Rectangle 17"/>
          <p:cNvSpPr>
            <a:spLocks noChangeArrowheads="1"/>
          </p:cNvSpPr>
          <p:nvPr/>
        </p:nvSpPr>
        <p:spPr bwMode="auto">
          <a:xfrm>
            <a:off x="8168375" y="3207200"/>
            <a:ext cx="211138" cy="1504950"/>
          </a:xfrm>
          <a:prstGeom prst="rect">
            <a:avLst/>
          </a:prstGeom>
          <a:solidFill>
            <a:srgbClr val="FF6D55"/>
          </a:solidFill>
          <a:ln>
            <a:noFill/>
          </a:ln>
        </p:spPr>
        <p:txBody>
          <a:bodyPr vert="horz" wrap="square" lIns="91440" tIns="45720" rIns="91440" bIns="45720" numCol="1" anchor="t" anchorCtr="0" compatLnSpc="1"/>
          <a:lstStyle/>
          <a:p>
            <a:endParaRPr lang="zh-CN" altLang="en-US"/>
          </a:p>
        </p:txBody>
      </p:sp>
      <p:sp>
        <p:nvSpPr>
          <p:cNvPr id="15" name="Rectangle 18"/>
          <p:cNvSpPr>
            <a:spLocks noChangeArrowheads="1"/>
          </p:cNvSpPr>
          <p:nvPr/>
        </p:nvSpPr>
        <p:spPr bwMode="auto">
          <a:xfrm>
            <a:off x="8427138" y="4020000"/>
            <a:ext cx="212725" cy="692150"/>
          </a:xfrm>
          <a:prstGeom prst="rect">
            <a:avLst/>
          </a:prstGeom>
          <a:solidFill>
            <a:srgbClr val="CC0000"/>
          </a:solidFill>
          <a:ln>
            <a:noFill/>
          </a:ln>
        </p:spPr>
        <p:txBody>
          <a:bodyPr vert="horz" wrap="square" lIns="91440" tIns="45720" rIns="91440" bIns="45720" numCol="1" anchor="t" anchorCtr="0" compatLnSpc="1"/>
          <a:lstStyle/>
          <a:p>
            <a:endParaRPr lang="zh-CN" altLang="en-US"/>
          </a:p>
        </p:txBody>
      </p:sp>
      <p:sp>
        <p:nvSpPr>
          <p:cNvPr id="16" name="Rectangle 19"/>
          <p:cNvSpPr>
            <a:spLocks noChangeArrowheads="1"/>
          </p:cNvSpPr>
          <p:nvPr/>
        </p:nvSpPr>
        <p:spPr bwMode="auto">
          <a:xfrm>
            <a:off x="9071663" y="3505650"/>
            <a:ext cx="207963" cy="1206500"/>
          </a:xfrm>
          <a:prstGeom prst="rect">
            <a:avLst/>
          </a:prstGeom>
          <a:solidFill>
            <a:srgbClr val="D33131"/>
          </a:solidFill>
          <a:ln>
            <a:noFill/>
          </a:ln>
        </p:spPr>
        <p:txBody>
          <a:bodyPr vert="horz" wrap="square" lIns="91440" tIns="45720" rIns="91440" bIns="45720" numCol="1" anchor="t" anchorCtr="0" compatLnSpc="1"/>
          <a:lstStyle/>
          <a:p>
            <a:endParaRPr lang="zh-CN" altLang="en-US"/>
          </a:p>
        </p:txBody>
      </p:sp>
      <p:sp>
        <p:nvSpPr>
          <p:cNvPr id="17" name="Rectangle 20"/>
          <p:cNvSpPr>
            <a:spLocks noChangeArrowheads="1"/>
          </p:cNvSpPr>
          <p:nvPr/>
        </p:nvSpPr>
        <p:spPr bwMode="auto">
          <a:xfrm>
            <a:off x="9332013" y="4086675"/>
            <a:ext cx="206375" cy="625475"/>
          </a:xfrm>
          <a:prstGeom prst="rect">
            <a:avLst/>
          </a:prstGeom>
          <a:solidFill>
            <a:srgbClr val="FF6D55"/>
          </a:solidFill>
          <a:ln>
            <a:noFill/>
          </a:ln>
        </p:spPr>
        <p:txBody>
          <a:bodyPr vert="horz" wrap="square" lIns="91440" tIns="45720" rIns="91440" bIns="45720" numCol="1" anchor="t" anchorCtr="0" compatLnSpc="1"/>
          <a:lstStyle/>
          <a:p>
            <a:endParaRPr lang="zh-CN" altLang="en-US"/>
          </a:p>
        </p:txBody>
      </p:sp>
      <p:sp>
        <p:nvSpPr>
          <p:cNvPr id="18" name="Rectangle 21"/>
          <p:cNvSpPr>
            <a:spLocks noChangeArrowheads="1"/>
          </p:cNvSpPr>
          <p:nvPr/>
        </p:nvSpPr>
        <p:spPr bwMode="auto">
          <a:xfrm>
            <a:off x="9592363" y="3673925"/>
            <a:ext cx="206375" cy="1038225"/>
          </a:xfrm>
          <a:prstGeom prst="rect">
            <a:avLst/>
          </a:prstGeom>
          <a:solidFill>
            <a:srgbClr val="CC0000"/>
          </a:solidFill>
          <a:ln>
            <a:noFill/>
          </a:ln>
        </p:spPr>
        <p:txBody>
          <a:bodyPr vert="horz" wrap="square" lIns="91440" tIns="45720" rIns="91440" bIns="45720" numCol="1" anchor="t" anchorCtr="0" compatLnSpc="1"/>
          <a:lstStyle/>
          <a:p>
            <a:endParaRPr lang="zh-CN" altLang="en-US"/>
          </a:p>
        </p:txBody>
      </p:sp>
      <p:sp>
        <p:nvSpPr>
          <p:cNvPr id="19" name="Rectangle 22"/>
          <p:cNvSpPr>
            <a:spLocks noChangeArrowheads="1"/>
          </p:cNvSpPr>
          <p:nvPr/>
        </p:nvSpPr>
        <p:spPr bwMode="auto">
          <a:xfrm>
            <a:off x="10236888" y="3159575"/>
            <a:ext cx="211138" cy="1552575"/>
          </a:xfrm>
          <a:prstGeom prst="rect">
            <a:avLst/>
          </a:prstGeom>
          <a:solidFill>
            <a:srgbClr val="D33131"/>
          </a:solidFill>
          <a:ln>
            <a:noFill/>
          </a:ln>
        </p:spPr>
        <p:txBody>
          <a:bodyPr vert="horz" wrap="square" lIns="91440" tIns="45720" rIns="91440" bIns="45720" numCol="1" anchor="t" anchorCtr="0" compatLnSpc="1"/>
          <a:lstStyle/>
          <a:p>
            <a:endParaRPr lang="zh-CN" altLang="en-US"/>
          </a:p>
        </p:txBody>
      </p:sp>
      <p:sp>
        <p:nvSpPr>
          <p:cNvPr id="20" name="Rectangle 23"/>
          <p:cNvSpPr>
            <a:spLocks noChangeArrowheads="1"/>
          </p:cNvSpPr>
          <p:nvPr/>
        </p:nvSpPr>
        <p:spPr bwMode="auto">
          <a:xfrm>
            <a:off x="10495650" y="3754887"/>
            <a:ext cx="212725" cy="957263"/>
          </a:xfrm>
          <a:prstGeom prst="rect">
            <a:avLst/>
          </a:prstGeom>
          <a:solidFill>
            <a:srgbClr val="FF6D55"/>
          </a:solidFill>
          <a:ln>
            <a:noFill/>
          </a:ln>
        </p:spPr>
        <p:txBody>
          <a:bodyPr vert="horz" wrap="square" lIns="91440" tIns="45720" rIns="91440" bIns="45720" numCol="1" anchor="t" anchorCtr="0" compatLnSpc="1"/>
          <a:lstStyle/>
          <a:p>
            <a:endParaRPr lang="zh-CN" altLang="en-US"/>
          </a:p>
        </p:txBody>
      </p:sp>
      <p:sp>
        <p:nvSpPr>
          <p:cNvPr id="21" name="Rectangle 24"/>
          <p:cNvSpPr>
            <a:spLocks noChangeArrowheads="1"/>
          </p:cNvSpPr>
          <p:nvPr/>
        </p:nvSpPr>
        <p:spPr bwMode="auto">
          <a:xfrm>
            <a:off x="10756000" y="2981775"/>
            <a:ext cx="211138" cy="1730375"/>
          </a:xfrm>
          <a:prstGeom prst="rect">
            <a:avLst/>
          </a:prstGeom>
          <a:solidFill>
            <a:srgbClr val="CC0000"/>
          </a:solidFill>
          <a:ln>
            <a:noFill/>
          </a:ln>
        </p:spPr>
        <p:txBody>
          <a:bodyPr vert="horz" wrap="square" lIns="91440" tIns="45720" rIns="91440" bIns="45720" numCol="1" anchor="t" anchorCtr="0" compatLnSpc="1"/>
          <a:lstStyle/>
          <a:p>
            <a:endParaRPr lang="zh-CN" altLang="en-US"/>
          </a:p>
        </p:txBody>
      </p:sp>
      <p:sp>
        <p:nvSpPr>
          <p:cNvPr id="22" name="Freeform 25"/>
          <p:cNvSpPr/>
          <p:nvPr/>
        </p:nvSpPr>
        <p:spPr bwMode="auto">
          <a:xfrm>
            <a:off x="1702718" y="2442441"/>
            <a:ext cx="130175" cy="393700"/>
          </a:xfrm>
          <a:custGeom>
            <a:avLst/>
            <a:gdLst>
              <a:gd name="T0" fmla="*/ 0 w 82"/>
              <a:gd name="T1" fmla="*/ 248 h 248"/>
              <a:gd name="T2" fmla="*/ 0 w 82"/>
              <a:gd name="T3" fmla="*/ 0 h 248"/>
              <a:gd name="T4" fmla="*/ 82 w 82"/>
              <a:gd name="T5" fmla="*/ 124 h 248"/>
              <a:gd name="T6" fmla="*/ 0 w 82"/>
              <a:gd name="T7" fmla="*/ 248 h 248"/>
            </a:gdLst>
            <a:ahLst/>
            <a:cxnLst>
              <a:cxn ang="0">
                <a:pos x="T0" y="T1"/>
              </a:cxn>
              <a:cxn ang="0">
                <a:pos x="T2" y="T3"/>
              </a:cxn>
              <a:cxn ang="0">
                <a:pos x="T4" y="T5"/>
              </a:cxn>
              <a:cxn ang="0">
                <a:pos x="T6" y="T7"/>
              </a:cxn>
            </a:cxnLst>
            <a:rect l="0" t="0" r="r" b="b"/>
            <a:pathLst>
              <a:path w="82" h="248">
                <a:moveTo>
                  <a:pt x="0" y="248"/>
                </a:moveTo>
                <a:lnTo>
                  <a:pt x="0" y="0"/>
                </a:lnTo>
                <a:lnTo>
                  <a:pt x="82" y="124"/>
                </a:lnTo>
                <a:lnTo>
                  <a:pt x="0" y="248"/>
                </a:ln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23" name="Freeform 26"/>
          <p:cNvSpPr/>
          <p:nvPr/>
        </p:nvSpPr>
        <p:spPr bwMode="auto">
          <a:xfrm>
            <a:off x="1702718" y="3462807"/>
            <a:ext cx="130175" cy="398463"/>
          </a:xfrm>
          <a:custGeom>
            <a:avLst/>
            <a:gdLst>
              <a:gd name="T0" fmla="*/ 0 w 82"/>
              <a:gd name="T1" fmla="*/ 251 h 251"/>
              <a:gd name="T2" fmla="*/ 0 w 82"/>
              <a:gd name="T3" fmla="*/ 0 h 251"/>
              <a:gd name="T4" fmla="*/ 82 w 82"/>
              <a:gd name="T5" fmla="*/ 124 h 251"/>
              <a:gd name="T6" fmla="*/ 0 w 82"/>
              <a:gd name="T7" fmla="*/ 251 h 251"/>
            </a:gdLst>
            <a:ahLst/>
            <a:cxnLst>
              <a:cxn ang="0">
                <a:pos x="T0" y="T1"/>
              </a:cxn>
              <a:cxn ang="0">
                <a:pos x="T2" y="T3"/>
              </a:cxn>
              <a:cxn ang="0">
                <a:pos x="T4" y="T5"/>
              </a:cxn>
              <a:cxn ang="0">
                <a:pos x="T6" y="T7"/>
              </a:cxn>
            </a:cxnLst>
            <a:rect l="0" t="0" r="r" b="b"/>
            <a:pathLst>
              <a:path w="82" h="251">
                <a:moveTo>
                  <a:pt x="0" y="251"/>
                </a:moveTo>
                <a:lnTo>
                  <a:pt x="0" y="0"/>
                </a:lnTo>
                <a:lnTo>
                  <a:pt x="82" y="124"/>
                </a:lnTo>
                <a:lnTo>
                  <a:pt x="0" y="251"/>
                </a:ln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24" name="Freeform 27"/>
          <p:cNvSpPr/>
          <p:nvPr/>
        </p:nvSpPr>
        <p:spPr bwMode="auto">
          <a:xfrm>
            <a:off x="1702718" y="4496393"/>
            <a:ext cx="130175" cy="393700"/>
          </a:xfrm>
          <a:custGeom>
            <a:avLst/>
            <a:gdLst>
              <a:gd name="T0" fmla="*/ 0 w 82"/>
              <a:gd name="T1" fmla="*/ 248 h 248"/>
              <a:gd name="T2" fmla="*/ 0 w 82"/>
              <a:gd name="T3" fmla="*/ 0 h 248"/>
              <a:gd name="T4" fmla="*/ 82 w 82"/>
              <a:gd name="T5" fmla="*/ 124 h 248"/>
              <a:gd name="T6" fmla="*/ 0 w 82"/>
              <a:gd name="T7" fmla="*/ 248 h 248"/>
            </a:gdLst>
            <a:ahLst/>
            <a:cxnLst>
              <a:cxn ang="0">
                <a:pos x="T0" y="T1"/>
              </a:cxn>
              <a:cxn ang="0">
                <a:pos x="T2" y="T3"/>
              </a:cxn>
              <a:cxn ang="0">
                <a:pos x="T4" y="T5"/>
              </a:cxn>
              <a:cxn ang="0">
                <a:pos x="T6" y="T7"/>
              </a:cxn>
            </a:cxnLst>
            <a:rect l="0" t="0" r="r" b="b"/>
            <a:pathLst>
              <a:path w="82" h="248">
                <a:moveTo>
                  <a:pt x="0" y="248"/>
                </a:moveTo>
                <a:lnTo>
                  <a:pt x="0" y="0"/>
                </a:lnTo>
                <a:lnTo>
                  <a:pt x="82" y="124"/>
                </a:lnTo>
                <a:lnTo>
                  <a:pt x="0" y="248"/>
                </a:lnTo>
                <a:close/>
              </a:path>
            </a:pathLst>
          </a:custGeom>
          <a:solidFill>
            <a:srgbClr val="CC0000"/>
          </a:solidFill>
          <a:ln>
            <a:noFill/>
          </a:ln>
        </p:spPr>
        <p:txBody>
          <a:bodyPr vert="horz" wrap="square" lIns="91440" tIns="45720" rIns="91440" bIns="45720" numCol="1" anchor="t" anchorCtr="0" compatLnSpc="1"/>
          <a:lstStyle/>
          <a:p>
            <a:endParaRPr lang="zh-CN" altLang="en-US"/>
          </a:p>
        </p:txBody>
      </p:sp>
      <p:sp>
        <p:nvSpPr>
          <p:cNvPr id="25" name="TextBox 24"/>
          <p:cNvSpPr txBox="1"/>
          <p:nvPr/>
        </p:nvSpPr>
        <p:spPr>
          <a:xfrm>
            <a:off x="6257236" y="4558162"/>
            <a:ext cx="276038" cy="307777"/>
          </a:xfrm>
          <a:prstGeom prst="rect">
            <a:avLst/>
          </a:prstGeom>
          <a:noFill/>
        </p:spPr>
        <p:txBody>
          <a:bodyPr wrap="none" rtlCol="0">
            <a:spAutoFit/>
          </a:bodyPr>
          <a:lstStyle/>
          <a:p>
            <a:r>
              <a:rPr lang="en-US" altLang="zh-CN" sz="1400">
                <a:solidFill>
                  <a:schemeClr val="tx1">
                    <a:lumMod val="75000"/>
                    <a:lumOff val="25000"/>
                  </a:schemeClr>
                </a:solidFill>
              </a:rPr>
              <a:t>0</a:t>
            </a:r>
            <a:endParaRPr lang="zh-CN" altLang="en-US" sz="1400">
              <a:solidFill>
                <a:schemeClr val="tx1">
                  <a:lumMod val="75000"/>
                  <a:lumOff val="25000"/>
                </a:schemeClr>
              </a:solidFill>
            </a:endParaRPr>
          </a:p>
        </p:txBody>
      </p:sp>
      <p:sp>
        <p:nvSpPr>
          <p:cNvPr id="26" name="TextBox 25"/>
          <p:cNvSpPr txBox="1"/>
          <p:nvPr/>
        </p:nvSpPr>
        <p:spPr>
          <a:xfrm>
            <a:off x="6023198" y="4212898"/>
            <a:ext cx="458780" cy="307777"/>
          </a:xfrm>
          <a:prstGeom prst="rect">
            <a:avLst/>
          </a:prstGeom>
          <a:noFill/>
        </p:spPr>
        <p:txBody>
          <a:bodyPr wrap="none" rtlCol="0">
            <a:spAutoFit/>
          </a:bodyPr>
          <a:lstStyle/>
          <a:p>
            <a:r>
              <a:rPr lang="en-US" altLang="zh-CN" sz="1400">
                <a:solidFill>
                  <a:schemeClr val="tx1">
                    <a:lumMod val="75000"/>
                    <a:lumOff val="25000"/>
                  </a:schemeClr>
                </a:solidFill>
              </a:rPr>
              <a:t>100</a:t>
            </a:r>
            <a:endParaRPr lang="zh-CN" altLang="en-US" sz="1400">
              <a:solidFill>
                <a:schemeClr val="tx1">
                  <a:lumMod val="75000"/>
                  <a:lumOff val="25000"/>
                </a:schemeClr>
              </a:solidFill>
            </a:endParaRPr>
          </a:p>
        </p:txBody>
      </p:sp>
      <p:sp>
        <p:nvSpPr>
          <p:cNvPr id="27" name="TextBox 26"/>
          <p:cNvSpPr txBox="1"/>
          <p:nvPr/>
        </p:nvSpPr>
        <p:spPr>
          <a:xfrm>
            <a:off x="6023198" y="3867633"/>
            <a:ext cx="458780" cy="307777"/>
          </a:xfrm>
          <a:prstGeom prst="rect">
            <a:avLst/>
          </a:prstGeom>
          <a:noFill/>
        </p:spPr>
        <p:txBody>
          <a:bodyPr wrap="none" rtlCol="0">
            <a:spAutoFit/>
          </a:bodyPr>
          <a:lstStyle/>
          <a:p>
            <a:r>
              <a:rPr lang="en-US" altLang="zh-CN" sz="1400">
                <a:solidFill>
                  <a:schemeClr val="tx1">
                    <a:lumMod val="75000"/>
                    <a:lumOff val="25000"/>
                  </a:schemeClr>
                </a:solidFill>
              </a:rPr>
              <a:t>200</a:t>
            </a:r>
            <a:endParaRPr lang="zh-CN" altLang="en-US" sz="1400">
              <a:solidFill>
                <a:schemeClr val="tx1">
                  <a:lumMod val="75000"/>
                  <a:lumOff val="25000"/>
                </a:schemeClr>
              </a:solidFill>
            </a:endParaRPr>
          </a:p>
        </p:txBody>
      </p:sp>
      <p:sp>
        <p:nvSpPr>
          <p:cNvPr id="28" name="TextBox 27"/>
          <p:cNvSpPr txBox="1"/>
          <p:nvPr/>
        </p:nvSpPr>
        <p:spPr>
          <a:xfrm>
            <a:off x="6023198" y="3522368"/>
            <a:ext cx="458780" cy="307777"/>
          </a:xfrm>
          <a:prstGeom prst="rect">
            <a:avLst/>
          </a:prstGeom>
          <a:noFill/>
        </p:spPr>
        <p:txBody>
          <a:bodyPr wrap="none" rtlCol="0">
            <a:spAutoFit/>
          </a:bodyPr>
          <a:lstStyle/>
          <a:p>
            <a:r>
              <a:rPr lang="en-US" altLang="zh-CN" sz="1400">
                <a:solidFill>
                  <a:schemeClr val="tx1">
                    <a:lumMod val="75000"/>
                    <a:lumOff val="25000"/>
                  </a:schemeClr>
                </a:solidFill>
              </a:rPr>
              <a:t>300</a:t>
            </a:r>
            <a:endParaRPr lang="zh-CN" altLang="en-US" sz="1400">
              <a:solidFill>
                <a:schemeClr val="tx1">
                  <a:lumMod val="75000"/>
                  <a:lumOff val="25000"/>
                </a:schemeClr>
              </a:solidFill>
            </a:endParaRPr>
          </a:p>
        </p:txBody>
      </p:sp>
      <p:sp>
        <p:nvSpPr>
          <p:cNvPr id="29" name="TextBox 28"/>
          <p:cNvSpPr txBox="1"/>
          <p:nvPr/>
        </p:nvSpPr>
        <p:spPr>
          <a:xfrm>
            <a:off x="6023198" y="3177103"/>
            <a:ext cx="458780" cy="307777"/>
          </a:xfrm>
          <a:prstGeom prst="rect">
            <a:avLst/>
          </a:prstGeom>
          <a:noFill/>
        </p:spPr>
        <p:txBody>
          <a:bodyPr wrap="none" rtlCol="0">
            <a:spAutoFit/>
          </a:bodyPr>
          <a:lstStyle/>
          <a:p>
            <a:r>
              <a:rPr lang="en-US" altLang="zh-CN" sz="1400">
                <a:solidFill>
                  <a:schemeClr val="tx1">
                    <a:lumMod val="75000"/>
                    <a:lumOff val="25000"/>
                  </a:schemeClr>
                </a:solidFill>
              </a:rPr>
              <a:t>400</a:t>
            </a:r>
            <a:endParaRPr lang="zh-CN" altLang="en-US" sz="1400">
              <a:solidFill>
                <a:schemeClr val="tx1">
                  <a:lumMod val="75000"/>
                  <a:lumOff val="25000"/>
                </a:schemeClr>
              </a:solidFill>
            </a:endParaRPr>
          </a:p>
        </p:txBody>
      </p:sp>
      <p:sp>
        <p:nvSpPr>
          <p:cNvPr id="30" name="TextBox 29"/>
          <p:cNvSpPr txBox="1"/>
          <p:nvPr/>
        </p:nvSpPr>
        <p:spPr>
          <a:xfrm>
            <a:off x="6023198" y="2831838"/>
            <a:ext cx="458780" cy="307777"/>
          </a:xfrm>
          <a:prstGeom prst="rect">
            <a:avLst/>
          </a:prstGeom>
          <a:noFill/>
        </p:spPr>
        <p:txBody>
          <a:bodyPr wrap="none" rtlCol="0">
            <a:spAutoFit/>
          </a:bodyPr>
          <a:lstStyle/>
          <a:p>
            <a:r>
              <a:rPr lang="en-US" altLang="zh-CN" sz="1400">
                <a:solidFill>
                  <a:schemeClr val="tx1">
                    <a:lumMod val="75000"/>
                    <a:lumOff val="25000"/>
                  </a:schemeClr>
                </a:solidFill>
              </a:rPr>
              <a:t>500</a:t>
            </a:r>
            <a:endParaRPr lang="zh-CN" altLang="en-US" sz="1400">
              <a:solidFill>
                <a:schemeClr val="tx1">
                  <a:lumMod val="75000"/>
                  <a:lumOff val="25000"/>
                </a:schemeClr>
              </a:solidFill>
            </a:endParaRPr>
          </a:p>
        </p:txBody>
      </p:sp>
      <p:sp>
        <p:nvSpPr>
          <p:cNvPr id="31" name="TextBox 30"/>
          <p:cNvSpPr txBox="1"/>
          <p:nvPr/>
        </p:nvSpPr>
        <p:spPr>
          <a:xfrm>
            <a:off x="6023198" y="2486573"/>
            <a:ext cx="458780" cy="307777"/>
          </a:xfrm>
          <a:prstGeom prst="rect">
            <a:avLst/>
          </a:prstGeom>
          <a:noFill/>
        </p:spPr>
        <p:txBody>
          <a:bodyPr wrap="none" rtlCol="0">
            <a:spAutoFit/>
          </a:bodyPr>
          <a:lstStyle/>
          <a:p>
            <a:r>
              <a:rPr lang="en-US" altLang="zh-CN" sz="1400">
                <a:solidFill>
                  <a:schemeClr val="tx1">
                    <a:lumMod val="75000"/>
                    <a:lumOff val="25000"/>
                  </a:schemeClr>
                </a:solidFill>
              </a:rPr>
              <a:t>600</a:t>
            </a:r>
            <a:endParaRPr lang="zh-CN" altLang="en-US" sz="1400">
              <a:solidFill>
                <a:schemeClr val="tx1">
                  <a:lumMod val="75000"/>
                  <a:lumOff val="25000"/>
                </a:schemeClr>
              </a:solidFill>
            </a:endParaRPr>
          </a:p>
        </p:txBody>
      </p:sp>
      <p:sp>
        <p:nvSpPr>
          <p:cNvPr id="32" name="TextBox 31"/>
          <p:cNvSpPr txBox="1"/>
          <p:nvPr/>
        </p:nvSpPr>
        <p:spPr>
          <a:xfrm>
            <a:off x="6689420" y="4865939"/>
            <a:ext cx="829073"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第</a:t>
            </a:r>
            <a:r>
              <a:rPr lang="en-US" altLang="zh-CN" sz="140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季度</a:t>
            </a:r>
          </a:p>
        </p:txBody>
      </p:sp>
      <p:sp>
        <p:nvSpPr>
          <p:cNvPr id="33" name="TextBox 32"/>
          <p:cNvSpPr txBox="1"/>
          <p:nvPr/>
        </p:nvSpPr>
        <p:spPr>
          <a:xfrm>
            <a:off x="7859407" y="4865939"/>
            <a:ext cx="829073"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第</a:t>
            </a:r>
            <a:r>
              <a:rPr lang="en-US" altLang="zh-CN" sz="140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季度</a:t>
            </a:r>
          </a:p>
        </p:txBody>
      </p:sp>
      <p:sp>
        <p:nvSpPr>
          <p:cNvPr id="34" name="TextBox 33"/>
          <p:cNvSpPr txBox="1"/>
          <p:nvPr/>
        </p:nvSpPr>
        <p:spPr>
          <a:xfrm>
            <a:off x="9020663" y="4865939"/>
            <a:ext cx="829073"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第</a:t>
            </a:r>
            <a:r>
              <a:rPr lang="en-US" altLang="zh-CN" sz="140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季度</a:t>
            </a:r>
          </a:p>
        </p:txBody>
      </p:sp>
      <p:sp>
        <p:nvSpPr>
          <p:cNvPr id="35" name="TextBox 34"/>
          <p:cNvSpPr txBox="1"/>
          <p:nvPr/>
        </p:nvSpPr>
        <p:spPr>
          <a:xfrm>
            <a:off x="10187475" y="4865939"/>
            <a:ext cx="829073"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第</a:t>
            </a:r>
            <a:r>
              <a:rPr lang="en-US" altLang="zh-CN" sz="1400">
                <a:solidFill>
                  <a:schemeClr val="tx1">
                    <a:lumMod val="75000"/>
                    <a:lumOff val="25000"/>
                  </a:schemeClr>
                </a:solidFill>
                <a:latin typeface="微软雅黑" panose="020B0503020204020204" pitchFamily="34" charset="-122"/>
                <a:ea typeface="微软雅黑" panose="020B0503020204020204" pitchFamily="34" charset="-122"/>
              </a:rPr>
              <a:t>4</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季度</a:t>
            </a:r>
          </a:p>
        </p:txBody>
      </p:sp>
      <p:sp>
        <p:nvSpPr>
          <p:cNvPr id="36" name="TextBox 35"/>
          <p:cNvSpPr txBox="1"/>
          <p:nvPr/>
        </p:nvSpPr>
        <p:spPr>
          <a:xfrm>
            <a:off x="1939563" y="2729908"/>
            <a:ext cx="3061682" cy="549061"/>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37" name="TextBox 36"/>
          <p:cNvSpPr txBox="1"/>
          <p:nvPr/>
        </p:nvSpPr>
        <p:spPr>
          <a:xfrm>
            <a:off x="1939563" y="2331743"/>
            <a:ext cx="1774276" cy="366575"/>
          </a:xfrm>
          <a:prstGeom prst="rect">
            <a:avLst/>
          </a:prstGeom>
          <a:noFill/>
        </p:spPr>
        <p:txBody>
          <a:bodyPr wrap="square" tIns="0" bIns="0" rtlCol="0" anchor="t">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38" name="TextBox 37"/>
          <p:cNvSpPr txBox="1"/>
          <p:nvPr/>
        </p:nvSpPr>
        <p:spPr>
          <a:xfrm>
            <a:off x="1939563" y="3820729"/>
            <a:ext cx="3061682" cy="549061"/>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39" name="TextBox 38"/>
          <p:cNvSpPr txBox="1"/>
          <p:nvPr/>
        </p:nvSpPr>
        <p:spPr>
          <a:xfrm>
            <a:off x="1939563" y="3422564"/>
            <a:ext cx="1774276" cy="366575"/>
          </a:xfrm>
          <a:prstGeom prst="rect">
            <a:avLst/>
          </a:prstGeom>
          <a:noFill/>
        </p:spPr>
        <p:txBody>
          <a:bodyPr wrap="square" tIns="0" bIns="0" rtlCol="0" anchor="t">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41" name="TextBox 40"/>
          <p:cNvSpPr txBox="1"/>
          <p:nvPr/>
        </p:nvSpPr>
        <p:spPr>
          <a:xfrm>
            <a:off x="1939563" y="4872760"/>
            <a:ext cx="3061682" cy="549061"/>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42" name="TextBox 41"/>
          <p:cNvSpPr txBox="1"/>
          <p:nvPr/>
        </p:nvSpPr>
        <p:spPr>
          <a:xfrm>
            <a:off x="1939563" y="4474595"/>
            <a:ext cx="1774276" cy="366575"/>
          </a:xfrm>
          <a:prstGeom prst="rect">
            <a:avLst/>
          </a:prstGeom>
          <a:noFill/>
        </p:spPr>
        <p:txBody>
          <a:bodyPr wrap="square" tIns="0" bIns="0" rtlCol="0" anchor="t">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5"/>
                                        </p:tgtEl>
                                        <p:attrNameLst>
                                          <p:attrName>style.visibility</p:attrName>
                                        </p:attrNameLst>
                                      </p:cBhvr>
                                      <p:to>
                                        <p:strVal val="visible"/>
                                      </p:to>
                                    </p:set>
                                    <p:animEffect transition="in" filter="fade">
                                      <p:cBhvr>
                                        <p:cTn id="16" dur="500"/>
                                        <p:tgtEl>
                                          <p:spTgt spid="2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500"/>
                                        <p:tgtEl>
                                          <p:spTgt spid="2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500"/>
                                        <p:tgtEl>
                                          <p:spTgt spid="2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fade">
                                      <p:cBhvr>
                                        <p:cTn id="31" dur="500"/>
                                        <p:tgtEl>
                                          <p:spTgt spid="3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500"/>
                                        <p:tgtEl>
                                          <p:spTgt spid="31"/>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fade">
                                      <p:cBhvr>
                                        <p:cTn id="38" dur="500"/>
                                        <p:tgtEl>
                                          <p:spTgt spid="3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animEffect transition="in" filter="fade">
                                      <p:cBhvr>
                                        <p:cTn id="41" dur="500"/>
                                        <p:tgtEl>
                                          <p:spTgt spid="33"/>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500"/>
                                        <p:tgtEl>
                                          <p:spTgt spid="35"/>
                                        </p:tgtEl>
                                      </p:cBhvr>
                                    </p:animEffect>
                                  </p:childTnLst>
                                </p:cTn>
                              </p:par>
                            </p:childTnLst>
                          </p:cTn>
                        </p:par>
                        <p:par>
                          <p:cTn id="48" fill="hold">
                            <p:stCondLst>
                              <p:cond delay="1000"/>
                            </p:stCondLst>
                            <p:childTnLst>
                              <p:par>
                                <p:cTn id="49" presetID="22" presetClass="entr" presetSubtype="8" fill="hold" grpId="0" nodeType="afterEffect">
                                  <p:stCondLst>
                                    <p:cond delay="0"/>
                                  </p:stCondLst>
                                  <p:childTnLst>
                                    <p:set>
                                      <p:cBhvr>
                                        <p:cTn id="50" dur="1" fill="hold">
                                          <p:stCondLst>
                                            <p:cond delay="0"/>
                                          </p:stCondLst>
                                        </p:cTn>
                                        <p:tgtEl>
                                          <p:spTgt spid="3"/>
                                        </p:tgtEl>
                                        <p:attrNameLst>
                                          <p:attrName>style.visibility</p:attrName>
                                        </p:attrNameLst>
                                      </p:cBhvr>
                                      <p:to>
                                        <p:strVal val="visible"/>
                                      </p:to>
                                    </p:set>
                                    <p:animEffect transition="in" filter="wipe(left)">
                                      <p:cBhvr>
                                        <p:cTn id="51" dur="500"/>
                                        <p:tgtEl>
                                          <p:spTgt spid="3"/>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4"/>
                                        </p:tgtEl>
                                        <p:attrNameLst>
                                          <p:attrName>style.visibility</p:attrName>
                                        </p:attrNameLst>
                                      </p:cBhvr>
                                      <p:to>
                                        <p:strVal val="visible"/>
                                      </p:to>
                                    </p:set>
                                    <p:animEffect transition="in" filter="wipe(left)">
                                      <p:cBhvr>
                                        <p:cTn id="54" dur="500"/>
                                        <p:tgtEl>
                                          <p:spTgt spid="4"/>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wipe(left)">
                                      <p:cBhvr>
                                        <p:cTn id="57" dur="500"/>
                                        <p:tgtEl>
                                          <p:spTgt spid="5"/>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6"/>
                                        </p:tgtEl>
                                        <p:attrNameLst>
                                          <p:attrName>style.visibility</p:attrName>
                                        </p:attrNameLst>
                                      </p:cBhvr>
                                      <p:to>
                                        <p:strVal val="visible"/>
                                      </p:to>
                                    </p:set>
                                    <p:animEffect transition="in" filter="wipe(left)">
                                      <p:cBhvr>
                                        <p:cTn id="60" dur="500"/>
                                        <p:tgtEl>
                                          <p:spTgt spid="6"/>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wipe(left)">
                                      <p:cBhvr>
                                        <p:cTn id="63" dur="500"/>
                                        <p:tgtEl>
                                          <p:spTgt spid="7"/>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wipe(left)">
                                      <p:cBhvr>
                                        <p:cTn id="66" dur="500"/>
                                        <p:tgtEl>
                                          <p:spTgt spid="8"/>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9"/>
                                        </p:tgtEl>
                                        <p:attrNameLst>
                                          <p:attrName>style.visibility</p:attrName>
                                        </p:attrNameLst>
                                      </p:cBhvr>
                                      <p:to>
                                        <p:strVal val="visible"/>
                                      </p:to>
                                    </p:set>
                                    <p:animEffect transition="in" filter="wipe(left)">
                                      <p:cBhvr>
                                        <p:cTn id="69" dur="500"/>
                                        <p:tgtEl>
                                          <p:spTgt spid="9"/>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4" fill="hold" grpId="0" nodeType="clickEffect">
                                  <p:stCondLst>
                                    <p:cond delay="0"/>
                                  </p:stCondLst>
                                  <p:childTnLst>
                                    <p:set>
                                      <p:cBhvr>
                                        <p:cTn id="73" dur="1" fill="hold">
                                          <p:stCondLst>
                                            <p:cond delay="0"/>
                                          </p:stCondLst>
                                        </p:cTn>
                                        <p:tgtEl>
                                          <p:spTgt spid="10"/>
                                        </p:tgtEl>
                                        <p:attrNameLst>
                                          <p:attrName>style.visibility</p:attrName>
                                        </p:attrNameLst>
                                      </p:cBhvr>
                                      <p:to>
                                        <p:strVal val="visible"/>
                                      </p:to>
                                    </p:set>
                                    <p:animEffect transition="in" filter="wipe(down)">
                                      <p:cBhvr>
                                        <p:cTn id="74" dur="500"/>
                                        <p:tgtEl>
                                          <p:spTgt spid="10"/>
                                        </p:tgtEl>
                                      </p:cBhvr>
                                    </p:animEffect>
                                  </p:childTnLst>
                                </p:cTn>
                              </p:par>
                              <p:par>
                                <p:cTn id="75" presetID="22" presetClass="entr" presetSubtype="4" fill="hold" grpId="0" nodeType="withEffect">
                                  <p:stCondLst>
                                    <p:cond delay="0"/>
                                  </p:stCondLst>
                                  <p:childTnLst>
                                    <p:set>
                                      <p:cBhvr>
                                        <p:cTn id="76" dur="1" fill="hold">
                                          <p:stCondLst>
                                            <p:cond delay="0"/>
                                          </p:stCondLst>
                                        </p:cTn>
                                        <p:tgtEl>
                                          <p:spTgt spid="11"/>
                                        </p:tgtEl>
                                        <p:attrNameLst>
                                          <p:attrName>style.visibility</p:attrName>
                                        </p:attrNameLst>
                                      </p:cBhvr>
                                      <p:to>
                                        <p:strVal val="visible"/>
                                      </p:to>
                                    </p:set>
                                    <p:animEffect transition="in" filter="wipe(down)">
                                      <p:cBhvr>
                                        <p:cTn id="77" dur="500"/>
                                        <p:tgtEl>
                                          <p:spTgt spid="11"/>
                                        </p:tgtEl>
                                      </p:cBhvr>
                                    </p:animEffect>
                                  </p:childTnLst>
                                </p:cTn>
                              </p:par>
                              <p:par>
                                <p:cTn id="78" presetID="22" presetClass="entr" presetSubtype="4" fill="hold" grpId="0" nodeType="withEffect">
                                  <p:stCondLst>
                                    <p:cond delay="0"/>
                                  </p:stCondLst>
                                  <p:childTnLst>
                                    <p:set>
                                      <p:cBhvr>
                                        <p:cTn id="79" dur="1" fill="hold">
                                          <p:stCondLst>
                                            <p:cond delay="0"/>
                                          </p:stCondLst>
                                        </p:cTn>
                                        <p:tgtEl>
                                          <p:spTgt spid="12"/>
                                        </p:tgtEl>
                                        <p:attrNameLst>
                                          <p:attrName>style.visibility</p:attrName>
                                        </p:attrNameLst>
                                      </p:cBhvr>
                                      <p:to>
                                        <p:strVal val="visible"/>
                                      </p:to>
                                    </p:set>
                                    <p:animEffect transition="in" filter="wipe(down)">
                                      <p:cBhvr>
                                        <p:cTn id="80" dur="500"/>
                                        <p:tgtEl>
                                          <p:spTgt spid="12"/>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grpId="0" nodeType="clickEffect">
                                  <p:stCondLst>
                                    <p:cond delay="0"/>
                                  </p:stCondLst>
                                  <p:childTnLst>
                                    <p:set>
                                      <p:cBhvr>
                                        <p:cTn id="84" dur="1" fill="hold">
                                          <p:stCondLst>
                                            <p:cond delay="0"/>
                                          </p:stCondLst>
                                        </p:cTn>
                                        <p:tgtEl>
                                          <p:spTgt spid="13"/>
                                        </p:tgtEl>
                                        <p:attrNameLst>
                                          <p:attrName>style.visibility</p:attrName>
                                        </p:attrNameLst>
                                      </p:cBhvr>
                                      <p:to>
                                        <p:strVal val="visible"/>
                                      </p:to>
                                    </p:set>
                                    <p:animEffect transition="in" filter="wipe(down)">
                                      <p:cBhvr>
                                        <p:cTn id="85" dur="500"/>
                                        <p:tgtEl>
                                          <p:spTgt spid="13"/>
                                        </p:tgtEl>
                                      </p:cBhvr>
                                    </p:animEffect>
                                  </p:childTnLst>
                                </p:cTn>
                              </p:par>
                              <p:par>
                                <p:cTn id="86" presetID="22" presetClass="entr" presetSubtype="4" fill="hold" grpId="0" nodeType="withEffect">
                                  <p:stCondLst>
                                    <p:cond delay="0"/>
                                  </p:stCondLst>
                                  <p:childTnLst>
                                    <p:set>
                                      <p:cBhvr>
                                        <p:cTn id="87" dur="1" fill="hold">
                                          <p:stCondLst>
                                            <p:cond delay="0"/>
                                          </p:stCondLst>
                                        </p:cTn>
                                        <p:tgtEl>
                                          <p:spTgt spid="14"/>
                                        </p:tgtEl>
                                        <p:attrNameLst>
                                          <p:attrName>style.visibility</p:attrName>
                                        </p:attrNameLst>
                                      </p:cBhvr>
                                      <p:to>
                                        <p:strVal val="visible"/>
                                      </p:to>
                                    </p:set>
                                    <p:animEffect transition="in" filter="wipe(down)">
                                      <p:cBhvr>
                                        <p:cTn id="88" dur="500"/>
                                        <p:tgtEl>
                                          <p:spTgt spid="14"/>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15"/>
                                        </p:tgtEl>
                                        <p:attrNameLst>
                                          <p:attrName>style.visibility</p:attrName>
                                        </p:attrNameLst>
                                      </p:cBhvr>
                                      <p:to>
                                        <p:strVal val="visible"/>
                                      </p:to>
                                    </p:set>
                                    <p:animEffect transition="in" filter="wipe(down)">
                                      <p:cBhvr>
                                        <p:cTn id="91" dur="500"/>
                                        <p:tgtEl>
                                          <p:spTgt spid="15"/>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4" fill="hold" grpId="0" nodeType="clickEffect">
                                  <p:stCondLst>
                                    <p:cond delay="0"/>
                                  </p:stCondLst>
                                  <p:childTnLst>
                                    <p:set>
                                      <p:cBhvr>
                                        <p:cTn id="95" dur="1" fill="hold">
                                          <p:stCondLst>
                                            <p:cond delay="0"/>
                                          </p:stCondLst>
                                        </p:cTn>
                                        <p:tgtEl>
                                          <p:spTgt spid="16"/>
                                        </p:tgtEl>
                                        <p:attrNameLst>
                                          <p:attrName>style.visibility</p:attrName>
                                        </p:attrNameLst>
                                      </p:cBhvr>
                                      <p:to>
                                        <p:strVal val="visible"/>
                                      </p:to>
                                    </p:set>
                                    <p:animEffect transition="in" filter="wipe(down)">
                                      <p:cBhvr>
                                        <p:cTn id="96" dur="500"/>
                                        <p:tgtEl>
                                          <p:spTgt spid="16"/>
                                        </p:tgtEl>
                                      </p:cBhvr>
                                    </p:animEffect>
                                  </p:childTnLst>
                                </p:cTn>
                              </p:par>
                              <p:par>
                                <p:cTn id="97" presetID="22" presetClass="entr" presetSubtype="4" fill="hold" grpId="0" nodeType="withEffect">
                                  <p:stCondLst>
                                    <p:cond delay="0"/>
                                  </p:stCondLst>
                                  <p:childTnLst>
                                    <p:set>
                                      <p:cBhvr>
                                        <p:cTn id="98" dur="1" fill="hold">
                                          <p:stCondLst>
                                            <p:cond delay="0"/>
                                          </p:stCondLst>
                                        </p:cTn>
                                        <p:tgtEl>
                                          <p:spTgt spid="17"/>
                                        </p:tgtEl>
                                        <p:attrNameLst>
                                          <p:attrName>style.visibility</p:attrName>
                                        </p:attrNameLst>
                                      </p:cBhvr>
                                      <p:to>
                                        <p:strVal val="visible"/>
                                      </p:to>
                                    </p:set>
                                    <p:animEffect transition="in" filter="wipe(down)">
                                      <p:cBhvr>
                                        <p:cTn id="99" dur="500"/>
                                        <p:tgtEl>
                                          <p:spTgt spid="17"/>
                                        </p:tgtEl>
                                      </p:cBhvr>
                                    </p:animEffect>
                                  </p:childTnLst>
                                </p:cTn>
                              </p:par>
                              <p:par>
                                <p:cTn id="100" presetID="22" presetClass="entr" presetSubtype="4" fill="hold" grpId="0" nodeType="withEffect">
                                  <p:stCondLst>
                                    <p:cond delay="0"/>
                                  </p:stCondLst>
                                  <p:childTnLst>
                                    <p:set>
                                      <p:cBhvr>
                                        <p:cTn id="101" dur="1" fill="hold">
                                          <p:stCondLst>
                                            <p:cond delay="0"/>
                                          </p:stCondLst>
                                        </p:cTn>
                                        <p:tgtEl>
                                          <p:spTgt spid="18"/>
                                        </p:tgtEl>
                                        <p:attrNameLst>
                                          <p:attrName>style.visibility</p:attrName>
                                        </p:attrNameLst>
                                      </p:cBhvr>
                                      <p:to>
                                        <p:strVal val="visible"/>
                                      </p:to>
                                    </p:set>
                                    <p:animEffect transition="in" filter="wipe(down)">
                                      <p:cBhvr>
                                        <p:cTn id="102" dur="500"/>
                                        <p:tgtEl>
                                          <p:spTgt spid="18"/>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4" fill="hold" grpId="0" nodeType="clickEffect">
                                  <p:stCondLst>
                                    <p:cond delay="0"/>
                                  </p:stCondLst>
                                  <p:childTnLst>
                                    <p:set>
                                      <p:cBhvr>
                                        <p:cTn id="106" dur="1" fill="hold">
                                          <p:stCondLst>
                                            <p:cond delay="0"/>
                                          </p:stCondLst>
                                        </p:cTn>
                                        <p:tgtEl>
                                          <p:spTgt spid="19"/>
                                        </p:tgtEl>
                                        <p:attrNameLst>
                                          <p:attrName>style.visibility</p:attrName>
                                        </p:attrNameLst>
                                      </p:cBhvr>
                                      <p:to>
                                        <p:strVal val="visible"/>
                                      </p:to>
                                    </p:set>
                                    <p:animEffect transition="in" filter="wipe(down)">
                                      <p:cBhvr>
                                        <p:cTn id="107" dur="500"/>
                                        <p:tgtEl>
                                          <p:spTgt spid="19"/>
                                        </p:tgtEl>
                                      </p:cBhvr>
                                    </p:animEffect>
                                  </p:childTnLst>
                                </p:cTn>
                              </p:par>
                              <p:par>
                                <p:cTn id="108" presetID="22" presetClass="entr" presetSubtype="4" fill="hold" grpId="0" nodeType="withEffect">
                                  <p:stCondLst>
                                    <p:cond delay="0"/>
                                  </p:stCondLst>
                                  <p:childTnLst>
                                    <p:set>
                                      <p:cBhvr>
                                        <p:cTn id="109" dur="1" fill="hold">
                                          <p:stCondLst>
                                            <p:cond delay="0"/>
                                          </p:stCondLst>
                                        </p:cTn>
                                        <p:tgtEl>
                                          <p:spTgt spid="20"/>
                                        </p:tgtEl>
                                        <p:attrNameLst>
                                          <p:attrName>style.visibility</p:attrName>
                                        </p:attrNameLst>
                                      </p:cBhvr>
                                      <p:to>
                                        <p:strVal val="visible"/>
                                      </p:to>
                                    </p:set>
                                    <p:animEffect transition="in" filter="wipe(down)">
                                      <p:cBhvr>
                                        <p:cTn id="110" dur="500"/>
                                        <p:tgtEl>
                                          <p:spTgt spid="20"/>
                                        </p:tgtEl>
                                      </p:cBhvr>
                                    </p:animEffect>
                                  </p:childTnLst>
                                </p:cTn>
                              </p:par>
                              <p:par>
                                <p:cTn id="111" presetID="22" presetClass="entr" presetSubtype="4" fill="hold" grpId="0" nodeType="withEffect">
                                  <p:stCondLst>
                                    <p:cond delay="0"/>
                                  </p:stCondLst>
                                  <p:childTnLst>
                                    <p:set>
                                      <p:cBhvr>
                                        <p:cTn id="112" dur="1" fill="hold">
                                          <p:stCondLst>
                                            <p:cond delay="0"/>
                                          </p:stCondLst>
                                        </p:cTn>
                                        <p:tgtEl>
                                          <p:spTgt spid="21"/>
                                        </p:tgtEl>
                                        <p:attrNameLst>
                                          <p:attrName>style.visibility</p:attrName>
                                        </p:attrNameLst>
                                      </p:cBhvr>
                                      <p:to>
                                        <p:strVal val="visible"/>
                                      </p:to>
                                    </p:set>
                                    <p:animEffect transition="in" filter="wipe(down)">
                                      <p:cBhvr>
                                        <p:cTn id="113" dur="500"/>
                                        <p:tgtEl>
                                          <p:spTgt spid="21"/>
                                        </p:tgtEl>
                                      </p:cBhvr>
                                    </p:animEffect>
                                  </p:childTnLst>
                                </p:cTn>
                              </p:par>
                            </p:childTnLst>
                          </p:cTn>
                        </p:par>
                      </p:childTnLst>
                    </p:cTn>
                  </p:par>
                  <p:par>
                    <p:cTn id="114" fill="hold">
                      <p:stCondLst>
                        <p:cond delay="indefinite"/>
                      </p:stCondLst>
                      <p:childTnLst>
                        <p:par>
                          <p:cTn id="115" fill="hold">
                            <p:stCondLst>
                              <p:cond delay="0"/>
                            </p:stCondLst>
                            <p:childTnLst>
                              <p:par>
                                <p:cTn id="116" presetID="2" presetClass="entr" presetSubtype="8" fill="hold" grpId="0" nodeType="clickEffect">
                                  <p:stCondLst>
                                    <p:cond delay="0"/>
                                  </p:stCondLst>
                                  <p:childTnLst>
                                    <p:set>
                                      <p:cBhvr>
                                        <p:cTn id="117" dur="1" fill="hold">
                                          <p:stCondLst>
                                            <p:cond delay="0"/>
                                          </p:stCondLst>
                                        </p:cTn>
                                        <p:tgtEl>
                                          <p:spTgt spid="22"/>
                                        </p:tgtEl>
                                        <p:attrNameLst>
                                          <p:attrName>style.visibility</p:attrName>
                                        </p:attrNameLst>
                                      </p:cBhvr>
                                      <p:to>
                                        <p:strVal val="visible"/>
                                      </p:to>
                                    </p:set>
                                    <p:anim calcmode="lin" valueType="num">
                                      <p:cBhvr additive="base">
                                        <p:cTn id="118" dur="500" fill="hold"/>
                                        <p:tgtEl>
                                          <p:spTgt spid="22"/>
                                        </p:tgtEl>
                                        <p:attrNameLst>
                                          <p:attrName>ppt_x</p:attrName>
                                        </p:attrNameLst>
                                      </p:cBhvr>
                                      <p:tavLst>
                                        <p:tav tm="0">
                                          <p:val>
                                            <p:strVal val="0-#ppt_w/2"/>
                                          </p:val>
                                        </p:tav>
                                        <p:tav tm="100000">
                                          <p:val>
                                            <p:strVal val="#ppt_x"/>
                                          </p:val>
                                        </p:tav>
                                      </p:tavLst>
                                    </p:anim>
                                    <p:anim calcmode="lin" valueType="num">
                                      <p:cBhvr additive="base">
                                        <p:cTn id="119" dur="500" fill="hold"/>
                                        <p:tgtEl>
                                          <p:spTgt spid="22"/>
                                        </p:tgtEl>
                                        <p:attrNameLst>
                                          <p:attrName>ppt_y</p:attrName>
                                        </p:attrNameLst>
                                      </p:cBhvr>
                                      <p:tavLst>
                                        <p:tav tm="0">
                                          <p:val>
                                            <p:strVal val="#ppt_y"/>
                                          </p:val>
                                        </p:tav>
                                        <p:tav tm="100000">
                                          <p:val>
                                            <p:strVal val="#ppt_y"/>
                                          </p:val>
                                        </p:tav>
                                      </p:tavLst>
                                    </p:anim>
                                  </p:childTnLst>
                                </p:cTn>
                              </p:par>
                              <p:par>
                                <p:cTn id="120" presetID="2" presetClass="entr" presetSubtype="8" fill="hold" grpId="0" nodeType="withEffect">
                                  <p:stCondLst>
                                    <p:cond delay="0"/>
                                  </p:stCondLst>
                                  <p:childTnLst>
                                    <p:set>
                                      <p:cBhvr>
                                        <p:cTn id="121" dur="1" fill="hold">
                                          <p:stCondLst>
                                            <p:cond delay="0"/>
                                          </p:stCondLst>
                                        </p:cTn>
                                        <p:tgtEl>
                                          <p:spTgt spid="23"/>
                                        </p:tgtEl>
                                        <p:attrNameLst>
                                          <p:attrName>style.visibility</p:attrName>
                                        </p:attrNameLst>
                                      </p:cBhvr>
                                      <p:to>
                                        <p:strVal val="visible"/>
                                      </p:to>
                                    </p:set>
                                    <p:anim calcmode="lin" valueType="num">
                                      <p:cBhvr additive="base">
                                        <p:cTn id="122" dur="500" fill="hold"/>
                                        <p:tgtEl>
                                          <p:spTgt spid="23"/>
                                        </p:tgtEl>
                                        <p:attrNameLst>
                                          <p:attrName>ppt_x</p:attrName>
                                        </p:attrNameLst>
                                      </p:cBhvr>
                                      <p:tavLst>
                                        <p:tav tm="0">
                                          <p:val>
                                            <p:strVal val="0-#ppt_w/2"/>
                                          </p:val>
                                        </p:tav>
                                        <p:tav tm="100000">
                                          <p:val>
                                            <p:strVal val="#ppt_x"/>
                                          </p:val>
                                        </p:tav>
                                      </p:tavLst>
                                    </p:anim>
                                    <p:anim calcmode="lin" valueType="num">
                                      <p:cBhvr additive="base">
                                        <p:cTn id="123" dur="500" fill="hold"/>
                                        <p:tgtEl>
                                          <p:spTgt spid="23"/>
                                        </p:tgtEl>
                                        <p:attrNameLst>
                                          <p:attrName>ppt_y</p:attrName>
                                        </p:attrNameLst>
                                      </p:cBhvr>
                                      <p:tavLst>
                                        <p:tav tm="0">
                                          <p:val>
                                            <p:strVal val="#ppt_y"/>
                                          </p:val>
                                        </p:tav>
                                        <p:tav tm="100000">
                                          <p:val>
                                            <p:strVal val="#ppt_y"/>
                                          </p:val>
                                        </p:tav>
                                      </p:tavLst>
                                    </p:anim>
                                  </p:childTnLst>
                                </p:cTn>
                              </p:par>
                              <p:par>
                                <p:cTn id="124" presetID="2" presetClass="entr" presetSubtype="8" fill="hold" grpId="0" nodeType="withEffect">
                                  <p:stCondLst>
                                    <p:cond delay="0"/>
                                  </p:stCondLst>
                                  <p:childTnLst>
                                    <p:set>
                                      <p:cBhvr>
                                        <p:cTn id="125" dur="1" fill="hold">
                                          <p:stCondLst>
                                            <p:cond delay="0"/>
                                          </p:stCondLst>
                                        </p:cTn>
                                        <p:tgtEl>
                                          <p:spTgt spid="24"/>
                                        </p:tgtEl>
                                        <p:attrNameLst>
                                          <p:attrName>style.visibility</p:attrName>
                                        </p:attrNameLst>
                                      </p:cBhvr>
                                      <p:to>
                                        <p:strVal val="visible"/>
                                      </p:to>
                                    </p:set>
                                    <p:anim calcmode="lin" valueType="num">
                                      <p:cBhvr additive="base">
                                        <p:cTn id="126" dur="500" fill="hold"/>
                                        <p:tgtEl>
                                          <p:spTgt spid="24"/>
                                        </p:tgtEl>
                                        <p:attrNameLst>
                                          <p:attrName>ppt_x</p:attrName>
                                        </p:attrNameLst>
                                      </p:cBhvr>
                                      <p:tavLst>
                                        <p:tav tm="0">
                                          <p:val>
                                            <p:strVal val="0-#ppt_w/2"/>
                                          </p:val>
                                        </p:tav>
                                        <p:tav tm="100000">
                                          <p:val>
                                            <p:strVal val="#ppt_x"/>
                                          </p:val>
                                        </p:tav>
                                      </p:tavLst>
                                    </p:anim>
                                    <p:anim calcmode="lin" valueType="num">
                                      <p:cBhvr additive="base">
                                        <p:cTn id="127" dur="500" fill="hold"/>
                                        <p:tgtEl>
                                          <p:spTgt spid="24"/>
                                        </p:tgtEl>
                                        <p:attrNameLst>
                                          <p:attrName>ppt_y</p:attrName>
                                        </p:attrNameLst>
                                      </p:cBhvr>
                                      <p:tavLst>
                                        <p:tav tm="0">
                                          <p:val>
                                            <p:strVal val="#ppt_y"/>
                                          </p:val>
                                        </p:tav>
                                        <p:tav tm="100000">
                                          <p:val>
                                            <p:strVal val="#ppt_y"/>
                                          </p:val>
                                        </p:tav>
                                      </p:tavLst>
                                    </p:anim>
                                  </p:childTnLst>
                                </p:cTn>
                              </p:par>
                            </p:childTnLst>
                          </p:cTn>
                        </p:par>
                        <p:par>
                          <p:cTn id="128" fill="hold">
                            <p:stCondLst>
                              <p:cond delay="500"/>
                            </p:stCondLst>
                            <p:childTnLst>
                              <p:par>
                                <p:cTn id="129" presetID="22" presetClass="entr" presetSubtype="8" fill="hold" grpId="0" nodeType="afterEffect">
                                  <p:stCondLst>
                                    <p:cond delay="0"/>
                                  </p:stCondLst>
                                  <p:childTnLst>
                                    <p:set>
                                      <p:cBhvr>
                                        <p:cTn id="130" dur="1" fill="hold">
                                          <p:stCondLst>
                                            <p:cond delay="0"/>
                                          </p:stCondLst>
                                        </p:cTn>
                                        <p:tgtEl>
                                          <p:spTgt spid="37"/>
                                        </p:tgtEl>
                                        <p:attrNameLst>
                                          <p:attrName>style.visibility</p:attrName>
                                        </p:attrNameLst>
                                      </p:cBhvr>
                                      <p:to>
                                        <p:strVal val="visible"/>
                                      </p:to>
                                    </p:set>
                                    <p:animEffect transition="in" filter="wipe(left)">
                                      <p:cBhvr>
                                        <p:cTn id="131" dur="500"/>
                                        <p:tgtEl>
                                          <p:spTgt spid="37"/>
                                        </p:tgtEl>
                                      </p:cBhvr>
                                    </p:animEffect>
                                  </p:childTnLst>
                                </p:cTn>
                              </p:par>
                              <p:par>
                                <p:cTn id="132" presetID="22" presetClass="entr" presetSubtype="8" fill="hold" grpId="0" nodeType="withEffect">
                                  <p:stCondLst>
                                    <p:cond delay="0"/>
                                  </p:stCondLst>
                                  <p:childTnLst>
                                    <p:set>
                                      <p:cBhvr>
                                        <p:cTn id="133" dur="1" fill="hold">
                                          <p:stCondLst>
                                            <p:cond delay="0"/>
                                          </p:stCondLst>
                                        </p:cTn>
                                        <p:tgtEl>
                                          <p:spTgt spid="36"/>
                                        </p:tgtEl>
                                        <p:attrNameLst>
                                          <p:attrName>style.visibility</p:attrName>
                                        </p:attrNameLst>
                                      </p:cBhvr>
                                      <p:to>
                                        <p:strVal val="visible"/>
                                      </p:to>
                                    </p:set>
                                    <p:animEffect transition="in" filter="wipe(left)">
                                      <p:cBhvr>
                                        <p:cTn id="134" dur="500"/>
                                        <p:tgtEl>
                                          <p:spTgt spid="36"/>
                                        </p:tgtEl>
                                      </p:cBhvr>
                                    </p:animEffect>
                                  </p:childTnLst>
                                </p:cTn>
                              </p:par>
                            </p:childTnLst>
                          </p:cTn>
                        </p:par>
                        <p:par>
                          <p:cTn id="135" fill="hold">
                            <p:stCondLst>
                              <p:cond delay="1000"/>
                            </p:stCondLst>
                            <p:childTnLst>
                              <p:par>
                                <p:cTn id="136" presetID="22" presetClass="entr" presetSubtype="8" fill="hold" grpId="0" nodeType="afterEffect">
                                  <p:stCondLst>
                                    <p:cond delay="0"/>
                                  </p:stCondLst>
                                  <p:childTnLst>
                                    <p:set>
                                      <p:cBhvr>
                                        <p:cTn id="137" dur="1" fill="hold">
                                          <p:stCondLst>
                                            <p:cond delay="0"/>
                                          </p:stCondLst>
                                        </p:cTn>
                                        <p:tgtEl>
                                          <p:spTgt spid="39"/>
                                        </p:tgtEl>
                                        <p:attrNameLst>
                                          <p:attrName>style.visibility</p:attrName>
                                        </p:attrNameLst>
                                      </p:cBhvr>
                                      <p:to>
                                        <p:strVal val="visible"/>
                                      </p:to>
                                    </p:set>
                                    <p:animEffect transition="in" filter="wipe(left)">
                                      <p:cBhvr>
                                        <p:cTn id="138" dur="500"/>
                                        <p:tgtEl>
                                          <p:spTgt spid="39"/>
                                        </p:tgtEl>
                                      </p:cBhvr>
                                    </p:animEffect>
                                  </p:childTnLst>
                                </p:cTn>
                              </p:par>
                              <p:par>
                                <p:cTn id="139" presetID="22" presetClass="entr" presetSubtype="8" fill="hold" grpId="0" nodeType="withEffect">
                                  <p:stCondLst>
                                    <p:cond delay="0"/>
                                  </p:stCondLst>
                                  <p:childTnLst>
                                    <p:set>
                                      <p:cBhvr>
                                        <p:cTn id="140" dur="1" fill="hold">
                                          <p:stCondLst>
                                            <p:cond delay="0"/>
                                          </p:stCondLst>
                                        </p:cTn>
                                        <p:tgtEl>
                                          <p:spTgt spid="38"/>
                                        </p:tgtEl>
                                        <p:attrNameLst>
                                          <p:attrName>style.visibility</p:attrName>
                                        </p:attrNameLst>
                                      </p:cBhvr>
                                      <p:to>
                                        <p:strVal val="visible"/>
                                      </p:to>
                                    </p:set>
                                    <p:animEffect transition="in" filter="wipe(left)">
                                      <p:cBhvr>
                                        <p:cTn id="141" dur="500"/>
                                        <p:tgtEl>
                                          <p:spTgt spid="38"/>
                                        </p:tgtEl>
                                      </p:cBhvr>
                                    </p:animEffect>
                                  </p:childTnLst>
                                </p:cTn>
                              </p:par>
                            </p:childTnLst>
                          </p:cTn>
                        </p:par>
                        <p:par>
                          <p:cTn id="142" fill="hold">
                            <p:stCondLst>
                              <p:cond delay="1500"/>
                            </p:stCondLst>
                            <p:childTnLst>
                              <p:par>
                                <p:cTn id="143" presetID="22" presetClass="entr" presetSubtype="8" fill="hold" grpId="0" nodeType="afterEffect">
                                  <p:stCondLst>
                                    <p:cond delay="0"/>
                                  </p:stCondLst>
                                  <p:childTnLst>
                                    <p:set>
                                      <p:cBhvr>
                                        <p:cTn id="144" dur="1" fill="hold">
                                          <p:stCondLst>
                                            <p:cond delay="0"/>
                                          </p:stCondLst>
                                        </p:cTn>
                                        <p:tgtEl>
                                          <p:spTgt spid="42"/>
                                        </p:tgtEl>
                                        <p:attrNameLst>
                                          <p:attrName>style.visibility</p:attrName>
                                        </p:attrNameLst>
                                      </p:cBhvr>
                                      <p:to>
                                        <p:strVal val="visible"/>
                                      </p:to>
                                    </p:set>
                                    <p:animEffect transition="in" filter="wipe(left)">
                                      <p:cBhvr>
                                        <p:cTn id="145" dur="500"/>
                                        <p:tgtEl>
                                          <p:spTgt spid="42"/>
                                        </p:tgtEl>
                                      </p:cBhvr>
                                    </p:animEffect>
                                  </p:childTnLst>
                                </p:cTn>
                              </p:par>
                              <p:par>
                                <p:cTn id="146" presetID="22" presetClass="entr" presetSubtype="8" fill="hold" grpId="0" nodeType="withEffect">
                                  <p:stCondLst>
                                    <p:cond delay="0"/>
                                  </p:stCondLst>
                                  <p:childTnLst>
                                    <p:set>
                                      <p:cBhvr>
                                        <p:cTn id="147" dur="1" fill="hold">
                                          <p:stCondLst>
                                            <p:cond delay="0"/>
                                          </p:stCondLst>
                                        </p:cTn>
                                        <p:tgtEl>
                                          <p:spTgt spid="41"/>
                                        </p:tgtEl>
                                        <p:attrNameLst>
                                          <p:attrName>style.visibility</p:attrName>
                                        </p:attrNameLst>
                                      </p:cBhvr>
                                      <p:to>
                                        <p:strVal val="visible"/>
                                      </p:to>
                                    </p:set>
                                    <p:animEffect transition="in" filter="wipe(left)">
                                      <p:cBhvr>
                                        <p:cTn id="14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1" grpId="0"/>
      <p:bldP spid="4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Freeform 23"/>
          <p:cNvSpPr/>
          <p:nvPr/>
        </p:nvSpPr>
        <p:spPr bwMode="auto">
          <a:xfrm>
            <a:off x="5239616" y="3190299"/>
            <a:ext cx="1503663" cy="1510465"/>
          </a:xfrm>
          <a:custGeom>
            <a:avLst/>
            <a:gdLst>
              <a:gd name="T0" fmla="*/ 14 w 187"/>
              <a:gd name="T1" fmla="*/ 0 h 188"/>
              <a:gd name="T2" fmla="*/ 173 w 187"/>
              <a:gd name="T3" fmla="*/ 0 h 188"/>
              <a:gd name="T4" fmla="*/ 187 w 187"/>
              <a:gd name="T5" fmla="*/ 14 h 188"/>
              <a:gd name="T6" fmla="*/ 187 w 187"/>
              <a:gd name="T7" fmla="*/ 174 h 188"/>
              <a:gd name="T8" fmla="*/ 173 w 187"/>
              <a:gd name="T9" fmla="*/ 188 h 188"/>
              <a:gd name="T10" fmla="*/ 14 w 187"/>
              <a:gd name="T11" fmla="*/ 188 h 188"/>
              <a:gd name="T12" fmla="*/ 0 w 187"/>
              <a:gd name="T13" fmla="*/ 174 h 188"/>
              <a:gd name="T14" fmla="*/ 0 w 187"/>
              <a:gd name="T15" fmla="*/ 14 h 188"/>
              <a:gd name="T16" fmla="*/ 14 w 187"/>
              <a:gd name="T17"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188">
                <a:moveTo>
                  <a:pt x="14" y="0"/>
                </a:moveTo>
                <a:cubicBezTo>
                  <a:pt x="173" y="0"/>
                  <a:pt x="173" y="0"/>
                  <a:pt x="173" y="0"/>
                </a:cubicBezTo>
                <a:cubicBezTo>
                  <a:pt x="181" y="0"/>
                  <a:pt x="187" y="6"/>
                  <a:pt x="187" y="14"/>
                </a:cubicBezTo>
                <a:cubicBezTo>
                  <a:pt x="187" y="174"/>
                  <a:pt x="187" y="174"/>
                  <a:pt x="187" y="174"/>
                </a:cubicBezTo>
                <a:cubicBezTo>
                  <a:pt x="187" y="181"/>
                  <a:pt x="181" y="188"/>
                  <a:pt x="173" y="188"/>
                </a:cubicBezTo>
                <a:cubicBezTo>
                  <a:pt x="14" y="188"/>
                  <a:pt x="14" y="188"/>
                  <a:pt x="14" y="188"/>
                </a:cubicBezTo>
                <a:cubicBezTo>
                  <a:pt x="6" y="188"/>
                  <a:pt x="0" y="181"/>
                  <a:pt x="0" y="174"/>
                </a:cubicBezTo>
                <a:cubicBezTo>
                  <a:pt x="0" y="14"/>
                  <a:pt x="0" y="14"/>
                  <a:pt x="0" y="14"/>
                </a:cubicBezTo>
                <a:cubicBezTo>
                  <a:pt x="0" y="6"/>
                  <a:pt x="6" y="0"/>
                  <a:pt x="14" y="0"/>
                </a:cubicBezTo>
                <a:close/>
              </a:path>
            </a:pathLst>
          </a:custGeom>
          <a:solidFill>
            <a:srgbClr val="ED4545"/>
          </a:solidFill>
          <a:ln>
            <a:noFill/>
          </a:ln>
        </p:spPr>
        <p:txBody>
          <a:bodyPr vert="horz" wrap="square" lIns="91440" tIns="45720" rIns="91440" bIns="45720" numCol="1" anchor="ctr" anchorCtr="0" compatLnSpc="1"/>
          <a:lstStyle/>
          <a:p>
            <a:pPr algn="ctr"/>
            <a:r>
              <a:rPr lang="zh-CN" altLang="en-US" sz="3200">
                <a:solidFill>
                  <a:schemeClr val="bg1"/>
                </a:solidFill>
                <a:latin typeface="微软雅黑" panose="020B0503020204020204" pitchFamily="34" charset="-122"/>
                <a:ea typeface="微软雅黑" panose="020B0503020204020204" pitchFamily="34" charset="-122"/>
              </a:rPr>
              <a:t>添加</a:t>
            </a:r>
            <a:endParaRPr lang="en-US" altLang="zh-CN" sz="3200">
              <a:solidFill>
                <a:schemeClr val="bg1"/>
              </a:solidFill>
              <a:latin typeface="微软雅黑" panose="020B0503020204020204" pitchFamily="34" charset="-122"/>
              <a:ea typeface="微软雅黑" panose="020B0503020204020204" pitchFamily="34" charset="-122"/>
            </a:endParaRPr>
          </a:p>
          <a:p>
            <a:pPr algn="ctr"/>
            <a:r>
              <a:rPr lang="zh-CN" altLang="en-US" sz="3200">
                <a:solidFill>
                  <a:schemeClr val="bg1"/>
                </a:solidFill>
                <a:latin typeface="微软雅黑" panose="020B0503020204020204" pitchFamily="34" charset="-122"/>
                <a:ea typeface="微软雅黑" panose="020B0503020204020204" pitchFamily="34" charset="-122"/>
              </a:rPr>
              <a:t>标题</a:t>
            </a:r>
          </a:p>
        </p:txBody>
      </p:sp>
      <p:sp>
        <p:nvSpPr>
          <p:cNvPr id="4" name="Freeform 24"/>
          <p:cNvSpPr/>
          <p:nvPr/>
        </p:nvSpPr>
        <p:spPr bwMode="auto">
          <a:xfrm>
            <a:off x="7940766" y="2982781"/>
            <a:ext cx="955948" cy="955948"/>
          </a:xfrm>
          <a:custGeom>
            <a:avLst/>
            <a:gdLst>
              <a:gd name="T0" fmla="*/ 9 w 119"/>
              <a:gd name="T1" fmla="*/ 0 h 119"/>
              <a:gd name="T2" fmla="*/ 110 w 119"/>
              <a:gd name="T3" fmla="*/ 0 h 119"/>
              <a:gd name="T4" fmla="*/ 119 w 119"/>
              <a:gd name="T5" fmla="*/ 9 h 119"/>
              <a:gd name="T6" fmla="*/ 119 w 119"/>
              <a:gd name="T7" fmla="*/ 110 h 119"/>
              <a:gd name="T8" fmla="*/ 110 w 119"/>
              <a:gd name="T9" fmla="*/ 119 h 119"/>
              <a:gd name="T10" fmla="*/ 9 w 119"/>
              <a:gd name="T11" fmla="*/ 119 h 119"/>
              <a:gd name="T12" fmla="*/ 0 w 119"/>
              <a:gd name="T13" fmla="*/ 110 h 119"/>
              <a:gd name="T14" fmla="*/ 0 w 119"/>
              <a:gd name="T15" fmla="*/ 9 h 119"/>
              <a:gd name="T16" fmla="*/ 9 w 119"/>
              <a:gd name="T17"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19">
                <a:moveTo>
                  <a:pt x="9" y="0"/>
                </a:moveTo>
                <a:cubicBezTo>
                  <a:pt x="110" y="0"/>
                  <a:pt x="110" y="0"/>
                  <a:pt x="110" y="0"/>
                </a:cubicBezTo>
                <a:cubicBezTo>
                  <a:pt x="115" y="0"/>
                  <a:pt x="119" y="4"/>
                  <a:pt x="119" y="9"/>
                </a:cubicBezTo>
                <a:cubicBezTo>
                  <a:pt x="119" y="110"/>
                  <a:pt x="119" y="110"/>
                  <a:pt x="119" y="110"/>
                </a:cubicBezTo>
                <a:cubicBezTo>
                  <a:pt x="119" y="115"/>
                  <a:pt x="115" y="119"/>
                  <a:pt x="110" y="119"/>
                </a:cubicBezTo>
                <a:cubicBezTo>
                  <a:pt x="9" y="119"/>
                  <a:pt x="9" y="119"/>
                  <a:pt x="9" y="119"/>
                </a:cubicBezTo>
                <a:cubicBezTo>
                  <a:pt x="4" y="119"/>
                  <a:pt x="0" y="115"/>
                  <a:pt x="0" y="110"/>
                </a:cubicBezTo>
                <a:cubicBezTo>
                  <a:pt x="0" y="9"/>
                  <a:pt x="0" y="9"/>
                  <a:pt x="0" y="9"/>
                </a:cubicBezTo>
                <a:cubicBezTo>
                  <a:pt x="0" y="4"/>
                  <a:pt x="4" y="0"/>
                  <a:pt x="9" y="0"/>
                </a:cubicBezTo>
                <a:close/>
              </a:path>
            </a:pathLst>
          </a:custGeom>
          <a:solidFill>
            <a:srgbClr val="D3313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4400">
                <a:solidFill>
                  <a:schemeClr val="lt1"/>
                </a:solidFill>
                <a:latin typeface="Bebas" pitchFamily="2" charset="0"/>
              </a:rPr>
              <a:t>02</a:t>
            </a:r>
            <a:endParaRPr lang="zh-CN" altLang="en-US" sz="4400">
              <a:solidFill>
                <a:schemeClr val="lt1"/>
              </a:solidFill>
              <a:latin typeface="Bebas" pitchFamily="2" charset="0"/>
            </a:endParaRPr>
          </a:p>
        </p:txBody>
      </p:sp>
      <p:sp>
        <p:nvSpPr>
          <p:cNvPr id="5" name="Freeform 25"/>
          <p:cNvSpPr/>
          <p:nvPr/>
        </p:nvSpPr>
        <p:spPr bwMode="auto">
          <a:xfrm>
            <a:off x="3705336" y="1509737"/>
            <a:ext cx="1109036" cy="1112437"/>
          </a:xfrm>
          <a:custGeom>
            <a:avLst/>
            <a:gdLst>
              <a:gd name="T0" fmla="*/ 10 w 138"/>
              <a:gd name="T1" fmla="*/ 0 h 138"/>
              <a:gd name="T2" fmla="*/ 128 w 138"/>
              <a:gd name="T3" fmla="*/ 0 h 138"/>
              <a:gd name="T4" fmla="*/ 138 w 138"/>
              <a:gd name="T5" fmla="*/ 10 h 138"/>
              <a:gd name="T6" fmla="*/ 138 w 138"/>
              <a:gd name="T7" fmla="*/ 128 h 138"/>
              <a:gd name="T8" fmla="*/ 128 w 138"/>
              <a:gd name="T9" fmla="*/ 138 h 138"/>
              <a:gd name="T10" fmla="*/ 10 w 138"/>
              <a:gd name="T11" fmla="*/ 138 h 138"/>
              <a:gd name="T12" fmla="*/ 0 w 138"/>
              <a:gd name="T13" fmla="*/ 128 h 138"/>
              <a:gd name="T14" fmla="*/ 0 w 138"/>
              <a:gd name="T15" fmla="*/ 10 h 138"/>
              <a:gd name="T16" fmla="*/ 10 w 138"/>
              <a:gd name="T1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8" h="138">
                <a:moveTo>
                  <a:pt x="10" y="0"/>
                </a:moveTo>
                <a:cubicBezTo>
                  <a:pt x="128" y="0"/>
                  <a:pt x="128" y="0"/>
                  <a:pt x="128" y="0"/>
                </a:cubicBezTo>
                <a:cubicBezTo>
                  <a:pt x="133" y="0"/>
                  <a:pt x="138" y="5"/>
                  <a:pt x="138" y="10"/>
                </a:cubicBezTo>
                <a:cubicBezTo>
                  <a:pt x="138" y="128"/>
                  <a:pt x="138" y="128"/>
                  <a:pt x="138" y="128"/>
                </a:cubicBezTo>
                <a:cubicBezTo>
                  <a:pt x="138" y="133"/>
                  <a:pt x="133" y="138"/>
                  <a:pt x="128" y="138"/>
                </a:cubicBezTo>
                <a:cubicBezTo>
                  <a:pt x="10" y="138"/>
                  <a:pt x="10" y="138"/>
                  <a:pt x="10" y="138"/>
                </a:cubicBezTo>
                <a:cubicBezTo>
                  <a:pt x="5" y="138"/>
                  <a:pt x="0" y="133"/>
                  <a:pt x="0" y="128"/>
                </a:cubicBezTo>
                <a:cubicBezTo>
                  <a:pt x="0" y="10"/>
                  <a:pt x="0" y="10"/>
                  <a:pt x="0" y="10"/>
                </a:cubicBezTo>
                <a:cubicBezTo>
                  <a:pt x="0" y="5"/>
                  <a:pt x="5" y="0"/>
                  <a:pt x="10" y="0"/>
                </a:cubicBezTo>
                <a:close/>
              </a:path>
            </a:pathLst>
          </a:custGeom>
          <a:solidFill>
            <a:srgbClr val="D3313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5400">
                <a:solidFill>
                  <a:schemeClr val="lt1"/>
                </a:solidFill>
                <a:latin typeface="Bebas" pitchFamily="2" charset="0"/>
              </a:rPr>
              <a:t>01</a:t>
            </a:r>
            <a:endParaRPr lang="zh-CN" altLang="en-US" sz="5400">
              <a:solidFill>
                <a:schemeClr val="lt1"/>
              </a:solidFill>
              <a:latin typeface="Bebas" pitchFamily="2" charset="0"/>
            </a:endParaRPr>
          </a:p>
        </p:txBody>
      </p:sp>
      <p:sp>
        <p:nvSpPr>
          <p:cNvPr id="6" name="Freeform 26"/>
          <p:cNvSpPr/>
          <p:nvPr/>
        </p:nvSpPr>
        <p:spPr bwMode="auto">
          <a:xfrm>
            <a:off x="5181783" y="5578467"/>
            <a:ext cx="554518" cy="554518"/>
          </a:xfrm>
          <a:custGeom>
            <a:avLst/>
            <a:gdLst>
              <a:gd name="T0" fmla="*/ 5 w 69"/>
              <a:gd name="T1" fmla="*/ 0 h 69"/>
              <a:gd name="T2" fmla="*/ 64 w 69"/>
              <a:gd name="T3" fmla="*/ 0 h 69"/>
              <a:gd name="T4" fmla="*/ 69 w 69"/>
              <a:gd name="T5" fmla="*/ 5 h 69"/>
              <a:gd name="T6" fmla="*/ 69 w 69"/>
              <a:gd name="T7" fmla="*/ 63 h 69"/>
              <a:gd name="T8" fmla="*/ 64 w 69"/>
              <a:gd name="T9" fmla="*/ 69 h 69"/>
              <a:gd name="T10" fmla="*/ 5 w 69"/>
              <a:gd name="T11" fmla="*/ 69 h 69"/>
              <a:gd name="T12" fmla="*/ 0 w 69"/>
              <a:gd name="T13" fmla="*/ 63 h 69"/>
              <a:gd name="T14" fmla="*/ 0 w 69"/>
              <a:gd name="T15" fmla="*/ 5 h 69"/>
              <a:gd name="T16" fmla="*/ 5 w 69"/>
              <a:gd name="T1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69">
                <a:moveTo>
                  <a:pt x="5" y="0"/>
                </a:moveTo>
                <a:cubicBezTo>
                  <a:pt x="64" y="0"/>
                  <a:pt x="64" y="0"/>
                  <a:pt x="64" y="0"/>
                </a:cubicBezTo>
                <a:cubicBezTo>
                  <a:pt x="66" y="0"/>
                  <a:pt x="69" y="2"/>
                  <a:pt x="69" y="5"/>
                </a:cubicBezTo>
                <a:cubicBezTo>
                  <a:pt x="69" y="63"/>
                  <a:pt x="69" y="63"/>
                  <a:pt x="69" y="63"/>
                </a:cubicBezTo>
                <a:cubicBezTo>
                  <a:pt x="69" y="66"/>
                  <a:pt x="66" y="69"/>
                  <a:pt x="64" y="69"/>
                </a:cubicBezTo>
                <a:cubicBezTo>
                  <a:pt x="5" y="69"/>
                  <a:pt x="5" y="69"/>
                  <a:pt x="5" y="69"/>
                </a:cubicBezTo>
                <a:cubicBezTo>
                  <a:pt x="2" y="69"/>
                  <a:pt x="0" y="66"/>
                  <a:pt x="0" y="63"/>
                </a:cubicBezTo>
                <a:cubicBezTo>
                  <a:pt x="0" y="5"/>
                  <a:pt x="0" y="5"/>
                  <a:pt x="0" y="5"/>
                </a:cubicBezTo>
                <a:cubicBezTo>
                  <a:pt x="0" y="2"/>
                  <a:pt x="2" y="0"/>
                  <a:pt x="5" y="0"/>
                </a:cubicBezTo>
                <a:close/>
              </a:path>
            </a:pathLst>
          </a:custGeom>
          <a:solidFill>
            <a:srgbClr val="D3313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2400">
                <a:solidFill>
                  <a:schemeClr val="lt1"/>
                </a:solidFill>
                <a:latin typeface="Bebas" pitchFamily="2" charset="0"/>
              </a:rPr>
              <a:t>03</a:t>
            </a:r>
            <a:endParaRPr lang="zh-CN" altLang="en-US" sz="2400">
              <a:solidFill>
                <a:schemeClr val="lt1"/>
              </a:solidFill>
              <a:latin typeface="Bebas" pitchFamily="2" charset="0"/>
            </a:endParaRPr>
          </a:p>
        </p:txBody>
      </p:sp>
      <p:sp>
        <p:nvSpPr>
          <p:cNvPr id="7" name="Freeform 27"/>
          <p:cNvSpPr/>
          <p:nvPr/>
        </p:nvSpPr>
        <p:spPr bwMode="auto">
          <a:xfrm>
            <a:off x="3286896" y="2050647"/>
            <a:ext cx="1952720" cy="1894885"/>
          </a:xfrm>
          <a:custGeom>
            <a:avLst/>
            <a:gdLst>
              <a:gd name="T0" fmla="*/ 243 w 243"/>
              <a:gd name="T1" fmla="*/ 236 h 236"/>
              <a:gd name="T2" fmla="*/ 19 w 243"/>
              <a:gd name="T3" fmla="*/ 236 h 236"/>
              <a:gd name="T4" fmla="*/ 0 w 243"/>
              <a:gd name="T5" fmla="*/ 216 h 236"/>
              <a:gd name="T6" fmla="*/ 0 w 243"/>
              <a:gd name="T7" fmla="*/ 19 h 236"/>
              <a:gd name="T8" fmla="*/ 19 w 243"/>
              <a:gd name="T9" fmla="*/ 0 h 236"/>
              <a:gd name="T10" fmla="*/ 53 w 243"/>
              <a:gd name="T11" fmla="*/ 0 h 236"/>
            </a:gdLst>
            <a:ahLst/>
            <a:cxnLst>
              <a:cxn ang="0">
                <a:pos x="T0" y="T1"/>
              </a:cxn>
              <a:cxn ang="0">
                <a:pos x="T2" y="T3"/>
              </a:cxn>
              <a:cxn ang="0">
                <a:pos x="T4" y="T5"/>
              </a:cxn>
              <a:cxn ang="0">
                <a:pos x="T6" y="T7"/>
              </a:cxn>
              <a:cxn ang="0">
                <a:pos x="T8" y="T9"/>
              </a:cxn>
              <a:cxn ang="0">
                <a:pos x="T10" y="T11"/>
              </a:cxn>
            </a:cxnLst>
            <a:rect l="0" t="0" r="r" b="b"/>
            <a:pathLst>
              <a:path w="243" h="236">
                <a:moveTo>
                  <a:pt x="243" y="236"/>
                </a:moveTo>
                <a:cubicBezTo>
                  <a:pt x="19" y="236"/>
                  <a:pt x="19" y="236"/>
                  <a:pt x="19" y="236"/>
                </a:cubicBezTo>
                <a:cubicBezTo>
                  <a:pt x="9" y="236"/>
                  <a:pt x="0" y="227"/>
                  <a:pt x="0" y="216"/>
                </a:cubicBezTo>
                <a:cubicBezTo>
                  <a:pt x="0" y="19"/>
                  <a:pt x="0" y="19"/>
                  <a:pt x="0" y="19"/>
                </a:cubicBezTo>
                <a:cubicBezTo>
                  <a:pt x="0" y="8"/>
                  <a:pt x="9" y="0"/>
                  <a:pt x="19" y="0"/>
                </a:cubicBezTo>
                <a:cubicBezTo>
                  <a:pt x="53" y="0"/>
                  <a:pt x="53" y="0"/>
                  <a:pt x="53" y="0"/>
                </a:cubicBezTo>
              </a:path>
            </a:pathLst>
          </a:custGeom>
          <a:noFill/>
          <a:ln w="28575" cap="flat">
            <a:solidFill>
              <a:schemeClr val="bg1">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Freeform 28"/>
          <p:cNvSpPr/>
          <p:nvPr/>
        </p:nvSpPr>
        <p:spPr bwMode="auto">
          <a:xfrm>
            <a:off x="6743279" y="3938728"/>
            <a:ext cx="1670358" cy="483077"/>
          </a:xfrm>
          <a:custGeom>
            <a:avLst/>
            <a:gdLst>
              <a:gd name="T0" fmla="*/ 0 w 208"/>
              <a:gd name="T1" fmla="*/ 1 h 60"/>
              <a:gd name="T2" fmla="*/ 89 w 208"/>
              <a:gd name="T3" fmla="*/ 1 h 60"/>
              <a:gd name="T4" fmla="*/ 109 w 208"/>
              <a:gd name="T5" fmla="*/ 21 h 60"/>
              <a:gd name="T6" fmla="*/ 109 w 208"/>
              <a:gd name="T7" fmla="*/ 41 h 60"/>
              <a:gd name="T8" fmla="*/ 129 w 208"/>
              <a:gd name="T9" fmla="*/ 60 h 60"/>
              <a:gd name="T10" fmla="*/ 188 w 208"/>
              <a:gd name="T11" fmla="*/ 60 h 60"/>
              <a:gd name="T12" fmla="*/ 208 w 208"/>
              <a:gd name="T13" fmla="*/ 40 h 60"/>
              <a:gd name="T14" fmla="*/ 208 w 208"/>
              <a:gd name="T15" fmla="*/ 0 h 6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60">
                <a:moveTo>
                  <a:pt x="0" y="1"/>
                </a:moveTo>
                <a:cubicBezTo>
                  <a:pt x="89" y="1"/>
                  <a:pt x="89" y="1"/>
                  <a:pt x="89" y="1"/>
                </a:cubicBezTo>
                <a:cubicBezTo>
                  <a:pt x="100" y="1"/>
                  <a:pt x="109" y="10"/>
                  <a:pt x="109" y="21"/>
                </a:cubicBezTo>
                <a:cubicBezTo>
                  <a:pt x="109" y="41"/>
                  <a:pt x="109" y="41"/>
                  <a:pt x="109" y="41"/>
                </a:cubicBezTo>
                <a:cubicBezTo>
                  <a:pt x="109" y="51"/>
                  <a:pt x="118" y="60"/>
                  <a:pt x="129" y="60"/>
                </a:cubicBezTo>
                <a:cubicBezTo>
                  <a:pt x="188" y="60"/>
                  <a:pt x="188" y="60"/>
                  <a:pt x="188" y="60"/>
                </a:cubicBezTo>
                <a:cubicBezTo>
                  <a:pt x="199" y="60"/>
                  <a:pt x="208" y="51"/>
                  <a:pt x="208" y="40"/>
                </a:cubicBezTo>
                <a:cubicBezTo>
                  <a:pt x="208" y="0"/>
                  <a:pt x="208" y="0"/>
                  <a:pt x="208" y="0"/>
                </a:cubicBezTo>
              </a:path>
            </a:pathLst>
          </a:custGeom>
          <a:noFill/>
          <a:ln w="28575" cap="flat">
            <a:solidFill>
              <a:schemeClr val="bg1">
                <a:lumMod val="50000"/>
              </a:schemeClr>
            </a:solidFill>
            <a:prstDash val="dash"/>
            <a:miter lim="800000"/>
            <a:headEnd type="none" w="med" len="med"/>
            <a:tailEnd type="triangl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9" name="Freeform 29"/>
          <p:cNvSpPr/>
          <p:nvPr/>
        </p:nvSpPr>
        <p:spPr bwMode="auto">
          <a:xfrm>
            <a:off x="5457341" y="4700765"/>
            <a:ext cx="537508" cy="1680563"/>
          </a:xfrm>
          <a:custGeom>
            <a:avLst/>
            <a:gdLst>
              <a:gd name="T0" fmla="*/ 0 w 67"/>
              <a:gd name="T1" fmla="*/ 176 h 209"/>
              <a:gd name="T2" fmla="*/ 33 w 67"/>
              <a:gd name="T3" fmla="*/ 209 h 209"/>
              <a:gd name="T4" fmla="*/ 33 w 67"/>
              <a:gd name="T5" fmla="*/ 209 h 209"/>
              <a:gd name="T6" fmla="*/ 67 w 67"/>
              <a:gd name="T7" fmla="*/ 176 h 209"/>
              <a:gd name="T8" fmla="*/ 67 w 67"/>
              <a:gd name="T9" fmla="*/ 0 h 209"/>
            </a:gdLst>
            <a:ahLst/>
            <a:cxnLst>
              <a:cxn ang="0">
                <a:pos x="T0" y="T1"/>
              </a:cxn>
              <a:cxn ang="0">
                <a:pos x="T2" y="T3"/>
              </a:cxn>
              <a:cxn ang="0">
                <a:pos x="T4" y="T5"/>
              </a:cxn>
              <a:cxn ang="0">
                <a:pos x="T6" y="T7"/>
              </a:cxn>
              <a:cxn ang="0">
                <a:pos x="T8" y="T9"/>
              </a:cxn>
            </a:cxnLst>
            <a:rect l="0" t="0" r="r" b="b"/>
            <a:pathLst>
              <a:path w="67" h="209">
                <a:moveTo>
                  <a:pt x="0" y="176"/>
                </a:moveTo>
                <a:cubicBezTo>
                  <a:pt x="0" y="194"/>
                  <a:pt x="15" y="209"/>
                  <a:pt x="33" y="209"/>
                </a:cubicBezTo>
                <a:cubicBezTo>
                  <a:pt x="33" y="209"/>
                  <a:pt x="33" y="209"/>
                  <a:pt x="33" y="209"/>
                </a:cubicBezTo>
                <a:cubicBezTo>
                  <a:pt x="52" y="209"/>
                  <a:pt x="67" y="194"/>
                  <a:pt x="67" y="176"/>
                </a:cubicBezTo>
                <a:cubicBezTo>
                  <a:pt x="67" y="0"/>
                  <a:pt x="67" y="0"/>
                  <a:pt x="67" y="0"/>
                </a:cubicBezTo>
              </a:path>
            </a:pathLst>
          </a:custGeom>
          <a:noFill/>
          <a:ln w="28575" cap="flat">
            <a:solidFill>
              <a:schemeClr val="bg1">
                <a:lumMod val="50000"/>
              </a:schemeClr>
            </a:solidFill>
            <a:prstDash val="dash"/>
            <a:miter lim="800000"/>
            <a:headEnd type="triangle" w="med" len="med"/>
            <a:tailEnd type="none" w="med" len="me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0" name="TextBox 9"/>
          <p:cNvSpPr txBox="1"/>
          <p:nvPr/>
        </p:nvSpPr>
        <p:spPr>
          <a:xfrm>
            <a:off x="4914354" y="1892813"/>
            <a:ext cx="3982360" cy="812530"/>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1" name="TextBox 10"/>
          <p:cNvSpPr txBox="1"/>
          <p:nvPr/>
        </p:nvSpPr>
        <p:spPr>
          <a:xfrm>
            <a:off x="4824947" y="1501334"/>
            <a:ext cx="1774276" cy="366575"/>
          </a:xfrm>
          <a:prstGeom prst="rect">
            <a:avLst/>
          </a:prstGeom>
          <a:noFill/>
        </p:spPr>
        <p:txBody>
          <a:bodyPr wrap="square" tIns="0" bIns="0" rtlCol="0" anchor="t">
            <a:spAutoFit/>
          </a:bodyPr>
          <a:lstStyle/>
          <a:p>
            <a:pPr algn="ct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2" name="TextBox 11"/>
          <p:cNvSpPr txBox="1"/>
          <p:nvPr/>
        </p:nvSpPr>
        <p:spPr>
          <a:xfrm>
            <a:off x="9047533" y="3444446"/>
            <a:ext cx="2664297" cy="1052596"/>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3" name="TextBox 12"/>
          <p:cNvSpPr txBox="1"/>
          <p:nvPr/>
        </p:nvSpPr>
        <p:spPr>
          <a:xfrm>
            <a:off x="8958126" y="3052967"/>
            <a:ext cx="1774276" cy="366575"/>
          </a:xfrm>
          <a:prstGeom prst="rect">
            <a:avLst/>
          </a:prstGeom>
          <a:noFill/>
        </p:spPr>
        <p:txBody>
          <a:bodyPr wrap="square" tIns="0" bIns="0" rtlCol="0" anchor="t">
            <a:spAutoFit/>
          </a:bodyPr>
          <a:lstStyle/>
          <a:p>
            <a:pPr algn="ct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4" name="TextBox 13"/>
          <p:cNvSpPr txBox="1"/>
          <p:nvPr/>
        </p:nvSpPr>
        <p:spPr>
          <a:xfrm>
            <a:off x="1054645" y="5421205"/>
            <a:ext cx="3982360" cy="812530"/>
          </a:xfrm>
          <a:prstGeom prst="rect">
            <a:avLst/>
          </a:prstGeom>
          <a:noFill/>
        </p:spPr>
        <p:txBody>
          <a:bodyPr wrap="square" rtlCol="0">
            <a:spAutoFit/>
          </a:bodyPr>
          <a:lstStyle/>
          <a:p>
            <a:pPr algn="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5" name="TextBox 14"/>
          <p:cNvSpPr txBox="1"/>
          <p:nvPr/>
        </p:nvSpPr>
        <p:spPr>
          <a:xfrm>
            <a:off x="3358902" y="5029726"/>
            <a:ext cx="1774276" cy="366575"/>
          </a:xfrm>
          <a:prstGeom prst="rect">
            <a:avLst/>
          </a:prstGeom>
          <a:noFill/>
        </p:spPr>
        <p:txBody>
          <a:bodyPr wrap="square" tIns="0" bIns="0" rtlCol="0" anchor="t">
            <a:spAutoFit/>
          </a:bodyPr>
          <a:lstStyle/>
          <a:p>
            <a:pPr algn="ct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53" presetClass="entr" presetSubtype="16"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par>
                          <p:cTn id="18" fill="hold">
                            <p:stCondLst>
                              <p:cond delay="1300"/>
                            </p:stCondLst>
                            <p:childTnLst>
                              <p:par>
                                <p:cTn id="19" presetID="22" presetClass="entr" presetSubtype="4"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down)">
                                      <p:cBhvr>
                                        <p:cTn id="21" dur="500"/>
                                        <p:tgtEl>
                                          <p:spTgt spid="7"/>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left)">
                                      <p:cBhvr>
                                        <p:cTn id="24" dur="500"/>
                                        <p:tgtEl>
                                          <p:spTgt spid="8"/>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right)">
                                      <p:cBhvr>
                                        <p:cTn id="27" dur="500"/>
                                        <p:tgtEl>
                                          <p:spTgt spid="9"/>
                                        </p:tgtEl>
                                      </p:cBhvr>
                                    </p:animEffect>
                                  </p:childTnLst>
                                </p:cTn>
                              </p:par>
                            </p:childTnLst>
                          </p:cTn>
                        </p:par>
                        <p:par>
                          <p:cTn id="28" fill="hold">
                            <p:stCondLst>
                              <p:cond delay="1800"/>
                            </p:stCondLst>
                            <p:childTnLst>
                              <p:par>
                                <p:cTn id="29" presetID="49" presetClass="entr" presetSubtype="0" decel="100000" fill="hold" grpId="0" nodeType="after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500" fill="hold"/>
                                        <p:tgtEl>
                                          <p:spTgt spid="5"/>
                                        </p:tgtEl>
                                        <p:attrNameLst>
                                          <p:attrName>ppt_w</p:attrName>
                                        </p:attrNameLst>
                                      </p:cBhvr>
                                      <p:tavLst>
                                        <p:tav tm="0">
                                          <p:val>
                                            <p:fltVal val="0"/>
                                          </p:val>
                                        </p:tav>
                                        <p:tav tm="100000">
                                          <p:val>
                                            <p:strVal val="#ppt_w"/>
                                          </p:val>
                                        </p:tav>
                                      </p:tavLst>
                                    </p:anim>
                                    <p:anim calcmode="lin" valueType="num">
                                      <p:cBhvr>
                                        <p:cTn id="32" dur="500" fill="hold"/>
                                        <p:tgtEl>
                                          <p:spTgt spid="5"/>
                                        </p:tgtEl>
                                        <p:attrNameLst>
                                          <p:attrName>ppt_h</p:attrName>
                                        </p:attrNameLst>
                                      </p:cBhvr>
                                      <p:tavLst>
                                        <p:tav tm="0">
                                          <p:val>
                                            <p:fltVal val="0"/>
                                          </p:val>
                                        </p:tav>
                                        <p:tav tm="100000">
                                          <p:val>
                                            <p:strVal val="#ppt_h"/>
                                          </p:val>
                                        </p:tav>
                                      </p:tavLst>
                                    </p:anim>
                                    <p:anim calcmode="lin" valueType="num">
                                      <p:cBhvr>
                                        <p:cTn id="33" dur="500" fill="hold"/>
                                        <p:tgtEl>
                                          <p:spTgt spid="5"/>
                                        </p:tgtEl>
                                        <p:attrNameLst>
                                          <p:attrName>style.rotation</p:attrName>
                                        </p:attrNameLst>
                                      </p:cBhvr>
                                      <p:tavLst>
                                        <p:tav tm="0">
                                          <p:val>
                                            <p:fltVal val="360"/>
                                          </p:val>
                                        </p:tav>
                                        <p:tav tm="100000">
                                          <p:val>
                                            <p:fltVal val="0"/>
                                          </p:val>
                                        </p:tav>
                                      </p:tavLst>
                                    </p:anim>
                                    <p:animEffect transition="in" filter="fade">
                                      <p:cBhvr>
                                        <p:cTn id="34" dur="500"/>
                                        <p:tgtEl>
                                          <p:spTgt spid="5"/>
                                        </p:tgtEl>
                                      </p:cBhvr>
                                    </p:animEffect>
                                  </p:childTnLst>
                                </p:cTn>
                              </p:par>
                              <p:par>
                                <p:cTn id="35" presetID="49" presetClass="entr" presetSubtype="0" decel="100000" fill="hold" grpId="0" nodeType="with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fltVal val="0"/>
                                          </p:val>
                                        </p:tav>
                                        <p:tav tm="100000">
                                          <p:val>
                                            <p:strVal val="#ppt_w"/>
                                          </p:val>
                                        </p:tav>
                                      </p:tavLst>
                                    </p:anim>
                                    <p:anim calcmode="lin" valueType="num">
                                      <p:cBhvr>
                                        <p:cTn id="38" dur="500" fill="hold"/>
                                        <p:tgtEl>
                                          <p:spTgt spid="4"/>
                                        </p:tgtEl>
                                        <p:attrNameLst>
                                          <p:attrName>ppt_h</p:attrName>
                                        </p:attrNameLst>
                                      </p:cBhvr>
                                      <p:tavLst>
                                        <p:tav tm="0">
                                          <p:val>
                                            <p:fltVal val="0"/>
                                          </p:val>
                                        </p:tav>
                                        <p:tav tm="100000">
                                          <p:val>
                                            <p:strVal val="#ppt_h"/>
                                          </p:val>
                                        </p:tav>
                                      </p:tavLst>
                                    </p:anim>
                                    <p:anim calcmode="lin" valueType="num">
                                      <p:cBhvr>
                                        <p:cTn id="39" dur="500" fill="hold"/>
                                        <p:tgtEl>
                                          <p:spTgt spid="4"/>
                                        </p:tgtEl>
                                        <p:attrNameLst>
                                          <p:attrName>style.rotation</p:attrName>
                                        </p:attrNameLst>
                                      </p:cBhvr>
                                      <p:tavLst>
                                        <p:tav tm="0">
                                          <p:val>
                                            <p:fltVal val="360"/>
                                          </p:val>
                                        </p:tav>
                                        <p:tav tm="100000">
                                          <p:val>
                                            <p:fltVal val="0"/>
                                          </p:val>
                                        </p:tav>
                                      </p:tavLst>
                                    </p:anim>
                                    <p:animEffect transition="in" filter="fade">
                                      <p:cBhvr>
                                        <p:cTn id="40" dur="500"/>
                                        <p:tgtEl>
                                          <p:spTgt spid="4"/>
                                        </p:tgtEl>
                                      </p:cBhvr>
                                    </p:animEffect>
                                  </p:childTnLst>
                                </p:cTn>
                              </p:par>
                              <p:par>
                                <p:cTn id="41" presetID="49" presetClass="entr" presetSubtype="0" decel="100000" fill="hold" grpId="0" nodeType="with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p:cTn id="43" dur="500" fill="hold"/>
                                        <p:tgtEl>
                                          <p:spTgt spid="6"/>
                                        </p:tgtEl>
                                        <p:attrNameLst>
                                          <p:attrName>ppt_w</p:attrName>
                                        </p:attrNameLst>
                                      </p:cBhvr>
                                      <p:tavLst>
                                        <p:tav tm="0">
                                          <p:val>
                                            <p:fltVal val="0"/>
                                          </p:val>
                                        </p:tav>
                                        <p:tav tm="100000">
                                          <p:val>
                                            <p:strVal val="#ppt_w"/>
                                          </p:val>
                                        </p:tav>
                                      </p:tavLst>
                                    </p:anim>
                                    <p:anim calcmode="lin" valueType="num">
                                      <p:cBhvr>
                                        <p:cTn id="44" dur="500" fill="hold"/>
                                        <p:tgtEl>
                                          <p:spTgt spid="6"/>
                                        </p:tgtEl>
                                        <p:attrNameLst>
                                          <p:attrName>ppt_h</p:attrName>
                                        </p:attrNameLst>
                                      </p:cBhvr>
                                      <p:tavLst>
                                        <p:tav tm="0">
                                          <p:val>
                                            <p:fltVal val="0"/>
                                          </p:val>
                                        </p:tav>
                                        <p:tav tm="100000">
                                          <p:val>
                                            <p:strVal val="#ppt_h"/>
                                          </p:val>
                                        </p:tav>
                                      </p:tavLst>
                                    </p:anim>
                                    <p:anim calcmode="lin" valueType="num">
                                      <p:cBhvr>
                                        <p:cTn id="45" dur="500" fill="hold"/>
                                        <p:tgtEl>
                                          <p:spTgt spid="6"/>
                                        </p:tgtEl>
                                        <p:attrNameLst>
                                          <p:attrName>style.rotation</p:attrName>
                                        </p:attrNameLst>
                                      </p:cBhvr>
                                      <p:tavLst>
                                        <p:tav tm="0">
                                          <p:val>
                                            <p:fltVal val="360"/>
                                          </p:val>
                                        </p:tav>
                                        <p:tav tm="100000">
                                          <p:val>
                                            <p:fltVal val="0"/>
                                          </p:val>
                                        </p:tav>
                                      </p:tavLst>
                                    </p:anim>
                                    <p:animEffect transition="in" filter="fade">
                                      <p:cBhvr>
                                        <p:cTn id="46" dur="500"/>
                                        <p:tgtEl>
                                          <p:spTgt spid="6"/>
                                        </p:tgtEl>
                                      </p:cBhvr>
                                    </p:animEffect>
                                  </p:childTnLst>
                                </p:cTn>
                              </p:par>
                            </p:childTnLst>
                          </p:cTn>
                        </p:par>
                        <p:par>
                          <p:cTn id="47" fill="hold">
                            <p:stCondLst>
                              <p:cond delay="2300"/>
                            </p:stCondLst>
                            <p:childTnLst>
                              <p:par>
                                <p:cTn id="48" presetID="22" presetClass="entr" presetSubtype="8" fill="hold" grpId="0" nodeType="after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wipe(left)">
                                      <p:cBhvr>
                                        <p:cTn id="50" dur="500"/>
                                        <p:tgtEl>
                                          <p:spTgt spid="11"/>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wipe(left)">
                                      <p:cBhvr>
                                        <p:cTn id="53" dur="500"/>
                                        <p:tgtEl>
                                          <p:spTgt spid="10"/>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ipe(left)">
                                      <p:cBhvr>
                                        <p:cTn id="56" dur="500"/>
                                        <p:tgtEl>
                                          <p:spTgt spid="13"/>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wipe(left)">
                                      <p:cBhvr>
                                        <p:cTn id="59" dur="500"/>
                                        <p:tgtEl>
                                          <p:spTgt spid="12"/>
                                        </p:tgtEl>
                                      </p:cBhvr>
                                    </p:animEffect>
                                  </p:childTnLst>
                                </p:cTn>
                              </p:par>
                              <p:par>
                                <p:cTn id="60" presetID="22" presetClass="entr" presetSubtype="2"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wipe(right)">
                                      <p:cBhvr>
                                        <p:cTn id="62" dur="500"/>
                                        <p:tgtEl>
                                          <p:spTgt spid="15"/>
                                        </p:tgtEl>
                                      </p:cBhvr>
                                    </p:animEffect>
                                  </p:childTnLst>
                                </p:cTn>
                              </p:par>
                              <p:par>
                                <p:cTn id="63" presetID="22" presetClass="entr" presetSubtype="2" fill="hold" grpId="0" nodeType="withEffect">
                                  <p:stCondLst>
                                    <p:cond delay="0"/>
                                  </p:stCondLst>
                                  <p:childTnLst>
                                    <p:set>
                                      <p:cBhvr>
                                        <p:cTn id="64" dur="1" fill="hold">
                                          <p:stCondLst>
                                            <p:cond delay="0"/>
                                          </p:stCondLst>
                                        </p:cTn>
                                        <p:tgtEl>
                                          <p:spTgt spid="14"/>
                                        </p:tgtEl>
                                        <p:attrNameLst>
                                          <p:attrName>style.visibility</p:attrName>
                                        </p:attrNameLst>
                                      </p:cBhvr>
                                      <p:to>
                                        <p:strVal val="visible"/>
                                      </p:to>
                                    </p:set>
                                    <p:animEffect transition="in" filter="wipe(right)">
                                      <p:cBhvr>
                                        <p:cTn id="6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p:bldP spid="11" grpId="0"/>
      <p:bldP spid="12" grpId="0"/>
      <p:bldP spid="13" grpId="0"/>
      <p:bldP spid="14"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矩形 275"/>
          <p:cNvSpPr/>
          <p:nvPr/>
        </p:nvSpPr>
        <p:spPr>
          <a:xfrm>
            <a:off x="0" y="0"/>
            <a:ext cx="12190413" cy="6858000"/>
          </a:xfrm>
          <a:prstGeom prst="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8000" b="1" dirty="0"/>
              <a:t>欢迎，各位同学</a:t>
            </a:r>
            <a:r>
              <a:rPr lang="en-US" altLang="zh-CN" sz="8000" b="1" dirty="0"/>
              <a:t>!</a:t>
            </a:r>
            <a:endParaRPr lang="zh-CN" altLang="en-US" sz="3600" b="1" dirty="0"/>
          </a:p>
        </p:txBody>
      </p:sp>
      <p:sp>
        <p:nvSpPr>
          <p:cNvPr id="376" name="TextBox 375"/>
          <p:cNvSpPr txBox="1"/>
          <p:nvPr/>
        </p:nvSpPr>
        <p:spPr>
          <a:xfrm>
            <a:off x="8126219" y="954693"/>
            <a:ext cx="184731" cy="497572"/>
          </a:xfrm>
          <a:prstGeom prst="rect">
            <a:avLst/>
          </a:prstGeom>
          <a:noFill/>
        </p:spPr>
        <p:txBody>
          <a:bodyPr wrap="none" rtlCol="0" anchor="ctr">
            <a:spAutoFit/>
          </a:bodyPr>
          <a:lstStyle/>
          <a:p>
            <a:pPr lvl="0" algn="ctr">
              <a:lnSpc>
                <a:spcPts val="2500"/>
              </a:lnSpc>
            </a:pPr>
            <a:endParaRPr lang="en-US" altLang="zh-CN" sz="5400" dirty="0">
              <a:solidFill>
                <a:schemeClr val="bg1"/>
              </a:solidFill>
              <a:latin typeface="微软雅黑" panose="020B0503020204020204" pitchFamily="34" charset="-122"/>
              <a:ea typeface="微软雅黑" panose="020B0503020204020204" pitchFamily="34" charset="-122"/>
            </a:endParaRPr>
          </a:p>
        </p:txBody>
      </p:sp>
      <p:sp>
        <p:nvSpPr>
          <p:cNvPr id="5" name="Freeform 6"/>
          <p:cNvSpPr/>
          <p:nvPr/>
        </p:nvSpPr>
        <p:spPr bwMode="auto">
          <a:xfrm>
            <a:off x="0" y="4763146"/>
            <a:ext cx="12190412" cy="2094854"/>
          </a:xfrm>
          <a:custGeom>
            <a:avLst/>
            <a:gdLst>
              <a:gd name="T0" fmla="*/ 1135 w 2153"/>
              <a:gd name="T1" fmla="*/ 28 h 370"/>
              <a:gd name="T2" fmla="*/ 1172 w 2153"/>
              <a:gd name="T3" fmla="*/ 0 h 370"/>
              <a:gd name="T4" fmla="*/ 1210 w 2153"/>
              <a:gd name="T5" fmla="*/ 29 h 370"/>
              <a:gd name="T6" fmla="*/ 1252 w 2153"/>
              <a:gd name="T7" fmla="*/ 1 h 370"/>
              <a:gd name="T8" fmla="*/ 1290 w 2153"/>
              <a:gd name="T9" fmla="*/ 28 h 370"/>
              <a:gd name="T10" fmla="*/ 1327 w 2153"/>
              <a:gd name="T11" fmla="*/ 1 h 370"/>
              <a:gd name="T12" fmla="*/ 1365 w 2153"/>
              <a:gd name="T13" fmla="*/ 28 h 370"/>
              <a:gd name="T14" fmla="*/ 1403 w 2153"/>
              <a:gd name="T15" fmla="*/ 1 h 370"/>
              <a:gd name="T16" fmla="*/ 1441 w 2153"/>
              <a:gd name="T17" fmla="*/ 28 h 370"/>
              <a:gd name="T18" fmla="*/ 1478 w 2153"/>
              <a:gd name="T19" fmla="*/ 1 h 370"/>
              <a:gd name="T20" fmla="*/ 1516 w 2153"/>
              <a:gd name="T21" fmla="*/ 28 h 370"/>
              <a:gd name="T22" fmla="*/ 1553 w 2153"/>
              <a:gd name="T23" fmla="*/ 1 h 370"/>
              <a:gd name="T24" fmla="*/ 1591 w 2153"/>
              <a:gd name="T25" fmla="*/ 28 h 370"/>
              <a:gd name="T26" fmla="*/ 1628 w 2153"/>
              <a:gd name="T27" fmla="*/ 1 h 370"/>
              <a:gd name="T28" fmla="*/ 1667 w 2153"/>
              <a:gd name="T29" fmla="*/ 28 h 370"/>
              <a:gd name="T30" fmla="*/ 1704 w 2153"/>
              <a:gd name="T31" fmla="*/ 1 h 370"/>
              <a:gd name="T32" fmla="*/ 1742 w 2153"/>
              <a:gd name="T33" fmla="*/ 28 h 370"/>
              <a:gd name="T34" fmla="*/ 1779 w 2153"/>
              <a:gd name="T35" fmla="*/ 1 h 370"/>
              <a:gd name="T36" fmla="*/ 1817 w 2153"/>
              <a:gd name="T37" fmla="*/ 28 h 370"/>
              <a:gd name="T38" fmla="*/ 1854 w 2153"/>
              <a:gd name="T39" fmla="*/ 1 h 370"/>
              <a:gd name="T40" fmla="*/ 1892 w 2153"/>
              <a:gd name="T41" fmla="*/ 28 h 370"/>
              <a:gd name="T42" fmla="*/ 1930 w 2153"/>
              <a:gd name="T43" fmla="*/ 0 h 370"/>
              <a:gd name="T44" fmla="*/ 1968 w 2153"/>
              <a:gd name="T45" fmla="*/ 28 h 370"/>
              <a:gd name="T46" fmla="*/ 2005 w 2153"/>
              <a:gd name="T47" fmla="*/ 0 h 370"/>
              <a:gd name="T48" fmla="*/ 2043 w 2153"/>
              <a:gd name="T49" fmla="*/ 28 h 370"/>
              <a:gd name="T50" fmla="*/ 2080 w 2153"/>
              <a:gd name="T51" fmla="*/ 0 h 370"/>
              <a:gd name="T52" fmla="*/ 2118 w 2153"/>
              <a:gd name="T53" fmla="*/ 28 h 370"/>
              <a:gd name="T54" fmla="*/ 2153 w 2153"/>
              <a:gd name="T55" fmla="*/ 2 h 370"/>
              <a:gd name="T56" fmla="*/ 2153 w 2153"/>
              <a:gd name="T57" fmla="*/ 370 h 370"/>
              <a:gd name="T58" fmla="*/ 0 w 2153"/>
              <a:gd name="T59" fmla="*/ 370 h 370"/>
              <a:gd name="T60" fmla="*/ 0 w 2153"/>
              <a:gd name="T61" fmla="*/ 29 h 370"/>
              <a:gd name="T62" fmla="*/ 42 w 2153"/>
              <a:gd name="T63" fmla="*/ 1 h 370"/>
              <a:gd name="T64" fmla="*/ 81 w 2153"/>
              <a:gd name="T65" fmla="*/ 28 h 370"/>
              <a:gd name="T66" fmla="*/ 118 w 2153"/>
              <a:gd name="T67" fmla="*/ 1 h 370"/>
              <a:gd name="T68" fmla="*/ 156 w 2153"/>
              <a:gd name="T69" fmla="*/ 28 h 370"/>
              <a:gd name="T70" fmla="*/ 193 w 2153"/>
              <a:gd name="T71" fmla="*/ 1 h 370"/>
              <a:gd name="T72" fmla="*/ 231 w 2153"/>
              <a:gd name="T73" fmla="*/ 28 h 370"/>
              <a:gd name="T74" fmla="*/ 268 w 2153"/>
              <a:gd name="T75" fmla="*/ 1 h 370"/>
              <a:gd name="T76" fmla="*/ 306 w 2153"/>
              <a:gd name="T77" fmla="*/ 28 h 370"/>
              <a:gd name="T78" fmla="*/ 344 w 2153"/>
              <a:gd name="T79" fmla="*/ 1 h 370"/>
              <a:gd name="T80" fmla="*/ 382 w 2153"/>
              <a:gd name="T81" fmla="*/ 28 h 370"/>
              <a:gd name="T82" fmla="*/ 419 w 2153"/>
              <a:gd name="T83" fmla="*/ 1 h 370"/>
              <a:gd name="T84" fmla="*/ 457 w 2153"/>
              <a:gd name="T85" fmla="*/ 28 h 370"/>
              <a:gd name="T86" fmla="*/ 494 w 2153"/>
              <a:gd name="T87" fmla="*/ 1 h 370"/>
              <a:gd name="T88" fmla="*/ 532 w 2153"/>
              <a:gd name="T89" fmla="*/ 28 h 370"/>
              <a:gd name="T90" fmla="*/ 569 w 2153"/>
              <a:gd name="T91" fmla="*/ 1 h 370"/>
              <a:gd name="T92" fmla="*/ 608 w 2153"/>
              <a:gd name="T93" fmla="*/ 28 h 370"/>
              <a:gd name="T94" fmla="*/ 645 w 2153"/>
              <a:gd name="T95" fmla="*/ 1 h 370"/>
              <a:gd name="T96" fmla="*/ 683 w 2153"/>
              <a:gd name="T97" fmla="*/ 28 h 370"/>
              <a:gd name="T98" fmla="*/ 720 w 2153"/>
              <a:gd name="T99" fmla="*/ 0 h 370"/>
              <a:gd name="T100" fmla="*/ 758 w 2153"/>
              <a:gd name="T101" fmla="*/ 28 h 370"/>
              <a:gd name="T102" fmla="*/ 795 w 2153"/>
              <a:gd name="T103" fmla="*/ 0 h 370"/>
              <a:gd name="T104" fmla="*/ 833 w 2153"/>
              <a:gd name="T105" fmla="*/ 28 h 370"/>
              <a:gd name="T106" fmla="*/ 871 w 2153"/>
              <a:gd name="T107" fmla="*/ 0 h 370"/>
              <a:gd name="T108" fmla="*/ 909 w 2153"/>
              <a:gd name="T109" fmla="*/ 28 h 370"/>
              <a:gd name="T110" fmla="*/ 946 w 2153"/>
              <a:gd name="T111" fmla="*/ 0 h 370"/>
              <a:gd name="T112" fmla="*/ 984 w 2153"/>
              <a:gd name="T113" fmla="*/ 28 h 370"/>
              <a:gd name="T114" fmla="*/ 1021 w 2153"/>
              <a:gd name="T115" fmla="*/ 0 h 370"/>
              <a:gd name="T116" fmla="*/ 1059 w 2153"/>
              <a:gd name="T117" fmla="*/ 28 h 370"/>
              <a:gd name="T118" fmla="*/ 1096 w 2153"/>
              <a:gd name="T119" fmla="*/ 0 h 370"/>
              <a:gd name="T120" fmla="*/ 1135 w 2153"/>
              <a:gd name="T121" fmla="*/ 28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53" h="370">
                <a:moveTo>
                  <a:pt x="1135" y="28"/>
                </a:moveTo>
                <a:cubicBezTo>
                  <a:pt x="1172" y="0"/>
                  <a:pt x="1172" y="0"/>
                  <a:pt x="1172" y="0"/>
                </a:cubicBezTo>
                <a:cubicBezTo>
                  <a:pt x="1210" y="29"/>
                  <a:pt x="1210" y="29"/>
                  <a:pt x="1210" y="29"/>
                </a:cubicBezTo>
                <a:cubicBezTo>
                  <a:pt x="1252" y="1"/>
                  <a:pt x="1252" y="1"/>
                  <a:pt x="1252" y="1"/>
                </a:cubicBezTo>
                <a:cubicBezTo>
                  <a:pt x="1290" y="28"/>
                  <a:pt x="1290" y="28"/>
                  <a:pt x="1290" y="28"/>
                </a:cubicBezTo>
                <a:cubicBezTo>
                  <a:pt x="1327" y="1"/>
                  <a:pt x="1327" y="1"/>
                  <a:pt x="1327" y="1"/>
                </a:cubicBezTo>
                <a:cubicBezTo>
                  <a:pt x="1365" y="28"/>
                  <a:pt x="1365" y="28"/>
                  <a:pt x="1365" y="28"/>
                </a:cubicBezTo>
                <a:cubicBezTo>
                  <a:pt x="1403" y="1"/>
                  <a:pt x="1403" y="1"/>
                  <a:pt x="1403" y="1"/>
                </a:cubicBezTo>
                <a:cubicBezTo>
                  <a:pt x="1441" y="28"/>
                  <a:pt x="1441" y="28"/>
                  <a:pt x="1441" y="28"/>
                </a:cubicBezTo>
                <a:cubicBezTo>
                  <a:pt x="1478" y="1"/>
                  <a:pt x="1478" y="1"/>
                  <a:pt x="1478" y="1"/>
                </a:cubicBezTo>
                <a:cubicBezTo>
                  <a:pt x="1516" y="28"/>
                  <a:pt x="1516" y="28"/>
                  <a:pt x="1516" y="28"/>
                </a:cubicBezTo>
                <a:cubicBezTo>
                  <a:pt x="1553" y="1"/>
                  <a:pt x="1553" y="1"/>
                  <a:pt x="1553" y="1"/>
                </a:cubicBezTo>
                <a:cubicBezTo>
                  <a:pt x="1591" y="28"/>
                  <a:pt x="1591" y="28"/>
                  <a:pt x="1591" y="28"/>
                </a:cubicBezTo>
                <a:cubicBezTo>
                  <a:pt x="1628" y="1"/>
                  <a:pt x="1628" y="1"/>
                  <a:pt x="1628" y="1"/>
                </a:cubicBezTo>
                <a:cubicBezTo>
                  <a:pt x="1667" y="28"/>
                  <a:pt x="1667" y="28"/>
                  <a:pt x="1667" y="28"/>
                </a:cubicBezTo>
                <a:cubicBezTo>
                  <a:pt x="1704" y="1"/>
                  <a:pt x="1704" y="1"/>
                  <a:pt x="1704" y="1"/>
                </a:cubicBezTo>
                <a:cubicBezTo>
                  <a:pt x="1742" y="28"/>
                  <a:pt x="1742" y="28"/>
                  <a:pt x="1742" y="28"/>
                </a:cubicBezTo>
                <a:cubicBezTo>
                  <a:pt x="1779" y="1"/>
                  <a:pt x="1779" y="1"/>
                  <a:pt x="1779" y="1"/>
                </a:cubicBezTo>
                <a:cubicBezTo>
                  <a:pt x="1817" y="28"/>
                  <a:pt x="1817" y="28"/>
                  <a:pt x="1817" y="28"/>
                </a:cubicBezTo>
                <a:cubicBezTo>
                  <a:pt x="1854" y="1"/>
                  <a:pt x="1854" y="1"/>
                  <a:pt x="1854" y="1"/>
                </a:cubicBezTo>
                <a:cubicBezTo>
                  <a:pt x="1892" y="28"/>
                  <a:pt x="1892" y="28"/>
                  <a:pt x="1892" y="28"/>
                </a:cubicBezTo>
                <a:cubicBezTo>
                  <a:pt x="1930" y="0"/>
                  <a:pt x="1930" y="0"/>
                  <a:pt x="1930" y="0"/>
                </a:cubicBezTo>
                <a:cubicBezTo>
                  <a:pt x="1968" y="28"/>
                  <a:pt x="1968" y="28"/>
                  <a:pt x="1968" y="28"/>
                </a:cubicBezTo>
                <a:cubicBezTo>
                  <a:pt x="2005" y="0"/>
                  <a:pt x="2005" y="0"/>
                  <a:pt x="2005" y="0"/>
                </a:cubicBezTo>
                <a:cubicBezTo>
                  <a:pt x="2043" y="28"/>
                  <a:pt x="2043" y="28"/>
                  <a:pt x="2043" y="28"/>
                </a:cubicBezTo>
                <a:cubicBezTo>
                  <a:pt x="2080" y="0"/>
                  <a:pt x="2080" y="0"/>
                  <a:pt x="2080" y="0"/>
                </a:cubicBezTo>
                <a:cubicBezTo>
                  <a:pt x="2118" y="28"/>
                  <a:pt x="2118" y="28"/>
                  <a:pt x="2118" y="28"/>
                </a:cubicBezTo>
                <a:cubicBezTo>
                  <a:pt x="2153" y="2"/>
                  <a:pt x="2153" y="2"/>
                  <a:pt x="2153" y="2"/>
                </a:cubicBezTo>
                <a:cubicBezTo>
                  <a:pt x="2153" y="152"/>
                  <a:pt x="2153" y="220"/>
                  <a:pt x="2153" y="370"/>
                </a:cubicBezTo>
                <a:cubicBezTo>
                  <a:pt x="0" y="370"/>
                  <a:pt x="0" y="370"/>
                  <a:pt x="0" y="370"/>
                </a:cubicBezTo>
                <a:cubicBezTo>
                  <a:pt x="0" y="29"/>
                  <a:pt x="0" y="29"/>
                  <a:pt x="0" y="29"/>
                </a:cubicBezTo>
                <a:cubicBezTo>
                  <a:pt x="42" y="1"/>
                  <a:pt x="42" y="1"/>
                  <a:pt x="42" y="1"/>
                </a:cubicBezTo>
                <a:cubicBezTo>
                  <a:pt x="81" y="28"/>
                  <a:pt x="81" y="28"/>
                  <a:pt x="81" y="28"/>
                </a:cubicBezTo>
                <a:cubicBezTo>
                  <a:pt x="118" y="1"/>
                  <a:pt x="118" y="1"/>
                  <a:pt x="118" y="1"/>
                </a:cubicBezTo>
                <a:cubicBezTo>
                  <a:pt x="156" y="28"/>
                  <a:pt x="156" y="28"/>
                  <a:pt x="156" y="28"/>
                </a:cubicBezTo>
                <a:cubicBezTo>
                  <a:pt x="193" y="1"/>
                  <a:pt x="193" y="1"/>
                  <a:pt x="193" y="1"/>
                </a:cubicBezTo>
                <a:cubicBezTo>
                  <a:pt x="231" y="28"/>
                  <a:pt x="231" y="28"/>
                  <a:pt x="231" y="28"/>
                </a:cubicBezTo>
                <a:cubicBezTo>
                  <a:pt x="268" y="1"/>
                  <a:pt x="268" y="1"/>
                  <a:pt x="268" y="1"/>
                </a:cubicBezTo>
                <a:cubicBezTo>
                  <a:pt x="306" y="28"/>
                  <a:pt x="306" y="28"/>
                  <a:pt x="306" y="28"/>
                </a:cubicBezTo>
                <a:cubicBezTo>
                  <a:pt x="344" y="1"/>
                  <a:pt x="344" y="1"/>
                  <a:pt x="344" y="1"/>
                </a:cubicBezTo>
                <a:cubicBezTo>
                  <a:pt x="382" y="28"/>
                  <a:pt x="382" y="28"/>
                  <a:pt x="382" y="28"/>
                </a:cubicBezTo>
                <a:cubicBezTo>
                  <a:pt x="419" y="1"/>
                  <a:pt x="419" y="1"/>
                  <a:pt x="419" y="1"/>
                </a:cubicBezTo>
                <a:cubicBezTo>
                  <a:pt x="457" y="28"/>
                  <a:pt x="457" y="28"/>
                  <a:pt x="457" y="28"/>
                </a:cubicBezTo>
                <a:cubicBezTo>
                  <a:pt x="494" y="1"/>
                  <a:pt x="494" y="1"/>
                  <a:pt x="494" y="1"/>
                </a:cubicBezTo>
                <a:cubicBezTo>
                  <a:pt x="532" y="28"/>
                  <a:pt x="532" y="28"/>
                  <a:pt x="532" y="28"/>
                </a:cubicBezTo>
                <a:cubicBezTo>
                  <a:pt x="569" y="1"/>
                  <a:pt x="569" y="1"/>
                  <a:pt x="569" y="1"/>
                </a:cubicBezTo>
                <a:cubicBezTo>
                  <a:pt x="608" y="28"/>
                  <a:pt x="608" y="28"/>
                  <a:pt x="608" y="28"/>
                </a:cubicBezTo>
                <a:cubicBezTo>
                  <a:pt x="645" y="1"/>
                  <a:pt x="645" y="1"/>
                  <a:pt x="645" y="1"/>
                </a:cubicBezTo>
                <a:cubicBezTo>
                  <a:pt x="683" y="28"/>
                  <a:pt x="683" y="28"/>
                  <a:pt x="683" y="28"/>
                </a:cubicBezTo>
                <a:cubicBezTo>
                  <a:pt x="720" y="0"/>
                  <a:pt x="720" y="0"/>
                  <a:pt x="720" y="0"/>
                </a:cubicBezTo>
                <a:cubicBezTo>
                  <a:pt x="758" y="28"/>
                  <a:pt x="758" y="28"/>
                  <a:pt x="758" y="28"/>
                </a:cubicBezTo>
                <a:cubicBezTo>
                  <a:pt x="795" y="0"/>
                  <a:pt x="795" y="0"/>
                  <a:pt x="795" y="0"/>
                </a:cubicBezTo>
                <a:cubicBezTo>
                  <a:pt x="833" y="28"/>
                  <a:pt x="833" y="28"/>
                  <a:pt x="833" y="28"/>
                </a:cubicBezTo>
                <a:cubicBezTo>
                  <a:pt x="871" y="0"/>
                  <a:pt x="871" y="0"/>
                  <a:pt x="871" y="0"/>
                </a:cubicBezTo>
                <a:cubicBezTo>
                  <a:pt x="909" y="28"/>
                  <a:pt x="909" y="28"/>
                  <a:pt x="909" y="28"/>
                </a:cubicBezTo>
                <a:cubicBezTo>
                  <a:pt x="946" y="0"/>
                  <a:pt x="946" y="0"/>
                  <a:pt x="946" y="0"/>
                </a:cubicBezTo>
                <a:cubicBezTo>
                  <a:pt x="984" y="28"/>
                  <a:pt x="984" y="28"/>
                  <a:pt x="984" y="28"/>
                </a:cubicBezTo>
                <a:cubicBezTo>
                  <a:pt x="1021" y="0"/>
                  <a:pt x="1021" y="0"/>
                  <a:pt x="1021" y="0"/>
                </a:cubicBezTo>
                <a:cubicBezTo>
                  <a:pt x="1059" y="28"/>
                  <a:pt x="1059" y="28"/>
                  <a:pt x="1059" y="28"/>
                </a:cubicBezTo>
                <a:cubicBezTo>
                  <a:pt x="1096" y="0"/>
                  <a:pt x="1096" y="0"/>
                  <a:pt x="1096" y="0"/>
                </a:cubicBezTo>
                <a:lnTo>
                  <a:pt x="1135" y="28"/>
                </a:lnTo>
                <a:close/>
              </a:path>
            </a:pathLst>
          </a:custGeom>
          <a:pattFill prst="plaid">
            <a:fgClr>
              <a:srgbClr val="FFEEE1"/>
            </a:fgClr>
            <a:bgClr>
              <a:schemeClr val="bg1"/>
            </a:bgClr>
          </a:patt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grpSp>
        <p:nvGrpSpPr>
          <p:cNvPr id="48" name="组合 47"/>
          <p:cNvGrpSpPr/>
          <p:nvPr/>
        </p:nvGrpSpPr>
        <p:grpSpPr>
          <a:xfrm>
            <a:off x="5157515" y="1784090"/>
            <a:ext cx="3384376" cy="1775690"/>
            <a:chOff x="5157515" y="1784090"/>
            <a:chExt cx="3384376" cy="1775690"/>
          </a:xfrm>
        </p:grpSpPr>
        <p:sp>
          <p:nvSpPr>
            <p:cNvPr id="9" name="矩形标注 8"/>
            <p:cNvSpPr/>
            <p:nvPr/>
          </p:nvSpPr>
          <p:spPr>
            <a:xfrm>
              <a:off x="5157515" y="1784090"/>
              <a:ext cx="3384376" cy="1775690"/>
            </a:xfrm>
            <a:prstGeom prst="wedgeRectCallout">
              <a:avLst/>
            </a:prstGeom>
            <a:solidFill>
              <a:srgbClr val="FF6D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6237635" y="2472143"/>
              <a:ext cx="2206620" cy="812530"/>
            </a:xfrm>
            <a:prstGeom prst="rect">
              <a:avLst/>
            </a:prstGeom>
            <a:noFill/>
          </p:spPr>
          <p:txBody>
            <a:bodyPr wrap="square" rtlCol="0">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bg1"/>
                  </a:solidFill>
                  <a:latin typeface="微软雅黑" panose="020B0503020204020204" pitchFamily="34" charset="-122"/>
                  <a:ea typeface="微软雅黑" panose="020B0503020204020204" pitchFamily="34" charset="-122"/>
                </a:rPr>
                <a:t>文字。</a:t>
              </a:r>
            </a:p>
          </p:txBody>
        </p:sp>
        <p:sp>
          <p:nvSpPr>
            <p:cNvPr id="12" name="TextBox 11"/>
            <p:cNvSpPr txBox="1"/>
            <p:nvPr/>
          </p:nvSpPr>
          <p:spPr>
            <a:xfrm>
              <a:off x="6237635" y="2010478"/>
              <a:ext cx="887138" cy="407291"/>
            </a:xfrm>
            <a:prstGeom prst="rect">
              <a:avLst/>
            </a:prstGeom>
            <a:noFill/>
          </p:spPr>
          <p:txBody>
            <a:bodyPr wrap="square" tIns="0" bIns="0" rtlCol="0" anchor="t">
              <a:spAutoFit/>
            </a:bodyPr>
            <a:lstStyle/>
            <a:p>
              <a:pPr>
                <a:lnSpc>
                  <a:spcPct val="150000"/>
                </a:lnSpc>
              </a:pPr>
              <a:r>
                <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标题</a:t>
              </a:r>
              <a:r>
                <a:rPr lang="en-US" altLang="zh-CN"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2</a:t>
              </a:r>
              <a:endPar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23" name="Freeform 6"/>
            <p:cNvSpPr>
              <a:spLocks noEditPoints="1"/>
            </p:cNvSpPr>
            <p:nvPr/>
          </p:nvSpPr>
          <p:spPr bwMode="auto">
            <a:xfrm>
              <a:off x="5352025" y="2383197"/>
              <a:ext cx="885610" cy="556344"/>
            </a:xfrm>
            <a:custGeom>
              <a:avLst/>
              <a:gdLst>
                <a:gd name="T0" fmla="*/ 107 w 165"/>
                <a:gd name="T1" fmla="*/ 104 h 104"/>
                <a:gd name="T2" fmla="*/ 124 w 165"/>
                <a:gd name="T3" fmla="*/ 104 h 104"/>
                <a:gd name="T4" fmla="*/ 124 w 165"/>
                <a:gd name="T5" fmla="*/ 45 h 104"/>
                <a:gd name="T6" fmla="*/ 107 w 165"/>
                <a:gd name="T7" fmla="*/ 61 h 104"/>
                <a:gd name="T8" fmla="*/ 107 w 165"/>
                <a:gd name="T9" fmla="*/ 104 h 104"/>
                <a:gd name="T10" fmla="*/ 132 w 165"/>
                <a:gd name="T11" fmla="*/ 104 h 104"/>
                <a:gd name="T12" fmla="*/ 149 w 165"/>
                <a:gd name="T13" fmla="*/ 104 h 104"/>
                <a:gd name="T14" fmla="*/ 149 w 165"/>
                <a:gd name="T15" fmla="*/ 22 h 104"/>
                <a:gd name="T16" fmla="*/ 132 w 165"/>
                <a:gd name="T17" fmla="*/ 38 h 104"/>
                <a:gd name="T18" fmla="*/ 132 w 165"/>
                <a:gd name="T19" fmla="*/ 104 h 104"/>
                <a:gd name="T20" fmla="*/ 161 w 165"/>
                <a:gd name="T21" fmla="*/ 0 h 104"/>
                <a:gd name="T22" fmla="*/ 164 w 165"/>
                <a:gd name="T23" fmla="*/ 4 h 104"/>
                <a:gd name="T24" fmla="*/ 164 w 165"/>
                <a:gd name="T25" fmla="*/ 5 h 104"/>
                <a:gd name="T26" fmla="*/ 161 w 165"/>
                <a:gd name="T27" fmla="*/ 15 h 104"/>
                <a:gd name="T28" fmla="*/ 161 w 165"/>
                <a:gd name="T29" fmla="*/ 16 h 104"/>
                <a:gd name="T30" fmla="*/ 156 w 165"/>
                <a:gd name="T31" fmla="*/ 17 h 104"/>
                <a:gd name="T32" fmla="*/ 155 w 165"/>
                <a:gd name="T33" fmla="*/ 17 h 104"/>
                <a:gd name="T34" fmla="*/ 153 w 165"/>
                <a:gd name="T35" fmla="*/ 14 h 104"/>
                <a:gd name="T36" fmla="*/ 103 w 165"/>
                <a:gd name="T37" fmla="*/ 61 h 104"/>
                <a:gd name="T38" fmla="*/ 87 w 165"/>
                <a:gd name="T39" fmla="*/ 44 h 104"/>
                <a:gd name="T40" fmla="*/ 74 w 165"/>
                <a:gd name="T41" fmla="*/ 30 h 104"/>
                <a:gd name="T42" fmla="*/ 3 w 165"/>
                <a:gd name="T43" fmla="*/ 96 h 104"/>
                <a:gd name="T44" fmla="*/ 0 w 165"/>
                <a:gd name="T45" fmla="*/ 93 h 104"/>
                <a:gd name="T46" fmla="*/ 74 w 165"/>
                <a:gd name="T47" fmla="*/ 24 h 104"/>
                <a:gd name="T48" fmla="*/ 87 w 165"/>
                <a:gd name="T49" fmla="*/ 37 h 104"/>
                <a:gd name="T50" fmla="*/ 103 w 165"/>
                <a:gd name="T51" fmla="*/ 55 h 104"/>
                <a:gd name="T52" fmla="*/ 150 w 165"/>
                <a:gd name="T53" fmla="*/ 11 h 104"/>
                <a:gd name="T54" fmla="*/ 148 w 165"/>
                <a:gd name="T55" fmla="*/ 9 h 104"/>
                <a:gd name="T56" fmla="*/ 147 w 165"/>
                <a:gd name="T57" fmla="*/ 8 h 104"/>
                <a:gd name="T58" fmla="*/ 149 w 165"/>
                <a:gd name="T59" fmla="*/ 3 h 104"/>
                <a:gd name="T60" fmla="*/ 150 w 165"/>
                <a:gd name="T61" fmla="*/ 3 h 104"/>
                <a:gd name="T62" fmla="*/ 160 w 165"/>
                <a:gd name="T63" fmla="*/ 1 h 104"/>
                <a:gd name="T64" fmla="*/ 161 w 165"/>
                <a:gd name="T65" fmla="*/ 0 h 104"/>
                <a:gd name="T66" fmla="*/ 7 w 165"/>
                <a:gd name="T67" fmla="*/ 104 h 104"/>
                <a:gd name="T68" fmla="*/ 24 w 165"/>
                <a:gd name="T69" fmla="*/ 104 h 104"/>
                <a:gd name="T70" fmla="*/ 24 w 165"/>
                <a:gd name="T71" fmla="*/ 81 h 104"/>
                <a:gd name="T72" fmla="*/ 7 w 165"/>
                <a:gd name="T73" fmla="*/ 97 h 104"/>
                <a:gd name="T74" fmla="*/ 7 w 165"/>
                <a:gd name="T75" fmla="*/ 104 h 104"/>
                <a:gd name="T76" fmla="*/ 32 w 165"/>
                <a:gd name="T77" fmla="*/ 104 h 104"/>
                <a:gd name="T78" fmla="*/ 49 w 165"/>
                <a:gd name="T79" fmla="*/ 104 h 104"/>
                <a:gd name="T80" fmla="*/ 49 w 165"/>
                <a:gd name="T81" fmla="*/ 58 h 104"/>
                <a:gd name="T82" fmla="*/ 32 w 165"/>
                <a:gd name="T83" fmla="*/ 74 h 104"/>
                <a:gd name="T84" fmla="*/ 32 w 165"/>
                <a:gd name="T85" fmla="*/ 104 h 104"/>
                <a:gd name="T86" fmla="*/ 57 w 165"/>
                <a:gd name="T87" fmla="*/ 50 h 104"/>
                <a:gd name="T88" fmla="*/ 57 w 165"/>
                <a:gd name="T89" fmla="*/ 104 h 104"/>
                <a:gd name="T90" fmla="*/ 74 w 165"/>
                <a:gd name="T91" fmla="*/ 104 h 104"/>
                <a:gd name="T92" fmla="*/ 74 w 165"/>
                <a:gd name="T93" fmla="*/ 34 h 104"/>
                <a:gd name="T94" fmla="*/ 74 w 165"/>
                <a:gd name="T95" fmla="*/ 34 h 104"/>
                <a:gd name="T96" fmla="*/ 57 w 165"/>
                <a:gd name="T97" fmla="*/ 50 h 104"/>
                <a:gd name="T98" fmla="*/ 82 w 165"/>
                <a:gd name="T99" fmla="*/ 43 h 104"/>
                <a:gd name="T100" fmla="*/ 82 w 165"/>
                <a:gd name="T101" fmla="*/ 104 h 104"/>
                <a:gd name="T102" fmla="*/ 87 w 165"/>
                <a:gd name="T103" fmla="*/ 104 h 104"/>
                <a:gd name="T104" fmla="*/ 99 w 165"/>
                <a:gd name="T105" fmla="*/ 104 h 104"/>
                <a:gd name="T106" fmla="*/ 99 w 165"/>
                <a:gd name="T107" fmla="*/ 61 h 104"/>
                <a:gd name="T108" fmla="*/ 87 w 165"/>
                <a:gd name="T109" fmla="*/ 48 h 104"/>
                <a:gd name="T110" fmla="*/ 82 w 165"/>
                <a:gd name="T111" fmla="*/ 4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5" h="104">
                  <a:moveTo>
                    <a:pt x="107" y="104"/>
                  </a:moveTo>
                  <a:cubicBezTo>
                    <a:pt x="124" y="104"/>
                    <a:pt x="124" y="104"/>
                    <a:pt x="124" y="104"/>
                  </a:cubicBezTo>
                  <a:cubicBezTo>
                    <a:pt x="124" y="45"/>
                    <a:pt x="124" y="45"/>
                    <a:pt x="124" y="45"/>
                  </a:cubicBezTo>
                  <a:cubicBezTo>
                    <a:pt x="107" y="61"/>
                    <a:pt x="107" y="61"/>
                    <a:pt x="107" y="61"/>
                  </a:cubicBezTo>
                  <a:cubicBezTo>
                    <a:pt x="107" y="104"/>
                    <a:pt x="107" y="104"/>
                    <a:pt x="107" y="104"/>
                  </a:cubicBezTo>
                  <a:close/>
                  <a:moveTo>
                    <a:pt x="132" y="104"/>
                  </a:moveTo>
                  <a:cubicBezTo>
                    <a:pt x="149" y="104"/>
                    <a:pt x="149" y="104"/>
                    <a:pt x="149" y="104"/>
                  </a:cubicBezTo>
                  <a:cubicBezTo>
                    <a:pt x="149" y="22"/>
                    <a:pt x="149" y="22"/>
                    <a:pt x="149" y="22"/>
                  </a:cubicBezTo>
                  <a:cubicBezTo>
                    <a:pt x="132" y="38"/>
                    <a:pt x="132" y="38"/>
                    <a:pt x="132" y="38"/>
                  </a:cubicBezTo>
                  <a:cubicBezTo>
                    <a:pt x="132" y="104"/>
                    <a:pt x="132" y="104"/>
                    <a:pt x="132" y="104"/>
                  </a:cubicBezTo>
                  <a:close/>
                  <a:moveTo>
                    <a:pt x="161" y="0"/>
                  </a:moveTo>
                  <a:cubicBezTo>
                    <a:pt x="164" y="0"/>
                    <a:pt x="165" y="2"/>
                    <a:pt x="164" y="4"/>
                  </a:cubicBezTo>
                  <a:cubicBezTo>
                    <a:pt x="164" y="5"/>
                    <a:pt x="164" y="5"/>
                    <a:pt x="164" y="5"/>
                  </a:cubicBezTo>
                  <a:cubicBezTo>
                    <a:pt x="163" y="8"/>
                    <a:pt x="162" y="12"/>
                    <a:pt x="161" y="15"/>
                  </a:cubicBezTo>
                  <a:cubicBezTo>
                    <a:pt x="161" y="16"/>
                    <a:pt x="161" y="16"/>
                    <a:pt x="161" y="16"/>
                  </a:cubicBezTo>
                  <a:cubicBezTo>
                    <a:pt x="160" y="19"/>
                    <a:pt x="158" y="19"/>
                    <a:pt x="156" y="17"/>
                  </a:cubicBezTo>
                  <a:cubicBezTo>
                    <a:pt x="155" y="17"/>
                    <a:pt x="155" y="17"/>
                    <a:pt x="155" y="17"/>
                  </a:cubicBezTo>
                  <a:cubicBezTo>
                    <a:pt x="154" y="16"/>
                    <a:pt x="154" y="15"/>
                    <a:pt x="153" y="14"/>
                  </a:cubicBezTo>
                  <a:cubicBezTo>
                    <a:pt x="103" y="61"/>
                    <a:pt x="103" y="61"/>
                    <a:pt x="103" y="61"/>
                  </a:cubicBezTo>
                  <a:cubicBezTo>
                    <a:pt x="87" y="44"/>
                    <a:pt x="87" y="44"/>
                    <a:pt x="87" y="44"/>
                  </a:cubicBezTo>
                  <a:cubicBezTo>
                    <a:pt x="74" y="30"/>
                    <a:pt x="74" y="30"/>
                    <a:pt x="74" y="30"/>
                  </a:cubicBezTo>
                  <a:cubicBezTo>
                    <a:pt x="3" y="96"/>
                    <a:pt x="3" y="96"/>
                    <a:pt x="3" y="96"/>
                  </a:cubicBezTo>
                  <a:cubicBezTo>
                    <a:pt x="0" y="93"/>
                    <a:pt x="0" y="93"/>
                    <a:pt x="0" y="93"/>
                  </a:cubicBezTo>
                  <a:cubicBezTo>
                    <a:pt x="74" y="24"/>
                    <a:pt x="74" y="24"/>
                    <a:pt x="74" y="24"/>
                  </a:cubicBezTo>
                  <a:cubicBezTo>
                    <a:pt x="87" y="37"/>
                    <a:pt x="87" y="37"/>
                    <a:pt x="87" y="37"/>
                  </a:cubicBezTo>
                  <a:cubicBezTo>
                    <a:pt x="103" y="55"/>
                    <a:pt x="103" y="55"/>
                    <a:pt x="103" y="55"/>
                  </a:cubicBezTo>
                  <a:cubicBezTo>
                    <a:pt x="150" y="11"/>
                    <a:pt x="150" y="11"/>
                    <a:pt x="150" y="11"/>
                  </a:cubicBezTo>
                  <a:cubicBezTo>
                    <a:pt x="149" y="10"/>
                    <a:pt x="148" y="9"/>
                    <a:pt x="148" y="9"/>
                  </a:cubicBezTo>
                  <a:cubicBezTo>
                    <a:pt x="147" y="8"/>
                    <a:pt x="147" y="8"/>
                    <a:pt x="147" y="8"/>
                  </a:cubicBezTo>
                  <a:cubicBezTo>
                    <a:pt x="145" y="6"/>
                    <a:pt x="146" y="4"/>
                    <a:pt x="149" y="3"/>
                  </a:cubicBezTo>
                  <a:cubicBezTo>
                    <a:pt x="150" y="3"/>
                    <a:pt x="150" y="3"/>
                    <a:pt x="150" y="3"/>
                  </a:cubicBezTo>
                  <a:cubicBezTo>
                    <a:pt x="152" y="2"/>
                    <a:pt x="157" y="1"/>
                    <a:pt x="160" y="1"/>
                  </a:cubicBezTo>
                  <a:cubicBezTo>
                    <a:pt x="161" y="0"/>
                    <a:pt x="161" y="0"/>
                    <a:pt x="161" y="0"/>
                  </a:cubicBezTo>
                  <a:close/>
                  <a:moveTo>
                    <a:pt x="7" y="104"/>
                  </a:moveTo>
                  <a:cubicBezTo>
                    <a:pt x="24" y="104"/>
                    <a:pt x="24" y="104"/>
                    <a:pt x="24" y="104"/>
                  </a:cubicBezTo>
                  <a:cubicBezTo>
                    <a:pt x="24" y="81"/>
                    <a:pt x="24" y="81"/>
                    <a:pt x="24" y="81"/>
                  </a:cubicBezTo>
                  <a:cubicBezTo>
                    <a:pt x="7" y="97"/>
                    <a:pt x="7" y="97"/>
                    <a:pt x="7" y="97"/>
                  </a:cubicBezTo>
                  <a:cubicBezTo>
                    <a:pt x="7" y="104"/>
                    <a:pt x="7" y="104"/>
                    <a:pt x="7" y="104"/>
                  </a:cubicBezTo>
                  <a:close/>
                  <a:moveTo>
                    <a:pt x="32" y="104"/>
                  </a:moveTo>
                  <a:cubicBezTo>
                    <a:pt x="49" y="104"/>
                    <a:pt x="49" y="104"/>
                    <a:pt x="49" y="104"/>
                  </a:cubicBezTo>
                  <a:cubicBezTo>
                    <a:pt x="49" y="58"/>
                    <a:pt x="49" y="58"/>
                    <a:pt x="49" y="58"/>
                  </a:cubicBezTo>
                  <a:cubicBezTo>
                    <a:pt x="32" y="74"/>
                    <a:pt x="32" y="74"/>
                    <a:pt x="32" y="74"/>
                  </a:cubicBezTo>
                  <a:cubicBezTo>
                    <a:pt x="32" y="104"/>
                    <a:pt x="32" y="104"/>
                    <a:pt x="32" y="104"/>
                  </a:cubicBezTo>
                  <a:close/>
                  <a:moveTo>
                    <a:pt x="57" y="50"/>
                  </a:moveTo>
                  <a:cubicBezTo>
                    <a:pt x="57" y="104"/>
                    <a:pt x="57" y="104"/>
                    <a:pt x="57" y="104"/>
                  </a:cubicBezTo>
                  <a:cubicBezTo>
                    <a:pt x="74" y="104"/>
                    <a:pt x="74" y="104"/>
                    <a:pt x="74" y="104"/>
                  </a:cubicBezTo>
                  <a:cubicBezTo>
                    <a:pt x="74" y="34"/>
                    <a:pt x="74" y="34"/>
                    <a:pt x="74" y="34"/>
                  </a:cubicBezTo>
                  <a:cubicBezTo>
                    <a:pt x="74" y="34"/>
                    <a:pt x="74" y="34"/>
                    <a:pt x="74" y="34"/>
                  </a:cubicBezTo>
                  <a:cubicBezTo>
                    <a:pt x="57" y="50"/>
                    <a:pt x="57" y="50"/>
                    <a:pt x="57" y="50"/>
                  </a:cubicBezTo>
                  <a:close/>
                  <a:moveTo>
                    <a:pt x="82" y="43"/>
                  </a:moveTo>
                  <a:cubicBezTo>
                    <a:pt x="82" y="104"/>
                    <a:pt x="82" y="104"/>
                    <a:pt x="82" y="104"/>
                  </a:cubicBezTo>
                  <a:cubicBezTo>
                    <a:pt x="87" y="104"/>
                    <a:pt x="87" y="104"/>
                    <a:pt x="87" y="104"/>
                  </a:cubicBezTo>
                  <a:cubicBezTo>
                    <a:pt x="99" y="104"/>
                    <a:pt x="99" y="104"/>
                    <a:pt x="99" y="104"/>
                  </a:cubicBezTo>
                  <a:cubicBezTo>
                    <a:pt x="99" y="61"/>
                    <a:pt x="99" y="61"/>
                    <a:pt x="99" y="61"/>
                  </a:cubicBezTo>
                  <a:cubicBezTo>
                    <a:pt x="87" y="48"/>
                    <a:pt x="87" y="48"/>
                    <a:pt x="87" y="48"/>
                  </a:cubicBezTo>
                  <a:lnTo>
                    <a:pt x="82" y="43"/>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50" name="组合 49"/>
          <p:cNvGrpSpPr/>
          <p:nvPr/>
        </p:nvGrpSpPr>
        <p:grpSpPr>
          <a:xfrm>
            <a:off x="7461771" y="4101582"/>
            <a:ext cx="3384376" cy="1775690"/>
            <a:chOff x="7461771" y="4101582"/>
            <a:chExt cx="3384376" cy="1775690"/>
          </a:xfrm>
        </p:grpSpPr>
        <p:sp>
          <p:nvSpPr>
            <p:cNvPr id="19" name="矩形标注 18"/>
            <p:cNvSpPr/>
            <p:nvPr/>
          </p:nvSpPr>
          <p:spPr>
            <a:xfrm>
              <a:off x="7461771" y="4101582"/>
              <a:ext cx="3384376" cy="1775690"/>
            </a:xfrm>
            <a:prstGeom prst="wedgeRectCallout">
              <a:avLst/>
            </a:prstGeom>
            <a:solidFill>
              <a:srgbClr val="D33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20"/>
            <p:cNvSpPr txBox="1"/>
            <p:nvPr/>
          </p:nvSpPr>
          <p:spPr>
            <a:xfrm>
              <a:off x="8541891" y="4825153"/>
              <a:ext cx="2206620" cy="812530"/>
            </a:xfrm>
            <a:prstGeom prst="rect">
              <a:avLst/>
            </a:prstGeom>
            <a:noFill/>
          </p:spPr>
          <p:txBody>
            <a:bodyPr wrap="square" rtlCol="0">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bg1"/>
                  </a:solidFill>
                  <a:latin typeface="微软雅黑" panose="020B0503020204020204" pitchFamily="34" charset="-122"/>
                  <a:ea typeface="微软雅黑" panose="020B0503020204020204" pitchFamily="34" charset="-122"/>
                </a:rPr>
                <a:t>文字。</a:t>
              </a:r>
            </a:p>
          </p:txBody>
        </p:sp>
        <p:sp>
          <p:nvSpPr>
            <p:cNvPr id="22" name="TextBox 21"/>
            <p:cNvSpPr txBox="1"/>
            <p:nvPr/>
          </p:nvSpPr>
          <p:spPr>
            <a:xfrm>
              <a:off x="8541891" y="4363488"/>
              <a:ext cx="887138" cy="407291"/>
            </a:xfrm>
            <a:prstGeom prst="rect">
              <a:avLst/>
            </a:prstGeom>
            <a:noFill/>
          </p:spPr>
          <p:txBody>
            <a:bodyPr wrap="square" tIns="0" bIns="0" rtlCol="0" anchor="t">
              <a:spAutoFit/>
            </a:bodyPr>
            <a:lstStyle/>
            <a:p>
              <a:pPr>
                <a:lnSpc>
                  <a:spcPct val="150000"/>
                </a:lnSpc>
              </a:pPr>
              <a:r>
                <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标题</a:t>
              </a:r>
              <a:r>
                <a:rPr lang="en-US" altLang="zh-CN"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4</a:t>
              </a:r>
              <a:endPar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24" name="Freeform 7"/>
            <p:cNvSpPr>
              <a:spLocks noEditPoints="1"/>
            </p:cNvSpPr>
            <p:nvPr/>
          </p:nvSpPr>
          <p:spPr bwMode="auto">
            <a:xfrm>
              <a:off x="7701324" y="4670910"/>
              <a:ext cx="807733" cy="652292"/>
            </a:xfrm>
            <a:custGeom>
              <a:avLst/>
              <a:gdLst>
                <a:gd name="T0" fmla="*/ 67 w 123"/>
                <a:gd name="T1" fmla="*/ 62 h 100"/>
                <a:gd name="T2" fmla="*/ 67 w 123"/>
                <a:gd name="T3" fmla="*/ 65 h 100"/>
                <a:gd name="T4" fmla="*/ 66 w 123"/>
                <a:gd name="T5" fmla="*/ 67 h 100"/>
                <a:gd name="T6" fmla="*/ 62 w 123"/>
                <a:gd name="T7" fmla="*/ 67 h 100"/>
                <a:gd name="T8" fmla="*/ 58 w 123"/>
                <a:gd name="T9" fmla="*/ 67 h 100"/>
                <a:gd name="T10" fmla="*/ 56 w 123"/>
                <a:gd name="T11" fmla="*/ 65 h 100"/>
                <a:gd name="T12" fmla="*/ 56 w 123"/>
                <a:gd name="T13" fmla="*/ 62 h 100"/>
                <a:gd name="T14" fmla="*/ 0 w 123"/>
                <a:gd name="T15" fmla="*/ 44 h 100"/>
                <a:gd name="T16" fmla="*/ 0 w 123"/>
                <a:gd name="T17" fmla="*/ 81 h 100"/>
                <a:gd name="T18" fmla="*/ 19 w 123"/>
                <a:gd name="T19" fmla="*/ 100 h 100"/>
                <a:gd name="T20" fmla="*/ 62 w 123"/>
                <a:gd name="T21" fmla="*/ 100 h 100"/>
                <a:gd name="T22" fmla="*/ 104 w 123"/>
                <a:gd name="T23" fmla="*/ 100 h 100"/>
                <a:gd name="T24" fmla="*/ 123 w 123"/>
                <a:gd name="T25" fmla="*/ 81 h 100"/>
                <a:gd name="T26" fmla="*/ 123 w 123"/>
                <a:gd name="T27" fmla="*/ 44 h 100"/>
                <a:gd name="T28" fmla="*/ 67 w 123"/>
                <a:gd name="T29" fmla="*/ 62 h 100"/>
                <a:gd name="T30" fmla="*/ 62 w 123"/>
                <a:gd name="T31" fmla="*/ 58 h 100"/>
                <a:gd name="T32" fmla="*/ 64 w 123"/>
                <a:gd name="T33" fmla="*/ 58 h 100"/>
                <a:gd name="T34" fmla="*/ 66 w 123"/>
                <a:gd name="T35" fmla="*/ 59 h 100"/>
                <a:gd name="T36" fmla="*/ 66 w 123"/>
                <a:gd name="T37" fmla="*/ 64 h 100"/>
                <a:gd name="T38" fmla="*/ 64 w 123"/>
                <a:gd name="T39" fmla="*/ 65 h 100"/>
                <a:gd name="T40" fmla="*/ 62 w 123"/>
                <a:gd name="T41" fmla="*/ 65 h 100"/>
                <a:gd name="T42" fmla="*/ 60 w 123"/>
                <a:gd name="T43" fmla="*/ 65 h 100"/>
                <a:gd name="T44" fmla="*/ 58 w 123"/>
                <a:gd name="T45" fmla="*/ 64 h 100"/>
                <a:gd name="T46" fmla="*/ 58 w 123"/>
                <a:gd name="T47" fmla="*/ 59 h 100"/>
                <a:gd name="T48" fmla="*/ 60 w 123"/>
                <a:gd name="T49" fmla="*/ 58 h 100"/>
                <a:gd name="T50" fmla="*/ 62 w 123"/>
                <a:gd name="T51" fmla="*/ 58 h 100"/>
                <a:gd name="T52" fmla="*/ 56 w 123"/>
                <a:gd name="T53" fmla="*/ 58 h 100"/>
                <a:gd name="T54" fmla="*/ 56 w 123"/>
                <a:gd name="T55" fmla="*/ 60 h 100"/>
                <a:gd name="T56" fmla="*/ 1 w 123"/>
                <a:gd name="T57" fmla="*/ 42 h 100"/>
                <a:gd name="T58" fmla="*/ 19 w 123"/>
                <a:gd name="T59" fmla="*/ 24 h 100"/>
                <a:gd name="T60" fmla="*/ 62 w 123"/>
                <a:gd name="T61" fmla="*/ 24 h 100"/>
                <a:gd name="T62" fmla="*/ 104 w 123"/>
                <a:gd name="T63" fmla="*/ 24 h 100"/>
                <a:gd name="T64" fmla="*/ 123 w 123"/>
                <a:gd name="T65" fmla="*/ 42 h 100"/>
                <a:gd name="T66" fmla="*/ 67 w 123"/>
                <a:gd name="T67" fmla="*/ 60 h 100"/>
                <a:gd name="T68" fmla="*/ 67 w 123"/>
                <a:gd name="T69" fmla="*/ 58 h 100"/>
                <a:gd name="T70" fmla="*/ 66 w 123"/>
                <a:gd name="T71" fmla="*/ 56 h 100"/>
                <a:gd name="T72" fmla="*/ 62 w 123"/>
                <a:gd name="T73" fmla="*/ 56 h 100"/>
                <a:gd name="T74" fmla="*/ 58 w 123"/>
                <a:gd name="T75" fmla="*/ 56 h 100"/>
                <a:gd name="T76" fmla="*/ 56 w 123"/>
                <a:gd name="T77" fmla="*/ 58 h 100"/>
                <a:gd name="T78" fmla="*/ 62 w 123"/>
                <a:gd name="T79" fmla="*/ 4 h 100"/>
                <a:gd name="T80" fmla="*/ 62 w 123"/>
                <a:gd name="T81" fmla="*/ 4 h 100"/>
                <a:gd name="T82" fmla="*/ 81 w 123"/>
                <a:gd name="T83" fmla="*/ 23 h 100"/>
                <a:gd name="T84" fmla="*/ 84 w 123"/>
                <a:gd name="T85" fmla="*/ 23 h 100"/>
                <a:gd name="T86" fmla="*/ 62 w 123"/>
                <a:gd name="T87" fmla="*/ 0 h 100"/>
                <a:gd name="T88" fmla="*/ 62 w 123"/>
                <a:gd name="T89" fmla="*/ 0 h 100"/>
                <a:gd name="T90" fmla="*/ 39 w 123"/>
                <a:gd name="T91" fmla="*/ 23 h 100"/>
                <a:gd name="T92" fmla="*/ 43 w 123"/>
                <a:gd name="T93" fmla="*/ 23 h 100"/>
                <a:gd name="T94" fmla="*/ 62 w 123"/>
                <a:gd name="T95" fmla="*/ 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 h="100">
                  <a:moveTo>
                    <a:pt x="67" y="62"/>
                  </a:moveTo>
                  <a:cubicBezTo>
                    <a:pt x="67" y="65"/>
                    <a:pt x="67" y="65"/>
                    <a:pt x="67" y="65"/>
                  </a:cubicBezTo>
                  <a:cubicBezTo>
                    <a:pt x="67" y="66"/>
                    <a:pt x="67" y="67"/>
                    <a:pt x="66" y="67"/>
                  </a:cubicBezTo>
                  <a:cubicBezTo>
                    <a:pt x="62" y="67"/>
                    <a:pt x="62" y="67"/>
                    <a:pt x="62" y="67"/>
                  </a:cubicBezTo>
                  <a:cubicBezTo>
                    <a:pt x="58" y="67"/>
                    <a:pt x="58" y="67"/>
                    <a:pt x="58" y="67"/>
                  </a:cubicBezTo>
                  <a:cubicBezTo>
                    <a:pt x="57" y="67"/>
                    <a:pt x="56" y="66"/>
                    <a:pt x="56" y="65"/>
                  </a:cubicBezTo>
                  <a:cubicBezTo>
                    <a:pt x="56" y="62"/>
                    <a:pt x="56" y="62"/>
                    <a:pt x="56" y="62"/>
                  </a:cubicBezTo>
                  <a:cubicBezTo>
                    <a:pt x="0" y="44"/>
                    <a:pt x="0" y="44"/>
                    <a:pt x="0" y="44"/>
                  </a:cubicBezTo>
                  <a:cubicBezTo>
                    <a:pt x="0" y="81"/>
                    <a:pt x="0" y="81"/>
                    <a:pt x="0" y="81"/>
                  </a:cubicBezTo>
                  <a:cubicBezTo>
                    <a:pt x="0" y="92"/>
                    <a:pt x="9" y="100"/>
                    <a:pt x="19" y="100"/>
                  </a:cubicBezTo>
                  <a:cubicBezTo>
                    <a:pt x="62" y="100"/>
                    <a:pt x="62" y="100"/>
                    <a:pt x="62" y="100"/>
                  </a:cubicBezTo>
                  <a:cubicBezTo>
                    <a:pt x="104" y="100"/>
                    <a:pt x="104" y="100"/>
                    <a:pt x="104" y="100"/>
                  </a:cubicBezTo>
                  <a:cubicBezTo>
                    <a:pt x="114" y="100"/>
                    <a:pt x="123" y="92"/>
                    <a:pt x="123" y="81"/>
                  </a:cubicBezTo>
                  <a:cubicBezTo>
                    <a:pt x="123" y="44"/>
                    <a:pt x="123" y="44"/>
                    <a:pt x="123" y="44"/>
                  </a:cubicBezTo>
                  <a:cubicBezTo>
                    <a:pt x="67" y="62"/>
                    <a:pt x="67" y="62"/>
                    <a:pt x="67" y="62"/>
                  </a:cubicBezTo>
                  <a:close/>
                  <a:moveTo>
                    <a:pt x="62" y="58"/>
                  </a:moveTo>
                  <a:cubicBezTo>
                    <a:pt x="64" y="58"/>
                    <a:pt x="64" y="58"/>
                    <a:pt x="64" y="58"/>
                  </a:cubicBezTo>
                  <a:cubicBezTo>
                    <a:pt x="65" y="58"/>
                    <a:pt x="66" y="58"/>
                    <a:pt x="66" y="59"/>
                  </a:cubicBezTo>
                  <a:cubicBezTo>
                    <a:pt x="66" y="64"/>
                    <a:pt x="66" y="64"/>
                    <a:pt x="66" y="64"/>
                  </a:cubicBezTo>
                  <a:cubicBezTo>
                    <a:pt x="66" y="65"/>
                    <a:pt x="65" y="65"/>
                    <a:pt x="64" y="65"/>
                  </a:cubicBezTo>
                  <a:cubicBezTo>
                    <a:pt x="62" y="65"/>
                    <a:pt x="62" y="65"/>
                    <a:pt x="62" y="65"/>
                  </a:cubicBezTo>
                  <a:cubicBezTo>
                    <a:pt x="60" y="65"/>
                    <a:pt x="60" y="65"/>
                    <a:pt x="60" y="65"/>
                  </a:cubicBezTo>
                  <a:cubicBezTo>
                    <a:pt x="59" y="65"/>
                    <a:pt x="58" y="65"/>
                    <a:pt x="58" y="64"/>
                  </a:cubicBezTo>
                  <a:cubicBezTo>
                    <a:pt x="58" y="59"/>
                    <a:pt x="58" y="59"/>
                    <a:pt x="58" y="59"/>
                  </a:cubicBezTo>
                  <a:cubicBezTo>
                    <a:pt x="58" y="58"/>
                    <a:pt x="59" y="58"/>
                    <a:pt x="60" y="58"/>
                  </a:cubicBezTo>
                  <a:cubicBezTo>
                    <a:pt x="62" y="58"/>
                    <a:pt x="62" y="58"/>
                    <a:pt x="62" y="58"/>
                  </a:cubicBezTo>
                  <a:close/>
                  <a:moveTo>
                    <a:pt x="56" y="58"/>
                  </a:moveTo>
                  <a:cubicBezTo>
                    <a:pt x="56" y="60"/>
                    <a:pt x="56" y="60"/>
                    <a:pt x="56" y="60"/>
                  </a:cubicBezTo>
                  <a:cubicBezTo>
                    <a:pt x="1" y="42"/>
                    <a:pt x="1" y="42"/>
                    <a:pt x="1" y="42"/>
                  </a:cubicBezTo>
                  <a:cubicBezTo>
                    <a:pt x="1" y="32"/>
                    <a:pt x="9" y="24"/>
                    <a:pt x="19" y="24"/>
                  </a:cubicBezTo>
                  <a:cubicBezTo>
                    <a:pt x="62" y="24"/>
                    <a:pt x="62" y="24"/>
                    <a:pt x="62" y="24"/>
                  </a:cubicBezTo>
                  <a:cubicBezTo>
                    <a:pt x="104" y="24"/>
                    <a:pt x="104" y="24"/>
                    <a:pt x="104" y="24"/>
                  </a:cubicBezTo>
                  <a:cubicBezTo>
                    <a:pt x="114" y="24"/>
                    <a:pt x="122" y="32"/>
                    <a:pt x="123" y="42"/>
                  </a:cubicBezTo>
                  <a:cubicBezTo>
                    <a:pt x="67" y="60"/>
                    <a:pt x="67" y="60"/>
                    <a:pt x="67" y="60"/>
                  </a:cubicBezTo>
                  <a:cubicBezTo>
                    <a:pt x="67" y="58"/>
                    <a:pt x="67" y="58"/>
                    <a:pt x="67" y="58"/>
                  </a:cubicBezTo>
                  <a:cubicBezTo>
                    <a:pt x="67" y="56"/>
                    <a:pt x="67" y="56"/>
                    <a:pt x="66" y="56"/>
                  </a:cubicBezTo>
                  <a:cubicBezTo>
                    <a:pt x="62" y="56"/>
                    <a:pt x="62" y="56"/>
                    <a:pt x="62" y="56"/>
                  </a:cubicBezTo>
                  <a:cubicBezTo>
                    <a:pt x="58" y="56"/>
                    <a:pt x="58" y="56"/>
                    <a:pt x="58" y="56"/>
                  </a:cubicBezTo>
                  <a:cubicBezTo>
                    <a:pt x="57" y="56"/>
                    <a:pt x="56" y="56"/>
                    <a:pt x="56" y="58"/>
                  </a:cubicBezTo>
                  <a:close/>
                  <a:moveTo>
                    <a:pt x="62" y="4"/>
                  </a:moveTo>
                  <a:cubicBezTo>
                    <a:pt x="62" y="4"/>
                    <a:pt x="62" y="4"/>
                    <a:pt x="62" y="4"/>
                  </a:cubicBezTo>
                  <a:cubicBezTo>
                    <a:pt x="72" y="4"/>
                    <a:pt x="81" y="13"/>
                    <a:pt x="81" y="23"/>
                  </a:cubicBezTo>
                  <a:cubicBezTo>
                    <a:pt x="84" y="23"/>
                    <a:pt x="84" y="23"/>
                    <a:pt x="84" y="23"/>
                  </a:cubicBezTo>
                  <a:cubicBezTo>
                    <a:pt x="84" y="11"/>
                    <a:pt x="74" y="1"/>
                    <a:pt x="62" y="0"/>
                  </a:cubicBezTo>
                  <a:cubicBezTo>
                    <a:pt x="62" y="0"/>
                    <a:pt x="62" y="0"/>
                    <a:pt x="62" y="0"/>
                  </a:cubicBezTo>
                  <a:cubicBezTo>
                    <a:pt x="49" y="0"/>
                    <a:pt x="39" y="11"/>
                    <a:pt x="39" y="23"/>
                  </a:cubicBezTo>
                  <a:cubicBezTo>
                    <a:pt x="43" y="23"/>
                    <a:pt x="43" y="23"/>
                    <a:pt x="43" y="23"/>
                  </a:cubicBezTo>
                  <a:cubicBezTo>
                    <a:pt x="43" y="13"/>
                    <a:pt x="51" y="4"/>
                    <a:pt x="62" y="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49" name="组合 48"/>
          <p:cNvGrpSpPr/>
          <p:nvPr/>
        </p:nvGrpSpPr>
        <p:grpSpPr>
          <a:xfrm>
            <a:off x="3634221" y="4101582"/>
            <a:ext cx="3384376" cy="1775690"/>
            <a:chOff x="3634221" y="4101582"/>
            <a:chExt cx="3384376" cy="1775690"/>
          </a:xfrm>
        </p:grpSpPr>
        <p:sp>
          <p:nvSpPr>
            <p:cNvPr id="14" name="矩形标注 13"/>
            <p:cNvSpPr/>
            <p:nvPr/>
          </p:nvSpPr>
          <p:spPr>
            <a:xfrm>
              <a:off x="3634221" y="4101582"/>
              <a:ext cx="3384376" cy="1775690"/>
            </a:xfrm>
            <a:prstGeom prst="wedgeRectCallou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15"/>
            <p:cNvSpPr txBox="1"/>
            <p:nvPr/>
          </p:nvSpPr>
          <p:spPr>
            <a:xfrm>
              <a:off x="4746612" y="4825153"/>
              <a:ext cx="2206620" cy="812530"/>
            </a:xfrm>
            <a:prstGeom prst="rect">
              <a:avLst/>
            </a:prstGeom>
            <a:noFill/>
          </p:spPr>
          <p:txBody>
            <a:bodyPr wrap="square" rtlCol="0">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bg1"/>
                  </a:solidFill>
                  <a:latin typeface="微软雅黑" panose="020B0503020204020204" pitchFamily="34" charset="-122"/>
                  <a:ea typeface="微软雅黑" panose="020B0503020204020204" pitchFamily="34" charset="-122"/>
                </a:rPr>
                <a:t>文字。</a:t>
              </a:r>
            </a:p>
          </p:txBody>
        </p:sp>
        <p:sp>
          <p:nvSpPr>
            <p:cNvPr id="17" name="TextBox 16"/>
            <p:cNvSpPr txBox="1"/>
            <p:nvPr/>
          </p:nvSpPr>
          <p:spPr>
            <a:xfrm>
              <a:off x="4746612" y="4363488"/>
              <a:ext cx="887138" cy="407291"/>
            </a:xfrm>
            <a:prstGeom prst="rect">
              <a:avLst/>
            </a:prstGeom>
            <a:noFill/>
          </p:spPr>
          <p:txBody>
            <a:bodyPr wrap="square" tIns="0" bIns="0" rtlCol="0" anchor="t">
              <a:spAutoFit/>
            </a:bodyPr>
            <a:lstStyle/>
            <a:p>
              <a:pPr>
                <a:lnSpc>
                  <a:spcPct val="150000"/>
                </a:lnSpc>
              </a:pPr>
              <a:r>
                <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标题</a:t>
              </a:r>
              <a:r>
                <a:rPr lang="en-US" altLang="zh-CN"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3</a:t>
              </a:r>
              <a:endPar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25" name="Freeform 8"/>
            <p:cNvSpPr>
              <a:spLocks noEditPoints="1"/>
            </p:cNvSpPr>
            <p:nvPr/>
          </p:nvSpPr>
          <p:spPr bwMode="auto">
            <a:xfrm>
              <a:off x="3796813" y="4670910"/>
              <a:ext cx="845520" cy="740810"/>
            </a:xfrm>
            <a:custGeom>
              <a:avLst/>
              <a:gdLst>
                <a:gd name="T0" fmla="*/ 92 w 137"/>
                <a:gd name="T1" fmla="*/ 69 h 120"/>
                <a:gd name="T2" fmla="*/ 76 w 137"/>
                <a:gd name="T3" fmla="*/ 52 h 120"/>
                <a:gd name="T4" fmla="*/ 75 w 137"/>
                <a:gd name="T5" fmla="*/ 38 h 120"/>
                <a:gd name="T6" fmla="*/ 69 w 137"/>
                <a:gd name="T7" fmla="*/ 44 h 120"/>
                <a:gd name="T8" fmla="*/ 52 w 137"/>
                <a:gd name="T9" fmla="*/ 28 h 120"/>
                <a:gd name="T10" fmla="*/ 41 w 137"/>
                <a:gd name="T11" fmla="*/ 37 h 120"/>
                <a:gd name="T12" fmla="*/ 18 w 137"/>
                <a:gd name="T13" fmla="*/ 38 h 120"/>
                <a:gd name="T14" fmla="*/ 16 w 137"/>
                <a:gd name="T15" fmla="*/ 52 h 120"/>
                <a:gd name="T16" fmla="*/ 0 w 137"/>
                <a:gd name="T17" fmla="*/ 69 h 120"/>
                <a:gd name="T18" fmla="*/ 9 w 137"/>
                <a:gd name="T19" fmla="*/ 80 h 120"/>
                <a:gd name="T20" fmla="*/ 10 w 137"/>
                <a:gd name="T21" fmla="*/ 103 h 120"/>
                <a:gd name="T22" fmla="*/ 24 w 137"/>
                <a:gd name="T23" fmla="*/ 104 h 120"/>
                <a:gd name="T24" fmla="*/ 41 w 137"/>
                <a:gd name="T25" fmla="*/ 120 h 120"/>
                <a:gd name="T26" fmla="*/ 52 w 137"/>
                <a:gd name="T27" fmla="*/ 111 h 120"/>
                <a:gd name="T28" fmla="*/ 72 w 137"/>
                <a:gd name="T29" fmla="*/ 107 h 120"/>
                <a:gd name="T30" fmla="*/ 83 w 137"/>
                <a:gd name="T31" fmla="*/ 103 h 120"/>
                <a:gd name="T32" fmla="*/ 83 w 137"/>
                <a:gd name="T33" fmla="*/ 80 h 120"/>
                <a:gd name="T34" fmla="*/ 72 w 137"/>
                <a:gd name="T35" fmla="*/ 84 h 120"/>
                <a:gd name="T36" fmla="*/ 46 w 137"/>
                <a:gd name="T37" fmla="*/ 101 h 120"/>
                <a:gd name="T38" fmla="*/ 46 w 137"/>
                <a:gd name="T39" fmla="*/ 47 h 120"/>
                <a:gd name="T40" fmla="*/ 73 w 137"/>
                <a:gd name="T41" fmla="*/ 74 h 120"/>
                <a:gd name="T42" fmla="*/ 129 w 137"/>
                <a:gd name="T43" fmla="*/ 77 h 120"/>
                <a:gd name="T44" fmla="*/ 137 w 137"/>
                <a:gd name="T45" fmla="*/ 85 h 120"/>
                <a:gd name="T46" fmla="*/ 133 w 137"/>
                <a:gd name="T47" fmla="*/ 91 h 120"/>
                <a:gd name="T48" fmla="*/ 132 w 137"/>
                <a:gd name="T49" fmla="*/ 102 h 120"/>
                <a:gd name="T50" fmla="*/ 125 w 137"/>
                <a:gd name="T51" fmla="*/ 103 h 120"/>
                <a:gd name="T52" fmla="*/ 117 w 137"/>
                <a:gd name="T53" fmla="*/ 111 h 120"/>
                <a:gd name="T54" fmla="*/ 111 w 137"/>
                <a:gd name="T55" fmla="*/ 107 h 120"/>
                <a:gd name="T56" fmla="*/ 100 w 137"/>
                <a:gd name="T57" fmla="*/ 106 h 120"/>
                <a:gd name="T58" fmla="*/ 99 w 137"/>
                <a:gd name="T59" fmla="*/ 99 h 120"/>
                <a:gd name="T60" fmla="*/ 91 w 137"/>
                <a:gd name="T61" fmla="*/ 91 h 120"/>
                <a:gd name="T62" fmla="*/ 96 w 137"/>
                <a:gd name="T63" fmla="*/ 85 h 120"/>
                <a:gd name="T64" fmla="*/ 96 w 137"/>
                <a:gd name="T65" fmla="*/ 74 h 120"/>
                <a:gd name="T66" fmla="*/ 103 w 137"/>
                <a:gd name="T67" fmla="*/ 73 h 120"/>
                <a:gd name="T68" fmla="*/ 111 w 137"/>
                <a:gd name="T69" fmla="*/ 65 h 120"/>
                <a:gd name="T70" fmla="*/ 117 w 137"/>
                <a:gd name="T71" fmla="*/ 70 h 120"/>
                <a:gd name="T72" fmla="*/ 128 w 137"/>
                <a:gd name="T73" fmla="*/ 70 h 120"/>
                <a:gd name="T74" fmla="*/ 129 w 137"/>
                <a:gd name="T75" fmla="*/ 77 h 120"/>
                <a:gd name="T76" fmla="*/ 128 w 137"/>
                <a:gd name="T77" fmla="*/ 88 h 120"/>
                <a:gd name="T78" fmla="*/ 101 w 137"/>
                <a:gd name="T79" fmla="*/ 88 h 120"/>
                <a:gd name="T80" fmla="*/ 114 w 137"/>
                <a:gd name="T81" fmla="*/ 102 h 120"/>
                <a:gd name="T82" fmla="*/ 137 w 137"/>
                <a:gd name="T83" fmla="*/ 27 h 120"/>
                <a:gd name="T84" fmla="*/ 131 w 137"/>
                <a:gd name="T85" fmla="*/ 34 h 120"/>
                <a:gd name="T86" fmla="*/ 131 w 137"/>
                <a:gd name="T87" fmla="*/ 50 h 120"/>
                <a:gd name="T88" fmla="*/ 122 w 137"/>
                <a:gd name="T89" fmla="*/ 51 h 120"/>
                <a:gd name="T90" fmla="*/ 111 w 137"/>
                <a:gd name="T91" fmla="*/ 61 h 120"/>
                <a:gd name="T92" fmla="*/ 103 w 137"/>
                <a:gd name="T93" fmla="*/ 55 h 120"/>
                <a:gd name="T94" fmla="*/ 88 w 137"/>
                <a:gd name="T95" fmla="*/ 55 h 120"/>
                <a:gd name="T96" fmla="*/ 87 w 137"/>
                <a:gd name="T97" fmla="*/ 46 h 120"/>
                <a:gd name="T98" fmla="*/ 76 w 137"/>
                <a:gd name="T99" fmla="*/ 34 h 120"/>
                <a:gd name="T100" fmla="*/ 82 w 137"/>
                <a:gd name="T101" fmla="*/ 27 h 120"/>
                <a:gd name="T102" fmla="*/ 83 w 137"/>
                <a:gd name="T103" fmla="*/ 12 h 120"/>
                <a:gd name="T104" fmla="*/ 92 w 137"/>
                <a:gd name="T105" fmla="*/ 11 h 120"/>
                <a:gd name="T106" fmla="*/ 103 w 137"/>
                <a:gd name="T107" fmla="*/ 0 h 120"/>
                <a:gd name="T108" fmla="*/ 110 w 137"/>
                <a:gd name="T109" fmla="*/ 6 h 120"/>
                <a:gd name="T110" fmla="*/ 126 w 137"/>
                <a:gd name="T111" fmla="*/ 7 h 120"/>
                <a:gd name="T112" fmla="*/ 127 w 137"/>
                <a:gd name="T113" fmla="*/ 16 h 120"/>
                <a:gd name="T114" fmla="*/ 107 w 137"/>
                <a:gd name="T115" fmla="*/ 49 h 120"/>
                <a:gd name="T116" fmla="*/ 89 w 137"/>
                <a:gd name="T117" fmla="*/ 31 h 120"/>
                <a:gd name="T118" fmla="*/ 125 w 137"/>
                <a:gd name="T119" fmla="*/ 3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20">
                  <a:moveTo>
                    <a:pt x="92" y="80"/>
                  </a:moveTo>
                  <a:cubicBezTo>
                    <a:pt x="92" y="69"/>
                    <a:pt x="92" y="69"/>
                    <a:pt x="92" y="69"/>
                  </a:cubicBezTo>
                  <a:cubicBezTo>
                    <a:pt x="83" y="69"/>
                    <a:pt x="83" y="69"/>
                    <a:pt x="83" y="69"/>
                  </a:cubicBezTo>
                  <a:cubicBezTo>
                    <a:pt x="82" y="62"/>
                    <a:pt x="80" y="57"/>
                    <a:pt x="76" y="52"/>
                  </a:cubicBezTo>
                  <a:cubicBezTo>
                    <a:pt x="83" y="45"/>
                    <a:pt x="83" y="45"/>
                    <a:pt x="83" y="45"/>
                  </a:cubicBezTo>
                  <a:cubicBezTo>
                    <a:pt x="75" y="38"/>
                    <a:pt x="75" y="38"/>
                    <a:pt x="75" y="38"/>
                  </a:cubicBezTo>
                  <a:cubicBezTo>
                    <a:pt x="72" y="41"/>
                    <a:pt x="72" y="41"/>
                    <a:pt x="72" y="41"/>
                  </a:cubicBezTo>
                  <a:cubicBezTo>
                    <a:pt x="69" y="44"/>
                    <a:pt x="69" y="44"/>
                    <a:pt x="69" y="44"/>
                  </a:cubicBezTo>
                  <a:cubicBezTo>
                    <a:pt x="64" y="40"/>
                    <a:pt x="58" y="38"/>
                    <a:pt x="52" y="37"/>
                  </a:cubicBezTo>
                  <a:cubicBezTo>
                    <a:pt x="52" y="28"/>
                    <a:pt x="52" y="28"/>
                    <a:pt x="52" y="28"/>
                  </a:cubicBezTo>
                  <a:cubicBezTo>
                    <a:pt x="41" y="28"/>
                    <a:pt x="41" y="28"/>
                    <a:pt x="41" y="28"/>
                  </a:cubicBezTo>
                  <a:cubicBezTo>
                    <a:pt x="41" y="37"/>
                    <a:pt x="41" y="37"/>
                    <a:pt x="41" y="37"/>
                  </a:cubicBezTo>
                  <a:cubicBezTo>
                    <a:pt x="35" y="38"/>
                    <a:pt x="29" y="40"/>
                    <a:pt x="24" y="44"/>
                  </a:cubicBezTo>
                  <a:cubicBezTo>
                    <a:pt x="18" y="38"/>
                    <a:pt x="18" y="38"/>
                    <a:pt x="18" y="38"/>
                  </a:cubicBezTo>
                  <a:cubicBezTo>
                    <a:pt x="10" y="46"/>
                    <a:pt x="10" y="46"/>
                    <a:pt x="10" y="46"/>
                  </a:cubicBezTo>
                  <a:cubicBezTo>
                    <a:pt x="16" y="52"/>
                    <a:pt x="16" y="52"/>
                    <a:pt x="16" y="52"/>
                  </a:cubicBezTo>
                  <a:cubicBezTo>
                    <a:pt x="13" y="57"/>
                    <a:pt x="10" y="63"/>
                    <a:pt x="9" y="69"/>
                  </a:cubicBezTo>
                  <a:cubicBezTo>
                    <a:pt x="0" y="69"/>
                    <a:pt x="0" y="69"/>
                    <a:pt x="0" y="69"/>
                  </a:cubicBezTo>
                  <a:cubicBezTo>
                    <a:pt x="0" y="80"/>
                    <a:pt x="0" y="80"/>
                    <a:pt x="0" y="80"/>
                  </a:cubicBezTo>
                  <a:cubicBezTo>
                    <a:pt x="9" y="80"/>
                    <a:pt x="9" y="80"/>
                    <a:pt x="9" y="80"/>
                  </a:cubicBezTo>
                  <a:cubicBezTo>
                    <a:pt x="10" y="86"/>
                    <a:pt x="13" y="92"/>
                    <a:pt x="16" y="97"/>
                  </a:cubicBezTo>
                  <a:cubicBezTo>
                    <a:pt x="10" y="103"/>
                    <a:pt x="10" y="103"/>
                    <a:pt x="10" y="103"/>
                  </a:cubicBezTo>
                  <a:cubicBezTo>
                    <a:pt x="18" y="111"/>
                    <a:pt x="18" y="111"/>
                    <a:pt x="18" y="111"/>
                  </a:cubicBezTo>
                  <a:cubicBezTo>
                    <a:pt x="24" y="104"/>
                    <a:pt x="24" y="104"/>
                    <a:pt x="24" y="104"/>
                  </a:cubicBezTo>
                  <a:cubicBezTo>
                    <a:pt x="29" y="108"/>
                    <a:pt x="35" y="110"/>
                    <a:pt x="41" y="111"/>
                  </a:cubicBezTo>
                  <a:cubicBezTo>
                    <a:pt x="41" y="120"/>
                    <a:pt x="41" y="120"/>
                    <a:pt x="41" y="120"/>
                  </a:cubicBezTo>
                  <a:cubicBezTo>
                    <a:pt x="52" y="120"/>
                    <a:pt x="52" y="120"/>
                    <a:pt x="52" y="120"/>
                  </a:cubicBezTo>
                  <a:cubicBezTo>
                    <a:pt x="52" y="111"/>
                    <a:pt x="52" y="111"/>
                    <a:pt x="52" y="111"/>
                  </a:cubicBezTo>
                  <a:cubicBezTo>
                    <a:pt x="58" y="110"/>
                    <a:pt x="64" y="108"/>
                    <a:pt x="69" y="104"/>
                  </a:cubicBezTo>
                  <a:cubicBezTo>
                    <a:pt x="72" y="107"/>
                    <a:pt x="72" y="107"/>
                    <a:pt x="72" y="107"/>
                  </a:cubicBezTo>
                  <a:cubicBezTo>
                    <a:pt x="75" y="111"/>
                    <a:pt x="75" y="111"/>
                    <a:pt x="75" y="111"/>
                  </a:cubicBezTo>
                  <a:cubicBezTo>
                    <a:pt x="83" y="103"/>
                    <a:pt x="83" y="103"/>
                    <a:pt x="83" y="103"/>
                  </a:cubicBezTo>
                  <a:cubicBezTo>
                    <a:pt x="77" y="96"/>
                    <a:pt x="77" y="96"/>
                    <a:pt x="77" y="96"/>
                  </a:cubicBezTo>
                  <a:cubicBezTo>
                    <a:pt x="80" y="91"/>
                    <a:pt x="83" y="86"/>
                    <a:pt x="83" y="80"/>
                  </a:cubicBezTo>
                  <a:cubicBezTo>
                    <a:pt x="92" y="80"/>
                    <a:pt x="92" y="80"/>
                    <a:pt x="92" y="80"/>
                  </a:cubicBezTo>
                  <a:close/>
                  <a:moveTo>
                    <a:pt x="72" y="84"/>
                  </a:moveTo>
                  <a:cubicBezTo>
                    <a:pt x="72" y="84"/>
                    <a:pt x="72" y="84"/>
                    <a:pt x="72" y="84"/>
                  </a:cubicBezTo>
                  <a:cubicBezTo>
                    <a:pt x="68" y="94"/>
                    <a:pt x="58" y="101"/>
                    <a:pt x="46" y="101"/>
                  </a:cubicBezTo>
                  <a:cubicBezTo>
                    <a:pt x="31" y="101"/>
                    <a:pt x="19" y="89"/>
                    <a:pt x="19" y="74"/>
                  </a:cubicBezTo>
                  <a:cubicBezTo>
                    <a:pt x="19" y="59"/>
                    <a:pt x="31" y="47"/>
                    <a:pt x="46" y="47"/>
                  </a:cubicBezTo>
                  <a:cubicBezTo>
                    <a:pt x="58" y="47"/>
                    <a:pt x="68" y="54"/>
                    <a:pt x="72" y="64"/>
                  </a:cubicBezTo>
                  <a:cubicBezTo>
                    <a:pt x="73" y="67"/>
                    <a:pt x="73" y="71"/>
                    <a:pt x="73" y="74"/>
                  </a:cubicBezTo>
                  <a:cubicBezTo>
                    <a:pt x="73" y="78"/>
                    <a:pt x="73" y="81"/>
                    <a:pt x="72" y="84"/>
                  </a:cubicBezTo>
                  <a:close/>
                  <a:moveTo>
                    <a:pt x="129" y="77"/>
                  </a:moveTo>
                  <a:cubicBezTo>
                    <a:pt x="131" y="79"/>
                    <a:pt x="132" y="82"/>
                    <a:pt x="133" y="85"/>
                  </a:cubicBezTo>
                  <a:cubicBezTo>
                    <a:pt x="137" y="85"/>
                    <a:pt x="137" y="85"/>
                    <a:pt x="137" y="85"/>
                  </a:cubicBezTo>
                  <a:cubicBezTo>
                    <a:pt x="137" y="91"/>
                    <a:pt x="137" y="91"/>
                    <a:pt x="137" y="91"/>
                  </a:cubicBezTo>
                  <a:cubicBezTo>
                    <a:pt x="133" y="91"/>
                    <a:pt x="133" y="91"/>
                    <a:pt x="133" y="91"/>
                  </a:cubicBezTo>
                  <a:cubicBezTo>
                    <a:pt x="132" y="94"/>
                    <a:pt x="131" y="97"/>
                    <a:pt x="129" y="99"/>
                  </a:cubicBezTo>
                  <a:cubicBezTo>
                    <a:pt x="132" y="102"/>
                    <a:pt x="132" y="102"/>
                    <a:pt x="132" y="102"/>
                  </a:cubicBezTo>
                  <a:cubicBezTo>
                    <a:pt x="129" y="106"/>
                    <a:pt x="129" y="106"/>
                    <a:pt x="129" y="106"/>
                  </a:cubicBezTo>
                  <a:cubicBezTo>
                    <a:pt x="125" y="103"/>
                    <a:pt x="125" y="103"/>
                    <a:pt x="125" y="103"/>
                  </a:cubicBezTo>
                  <a:cubicBezTo>
                    <a:pt x="123" y="105"/>
                    <a:pt x="120" y="106"/>
                    <a:pt x="117" y="107"/>
                  </a:cubicBezTo>
                  <a:cubicBezTo>
                    <a:pt x="117" y="111"/>
                    <a:pt x="117" y="111"/>
                    <a:pt x="117" y="111"/>
                  </a:cubicBezTo>
                  <a:cubicBezTo>
                    <a:pt x="111" y="111"/>
                    <a:pt x="111" y="111"/>
                    <a:pt x="111" y="111"/>
                  </a:cubicBezTo>
                  <a:cubicBezTo>
                    <a:pt x="111" y="107"/>
                    <a:pt x="111" y="107"/>
                    <a:pt x="111" y="107"/>
                  </a:cubicBezTo>
                  <a:cubicBezTo>
                    <a:pt x="108" y="106"/>
                    <a:pt x="105" y="105"/>
                    <a:pt x="103" y="103"/>
                  </a:cubicBezTo>
                  <a:cubicBezTo>
                    <a:pt x="100" y="106"/>
                    <a:pt x="100" y="106"/>
                    <a:pt x="100" y="106"/>
                  </a:cubicBezTo>
                  <a:cubicBezTo>
                    <a:pt x="96" y="102"/>
                    <a:pt x="96" y="102"/>
                    <a:pt x="96" y="102"/>
                  </a:cubicBezTo>
                  <a:cubicBezTo>
                    <a:pt x="99" y="99"/>
                    <a:pt x="99" y="99"/>
                    <a:pt x="99" y="99"/>
                  </a:cubicBezTo>
                  <a:cubicBezTo>
                    <a:pt x="97" y="97"/>
                    <a:pt x="96" y="94"/>
                    <a:pt x="96" y="91"/>
                  </a:cubicBezTo>
                  <a:cubicBezTo>
                    <a:pt x="91" y="91"/>
                    <a:pt x="91" y="91"/>
                    <a:pt x="91" y="91"/>
                  </a:cubicBezTo>
                  <a:cubicBezTo>
                    <a:pt x="91" y="85"/>
                    <a:pt x="91" y="85"/>
                    <a:pt x="91" y="85"/>
                  </a:cubicBezTo>
                  <a:cubicBezTo>
                    <a:pt x="96" y="85"/>
                    <a:pt x="96" y="85"/>
                    <a:pt x="96" y="85"/>
                  </a:cubicBezTo>
                  <a:cubicBezTo>
                    <a:pt x="96" y="82"/>
                    <a:pt x="97" y="79"/>
                    <a:pt x="99" y="77"/>
                  </a:cubicBezTo>
                  <a:cubicBezTo>
                    <a:pt x="96" y="74"/>
                    <a:pt x="96" y="74"/>
                    <a:pt x="96" y="74"/>
                  </a:cubicBezTo>
                  <a:cubicBezTo>
                    <a:pt x="100" y="70"/>
                    <a:pt x="100" y="70"/>
                    <a:pt x="100" y="70"/>
                  </a:cubicBezTo>
                  <a:cubicBezTo>
                    <a:pt x="103" y="73"/>
                    <a:pt x="103" y="73"/>
                    <a:pt x="103" y="73"/>
                  </a:cubicBezTo>
                  <a:cubicBezTo>
                    <a:pt x="105" y="71"/>
                    <a:pt x="108" y="70"/>
                    <a:pt x="111" y="70"/>
                  </a:cubicBezTo>
                  <a:cubicBezTo>
                    <a:pt x="111" y="65"/>
                    <a:pt x="111" y="65"/>
                    <a:pt x="111" y="65"/>
                  </a:cubicBezTo>
                  <a:cubicBezTo>
                    <a:pt x="117" y="65"/>
                    <a:pt x="117" y="65"/>
                    <a:pt x="117" y="65"/>
                  </a:cubicBezTo>
                  <a:cubicBezTo>
                    <a:pt x="117" y="70"/>
                    <a:pt x="117" y="70"/>
                    <a:pt x="117" y="70"/>
                  </a:cubicBezTo>
                  <a:cubicBezTo>
                    <a:pt x="120" y="70"/>
                    <a:pt x="123" y="71"/>
                    <a:pt x="125" y="73"/>
                  </a:cubicBezTo>
                  <a:cubicBezTo>
                    <a:pt x="128" y="70"/>
                    <a:pt x="128" y="70"/>
                    <a:pt x="128" y="70"/>
                  </a:cubicBezTo>
                  <a:cubicBezTo>
                    <a:pt x="132" y="74"/>
                    <a:pt x="132" y="74"/>
                    <a:pt x="132" y="74"/>
                  </a:cubicBezTo>
                  <a:cubicBezTo>
                    <a:pt x="129" y="77"/>
                    <a:pt x="129" y="77"/>
                    <a:pt x="129" y="77"/>
                  </a:cubicBezTo>
                  <a:close/>
                  <a:moveTo>
                    <a:pt x="114" y="102"/>
                  </a:moveTo>
                  <a:cubicBezTo>
                    <a:pt x="122" y="102"/>
                    <a:pt x="128" y="96"/>
                    <a:pt x="128" y="88"/>
                  </a:cubicBezTo>
                  <a:cubicBezTo>
                    <a:pt x="128" y="81"/>
                    <a:pt x="122" y="75"/>
                    <a:pt x="114" y="75"/>
                  </a:cubicBezTo>
                  <a:cubicBezTo>
                    <a:pt x="107" y="75"/>
                    <a:pt x="101" y="81"/>
                    <a:pt x="101" y="88"/>
                  </a:cubicBezTo>
                  <a:cubicBezTo>
                    <a:pt x="101" y="96"/>
                    <a:pt x="107" y="102"/>
                    <a:pt x="114" y="102"/>
                  </a:cubicBezTo>
                  <a:cubicBezTo>
                    <a:pt x="114" y="102"/>
                    <a:pt x="114" y="102"/>
                    <a:pt x="114" y="102"/>
                  </a:cubicBezTo>
                  <a:close/>
                  <a:moveTo>
                    <a:pt x="131" y="27"/>
                  </a:moveTo>
                  <a:cubicBezTo>
                    <a:pt x="137" y="27"/>
                    <a:pt x="137" y="27"/>
                    <a:pt x="137" y="27"/>
                  </a:cubicBezTo>
                  <a:cubicBezTo>
                    <a:pt x="137" y="34"/>
                    <a:pt x="137" y="34"/>
                    <a:pt x="137" y="34"/>
                  </a:cubicBezTo>
                  <a:cubicBezTo>
                    <a:pt x="131" y="34"/>
                    <a:pt x="131" y="34"/>
                    <a:pt x="131" y="34"/>
                  </a:cubicBezTo>
                  <a:cubicBezTo>
                    <a:pt x="131" y="38"/>
                    <a:pt x="129" y="42"/>
                    <a:pt x="127" y="45"/>
                  </a:cubicBezTo>
                  <a:cubicBezTo>
                    <a:pt x="131" y="50"/>
                    <a:pt x="131" y="50"/>
                    <a:pt x="131" y="50"/>
                  </a:cubicBezTo>
                  <a:cubicBezTo>
                    <a:pt x="126" y="55"/>
                    <a:pt x="126" y="55"/>
                    <a:pt x="126" y="55"/>
                  </a:cubicBezTo>
                  <a:cubicBezTo>
                    <a:pt x="122" y="51"/>
                    <a:pt x="122" y="51"/>
                    <a:pt x="122" y="51"/>
                  </a:cubicBezTo>
                  <a:cubicBezTo>
                    <a:pt x="118" y="53"/>
                    <a:pt x="115" y="55"/>
                    <a:pt x="111" y="55"/>
                  </a:cubicBezTo>
                  <a:cubicBezTo>
                    <a:pt x="111" y="61"/>
                    <a:pt x="111" y="61"/>
                    <a:pt x="111" y="61"/>
                  </a:cubicBezTo>
                  <a:cubicBezTo>
                    <a:pt x="103" y="61"/>
                    <a:pt x="103" y="61"/>
                    <a:pt x="103" y="61"/>
                  </a:cubicBezTo>
                  <a:cubicBezTo>
                    <a:pt x="103" y="55"/>
                    <a:pt x="103" y="55"/>
                    <a:pt x="103" y="55"/>
                  </a:cubicBezTo>
                  <a:cubicBezTo>
                    <a:pt x="99" y="55"/>
                    <a:pt x="95" y="53"/>
                    <a:pt x="92" y="51"/>
                  </a:cubicBezTo>
                  <a:cubicBezTo>
                    <a:pt x="88" y="55"/>
                    <a:pt x="88" y="55"/>
                    <a:pt x="88" y="55"/>
                  </a:cubicBezTo>
                  <a:cubicBezTo>
                    <a:pt x="83" y="50"/>
                    <a:pt x="83" y="50"/>
                    <a:pt x="83" y="50"/>
                  </a:cubicBezTo>
                  <a:cubicBezTo>
                    <a:pt x="87" y="46"/>
                    <a:pt x="87" y="46"/>
                    <a:pt x="87" y="46"/>
                  </a:cubicBezTo>
                  <a:cubicBezTo>
                    <a:pt x="85" y="42"/>
                    <a:pt x="83" y="39"/>
                    <a:pt x="82" y="34"/>
                  </a:cubicBezTo>
                  <a:cubicBezTo>
                    <a:pt x="76" y="34"/>
                    <a:pt x="76" y="34"/>
                    <a:pt x="76" y="34"/>
                  </a:cubicBezTo>
                  <a:cubicBezTo>
                    <a:pt x="76" y="27"/>
                    <a:pt x="76" y="27"/>
                    <a:pt x="76" y="27"/>
                  </a:cubicBezTo>
                  <a:cubicBezTo>
                    <a:pt x="82" y="27"/>
                    <a:pt x="82" y="27"/>
                    <a:pt x="82" y="27"/>
                  </a:cubicBezTo>
                  <a:cubicBezTo>
                    <a:pt x="83" y="23"/>
                    <a:pt x="84" y="19"/>
                    <a:pt x="87" y="16"/>
                  </a:cubicBezTo>
                  <a:cubicBezTo>
                    <a:pt x="83" y="12"/>
                    <a:pt x="83" y="12"/>
                    <a:pt x="83" y="12"/>
                  </a:cubicBezTo>
                  <a:cubicBezTo>
                    <a:pt x="88" y="7"/>
                    <a:pt x="88" y="7"/>
                    <a:pt x="88" y="7"/>
                  </a:cubicBezTo>
                  <a:cubicBezTo>
                    <a:pt x="92" y="11"/>
                    <a:pt x="92" y="11"/>
                    <a:pt x="92" y="11"/>
                  </a:cubicBezTo>
                  <a:cubicBezTo>
                    <a:pt x="95" y="8"/>
                    <a:pt x="99" y="7"/>
                    <a:pt x="103" y="6"/>
                  </a:cubicBezTo>
                  <a:cubicBezTo>
                    <a:pt x="103" y="0"/>
                    <a:pt x="103" y="0"/>
                    <a:pt x="103" y="0"/>
                  </a:cubicBezTo>
                  <a:cubicBezTo>
                    <a:pt x="110" y="0"/>
                    <a:pt x="110" y="0"/>
                    <a:pt x="110" y="0"/>
                  </a:cubicBezTo>
                  <a:cubicBezTo>
                    <a:pt x="110" y="6"/>
                    <a:pt x="110" y="6"/>
                    <a:pt x="110" y="6"/>
                  </a:cubicBezTo>
                  <a:cubicBezTo>
                    <a:pt x="115" y="7"/>
                    <a:pt x="118" y="8"/>
                    <a:pt x="121" y="11"/>
                  </a:cubicBezTo>
                  <a:cubicBezTo>
                    <a:pt x="126" y="7"/>
                    <a:pt x="126" y="7"/>
                    <a:pt x="126" y="7"/>
                  </a:cubicBezTo>
                  <a:cubicBezTo>
                    <a:pt x="131" y="12"/>
                    <a:pt x="131" y="12"/>
                    <a:pt x="131" y="12"/>
                  </a:cubicBezTo>
                  <a:cubicBezTo>
                    <a:pt x="127" y="16"/>
                    <a:pt x="127" y="16"/>
                    <a:pt x="127" y="16"/>
                  </a:cubicBezTo>
                  <a:cubicBezTo>
                    <a:pt x="129" y="19"/>
                    <a:pt x="131" y="23"/>
                    <a:pt x="131" y="27"/>
                  </a:cubicBezTo>
                  <a:close/>
                  <a:moveTo>
                    <a:pt x="107" y="49"/>
                  </a:moveTo>
                  <a:cubicBezTo>
                    <a:pt x="107" y="49"/>
                    <a:pt x="107" y="49"/>
                    <a:pt x="107" y="49"/>
                  </a:cubicBezTo>
                  <a:cubicBezTo>
                    <a:pt x="97" y="49"/>
                    <a:pt x="89" y="41"/>
                    <a:pt x="89" y="31"/>
                  </a:cubicBezTo>
                  <a:cubicBezTo>
                    <a:pt x="89" y="21"/>
                    <a:pt x="97" y="13"/>
                    <a:pt x="107" y="13"/>
                  </a:cubicBezTo>
                  <a:cubicBezTo>
                    <a:pt x="117" y="13"/>
                    <a:pt x="125" y="21"/>
                    <a:pt x="125" y="31"/>
                  </a:cubicBezTo>
                  <a:cubicBezTo>
                    <a:pt x="125" y="41"/>
                    <a:pt x="117" y="49"/>
                    <a:pt x="107" y="4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2" name="组合 1"/>
          <p:cNvGrpSpPr/>
          <p:nvPr/>
        </p:nvGrpSpPr>
        <p:grpSpPr>
          <a:xfrm>
            <a:off x="1329965" y="1784090"/>
            <a:ext cx="3384376" cy="1775690"/>
            <a:chOff x="1329965" y="1784090"/>
            <a:chExt cx="3384376" cy="1775690"/>
          </a:xfrm>
        </p:grpSpPr>
        <p:sp>
          <p:nvSpPr>
            <p:cNvPr id="4" name="矩形标注 3"/>
            <p:cNvSpPr/>
            <p:nvPr/>
          </p:nvSpPr>
          <p:spPr>
            <a:xfrm>
              <a:off x="1329965" y="1784090"/>
              <a:ext cx="3384376" cy="1775690"/>
            </a:xfrm>
            <a:prstGeom prst="wedgeRectCallout">
              <a:avLst/>
            </a:prstGeom>
            <a:solidFill>
              <a:srgbClr val="FF89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TextBox 5"/>
            <p:cNvSpPr txBox="1"/>
            <p:nvPr/>
          </p:nvSpPr>
          <p:spPr>
            <a:xfrm>
              <a:off x="2435713" y="2472143"/>
              <a:ext cx="2206620" cy="812530"/>
            </a:xfrm>
            <a:prstGeom prst="rect">
              <a:avLst/>
            </a:prstGeom>
            <a:noFill/>
          </p:spPr>
          <p:txBody>
            <a:bodyPr wrap="square" rtlCol="0">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bg1"/>
                  </a:solidFill>
                  <a:latin typeface="微软雅黑" panose="020B0503020204020204" pitchFamily="34" charset="-122"/>
                  <a:ea typeface="微软雅黑" panose="020B0503020204020204" pitchFamily="34" charset="-122"/>
                </a:rPr>
                <a:t>文字。</a:t>
              </a:r>
            </a:p>
          </p:txBody>
        </p:sp>
        <p:sp>
          <p:nvSpPr>
            <p:cNvPr id="7" name="TextBox 6"/>
            <p:cNvSpPr txBox="1"/>
            <p:nvPr/>
          </p:nvSpPr>
          <p:spPr>
            <a:xfrm>
              <a:off x="2435713" y="2010478"/>
              <a:ext cx="887138" cy="461665"/>
            </a:xfrm>
            <a:prstGeom prst="rect">
              <a:avLst/>
            </a:prstGeom>
            <a:noFill/>
          </p:spPr>
          <p:txBody>
            <a:bodyPr wrap="square" tIns="0" bIns="0" rtlCol="0" anchor="t">
              <a:spAutoFit/>
            </a:bodyPr>
            <a:lstStyle/>
            <a:p>
              <a:pPr>
                <a:lnSpc>
                  <a:spcPct val="150000"/>
                </a:lnSpc>
              </a:pPr>
              <a:r>
                <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标题</a:t>
              </a:r>
              <a:r>
                <a:rPr lang="en-US" altLang="zh-CN"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1</a:t>
              </a:r>
              <a:endPar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endParaRPr>
            </a:p>
          </p:txBody>
        </p:sp>
        <p:sp>
          <p:nvSpPr>
            <p:cNvPr id="26" name="Freeform 9"/>
            <p:cNvSpPr>
              <a:spLocks noEditPoints="1"/>
            </p:cNvSpPr>
            <p:nvPr/>
          </p:nvSpPr>
          <p:spPr bwMode="auto">
            <a:xfrm>
              <a:off x="1584836" y="2313391"/>
              <a:ext cx="778336" cy="775494"/>
            </a:xfrm>
            <a:custGeom>
              <a:avLst/>
              <a:gdLst>
                <a:gd name="T0" fmla="*/ 86 w 116"/>
                <a:gd name="T1" fmla="*/ 17 h 116"/>
                <a:gd name="T2" fmla="*/ 8 w 116"/>
                <a:gd name="T3" fmla="*/ 45 h 116"/>
                <a:gd name="T4" fmla="*/ 11 w 116"/>
                <a:gd name="T5" fmla="*/ 50 h 116"/>
                <a:gd name="T6" fmla="*/ 12 w 116"/>
                <a:gd name="T7" fmla="*/ 59 h 116"/>
                <a:gd name="T8" fmla="*/ 16 w 116"/>
                <a:gd name="T9" fmla="*/ 69 h 116"/>
                <a:gd name="T10" fmla="*/ 20 w 116"/>
                <a:gd name="T11" fmla="*/ 77 h 116"/>
                <a:gd name="T12" fmla="*/ 24 w 116"/>
                <a:gd name="T13" fmla="*/ 83 h 116"/>
                <a:gd name="T14" fmla="*/ 27 w 116"/>
                <a:gd name="T15" fmla="*/ 98 h 116"/>
                <a:gd name="T16" fmla="*/ 33 w 116"/>
                <a:gd name="T17" fmla="*/ 105 h 116"/>
                <a:gd name="T18" fmla="*/ 34 w 116"/>
                <a:gd name="T19" fmla="*/ 101 h 116"/>
                <a:gd name="T20" fmla="*/ 37 w 116"/>
                <a:gd name="T21" fmla="*/ 93 h 116"/>
                <a:gd name="T22" fmla="*/ 41 w 116"/>
                <a:gd name="T23" fmla="*/ 83 h 116"/>
                <a:gd name="T24" fmla="*/ 49 w 116"/>
                <a:gd name="T25" fmla="*/ 73 h 116"/>
                <a:gd name="T26" fmla="*/ 53 w 116"/>
                <a:gd name="T27" fmla="*/ 66 h 116"/>
                <a:gd name="T28" fmla="*/ 45 w 116"/>
                <a:gd name="T29" fmla="*/ 61 h 116"/>
                <a:gd name="T30" fmla="*/ 38 w 116"/>
                <a:gd name="T31" fmla="*/ 58 h 116"/>
                <a:gd name="T32" fmla="*/ 33 w 116"/>
                <a:gd name="T33" fmla="*/ 51 h 116"/>
                <a:gd name="T34" fmla="*/ 25 w 116"/>
                <a:gd name="T35" fmla="*/ 47 h 116"/>
                <a:gd name="T36" fmla="*/ 17 w 116"/>
                <a:gd name="T37" fmla="*/ 49 h 116"/>
                <a:gd name="T38" fmla="*/ 13 w 116"/>
                <a:gd name="T39" fmla="*/ 44 h 116"/>
                <a:gd name="T40" fmla="*/ 12 w 116"/>
                <a:gd name="T41" fmla="*/ 37 h 116"/>
                <a:gd name="T42" fmla="*/ 8 w 116"/>
                <a:gd name="T43" fmla="*/ 37 h 116"/>
                <a:gd name="T44" fmla="*/ 12 w 116"/>
                <a:gd name="T45" fmla="*/ 30 h 116"/>
                <a:gd name="T46" fmla="*/ 18 w 116"/>
                <a:gd name="T47" fmla="*/ 30 h 116"/>
                <a:gd name="T48" fmla="*/ 24 w 116"/>
                <a:gd name="T49" fmla="*/ 25 h 116"/>
                <a:gd name="T50" fmla="*/ 30 w 116"/>
                <a:gd name="T51" fmla="*/ 18 h 116"/>
                <a:gd name="T52" fmla="*/ 32 w 116"/>
                <a:gd name="T53" fmla="*/ 15 h 116"/>
                <a:gd name="T54" fmla="*/ 42 w 116"/>
                <a:gd name="T55" fmla="*/ 12 h 116"/>
                <a:gd name="T56" fmla="*/ 34 w 116"/>
                <a:gd name="T57" fmla="*/ 8 h 116"/>
                <a:gd name="T58" fmla="*/ 32 w 116"/>
                <a:gd name="T59" fmla="*/ 8 h 116"/>
                <a:gd name="T60" fmla="*/ 49 w 116"/>
                <a:gd name="T61" fmla="*/ 2 h 116"/>
                <a:gd name="T62" fmla="*/ 56 w 116"/>
                <a:gd name="T63" fmla="*/ 5 h 116"/>
                <a:gd name="T64" fmla="*/ 82 w 116"/>
                <a:gd name="T65" fmla="*/ 6 h 116"/>
                <a:gd name="T66" fmla="*/ 79 w 116"/>
                <a:gd name="T67" fmla="*/ 11 h 116"/>
                <a:gd name="T68" fmla="*/ 85 w 116"/>
                <a:gd name="T69" fmla="*/ 19 h 116"/>
                <a:gd name="T70" fmla="*/ 89 w 116"/>
                <a:gd name="T71" fmla="*/ 19 h 116"/>
                <a:gd name="T72" fmla="*/ 93 w 116"/>
                <a:gd name="T73" fmla="*/ 17 h 116"/>
                <a:gd name="T74" fmla="*/ 97 w 116"/>
                <a:gd name="T75" fmla="*/ 23 h 116"/>
                <a:gd name="T76" fmla="*/ 101 w 116"/>
                <a:gd name="T77" fmla="*/ 27 h 116"/>
                <a:gd name="T78" fmla="*/ 95 w 116"/>
                <a:gd name="T79" fmla="*/ 27 h 116"/>
                <a:gd name="T80" fmla="*/ 89 w 116"/>
                <a:gd name="T81" fmla="*/ 25 h 116"/>
                <a:gd name="T82" fmla="*/ 81 w 116"/>
                <a:gd name="T83" fmla="*/ 24 h 116"/>
                <a:gd name="T84" fmla="*/ 74 w 116"/>
                <a:gd name="T85" fmla="*/ 30 h 116"/>
                <a:gd name="T86" fmla="*/ 70 w 116"/>
                <a:gd name="T87" fmla="*/ 39 h 116"/>
                <a:gd name="T88" fmla="*/ 73 w 116"/>
                <a:gd name="T89" fmla="*/ 50 h 116"/>
                <a:gd name="T90" fmla="*/ 82 w 116"/>
                <a:gd name="T91" fmla="*/ 53 h 116"/>
                <a:gd name="T92" fmla="*/ 91 w 116"/>
                <a:gd name="T93" fmla="*/ 53 h 116"/>
                <a:gd name="T94" fmla="*/ 95 w 116"/>
                <a:gd name="T95" fmla="*/ 61 h 116"/>
                <a:gd name="T96" fmla="*/ 96 w 116"/>
                <a:gd name="T97" fmla="*/ 71 h 116"/>
                <a:gd name="T98" fmla="*/ 95 w 116"/>
                <a:gd name="T99" fmla="*/ 81 h 116"/>
                <a:gd name="T100" fmla="*/ 100 w 116"/>
                <a:gd name="T101" fmla="*/ 90 h 116"/>
                <a:gd name="T102" fmla="*/ 107 w 116"/>
                <a:gd name="T103" fmla="*/ 82 h 116"/>
                <a:gd name="T104" fmla="*/ 112 w 116"/>
                <a:gd name="T105" fmla="*/ 69 h 116"/>
                <a:gd name="T106" fmla="*/ 114 w 116"/>
                <a:gd name="T107" fmla="*/ 53 h 116"/>
                <a:gd name="T108" fmla="*/ 109 w 116"/>
                <a:gd name="T109" fmla="*/ 39 h 116"/>
                <a:gd name="T110" fmla="*/ 105 w 116"/>
                <a:gd name="T111" fmla="*/ 32 h 116"/>
                <a:gd name="T112" fmla="*/ 111 w 116"/>
                <a:gd name="T113" fmla="*/ 41 h 116"/>
                <a:gd name="T114" fmla="*/ 79 w 116"/>
                <a:gd name="T115" fmla="*/ 10 h 116"/>
                <a:gd name="T116" fmla="*/ 75 w 116"/>
                <a:gd name="T117" fmla="*/ 5 h 116"/>
                <a:gd name="T118" fmla="*/ 76 w 116"/>
                <a:gd name="T119" fmla="*/ 9 h 116"/>
                <a:gd name="T120" fmla="*/ 73 w 116"/>
                <a:gd name="T121" fmla="*/ 4 h 116"/>
                <a:gd name="T122" fmla="*/ 109 w 116"/>
                <a:gd name="T123" fmla="*/ 8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6" h="116">
                  <a:moveTo>
                    <a:pt x="6" y="33"/>
                  </a:moveTo>
                  <a:cubicBezTo>
                    <a:pt x="6" y="33"/>
                    <a:pt x="6" y="33"/>
                    <a:pt x="6" y="33"/>
                  </a:cubicBezTo>
                  <a:cubicBezTo>
                    <a:pt x="6" y="33"/>
                    <a:pt x="6" y="33"/>
                    <a:pt x="5" y="34"/>
                  </a:cubicBezTo>
                  <a:cubicBezTo>
                    <a:pt x="6" y="34"/>
                    <a:pt x="6" y="34"/>
                    <a:pt x="6" y="34"/>
                  </a:cubicBezTo>
                  <a:cubicBezTo>
                    <a:pt x="6" y="34"/>
                    <a:pt x="6" y="34"/>
                    <a:pt x="6" y="34"/>
                  </a:cubicBezTo>
                  <a:cubicBezTo>
                    <a:pt x="6" y="34"/>
                    <a:pt x="6" y="34"/>
                    <a:pt x="6" y="33"/>
                  </a:cubicBezTo>
                  <a:close/>
                  <a:moveTo>
                    <a:pt x="5" y="35"/>
                  </a:moveTo>
                  <a:cubicBezTo>
                    <a:pt x="5" y="35"/>
                    <a:pt x="5" y="35"/>
                    <a:pt x="5" y="35"/>
                  </a:cubicBezTo>
                  <a:cubicBezTo>
                    <a:pt x="5" y="35"/>
                    <a:pt x="5" y="34"/>
                    <a:pt x="5" y="34"/>
                  </a:cubicBezTo>
                  <a:cubicBezTo>
                    <a:pt x="5" y="34"/>
                    <a:pt x="5" y="34"/>
                    <a:pt x="5" y="34"/>
                  </a:cubicBezTo>
                  <a:cubicBezTo>
                    <a:pt x="5" y="34"/>
                    <a:pt x="5" y="34"/>
                    <a:pt x="5" y="35"/>
                  </a:cubicBezTo>
                  <a:cubicBezTo>
                    <a:pt x="5" y="35"/>
                    <a:pt x="5" y="35"/>
                    <a:pt x="5" y="35"/>
                  </a:cubicBezTo>
                  <a:close/>
                  <a:moveTo>
                    <a:pt x="88" y="18"/>
                  </a:moveTo>
                  <a:cubicBezTo>
                    <a:pt x="88" y="18"/>
                    <a:pt x="88" y="18"/>
                    <a:pt x="88" y="18"/>
                  </a:cubicBezTo>
                  <a:cubicBezTo>
                    <a:pt x="88" y="18"/>
                    <a:pt x="88" y="18"/>
                    <a:pt x="88" y="18"/>
                  </a:cubicBezTo>
                  <a:cubicBezTo>
                    <a:pt x="88" y="18"/>
                    <a:pt x="88" y="18"/>
                    <a:pt x="88" y="18"/>
                  </a:cubicBezTo>
                  <a:cubicBezTo>
                    <a:pt x="88" y="18"/>
                    <a:pt x="88" y="18"/>
                    <a:pt x="88" y="18"/>
                  </a:cubicBezTo>
                  <a:cubicBezTo>
                    <a:pt x="88" y="17"/>
                    <a:pt x="87" y="17"/>
                    <a:pt x="87" y="17"/>
                  </a:cubicBezTo>
                  <a:cubicBezTo>
                    <a:pt x="87" y="17"/>
                    <a:pt x="87" y="17"/>
                    <a:pt x="87" y="17"/>
                  </a:cubicBezTo>
                  <a:cubicBezTo>
                    <a:pt x="87" y="17"/>
                    <a:pt x="87" y="17"/>
                    <a:pt x="87" y="17"/>
                  </a:cubicBezTo>
                  <a:cubicBezTo>
                    <a:pt x="86" y="17"/>
                    <a:pt x="86" y="17"/>
                    <a:pt x="86" y="17"/>
                  </a:cubicBezTo>
                  <a:cubicBezTo>
                    <a:pt x="86" y="17"/>
                    <a:pt x="86" y="17"/>
                    <a:pt x="86" y="17"/>
                  </a:cubicBezTo>
                  <a:cubicBezTo>
                    <a:pt x="86" y="16"/>
                    <a:pt x="86" y="16"/>
                    <a:pt x="86" y="16"/>
                  </a:cubicBezTo>
                  <a:cubicBezTo>
                    <a:pt x="86" y="16"/>
                    <a:pt x="86" y="16"/>
                    <a:pt x="86" y="16"/>
                  </a:cubicBezTo>
                  <a:cubicBezTo>
                    <a:pt x="86" y="16"/>
                    <a:pt x="86" y="16"/>
                    <a:pt x="85" y="16"/>
                  </a:cubicBezTo>
                  <a:cubicBezTo>
                    <a:pt x="85" y="16"/>
                    <a:pt x="85" y="16"/>
                    <a:pt x="85" y="16"/>
                  </a:cubicBezTo>
                  <a:cubicBezTo>
                    <a:pt x="85" y="16"/>
                    <a:pt x="85" y="16"/>
                    <a:pt x="85" y="16"/>
                  </a:cubicBezTo>
                  <a:cubicBezTo>
                    <a:pt x="86" y="17"/>
                    <a:pt x="86" y="17"/>
                    <a:pt x="86" y="17"/>
                  </a:cubicBezTo>
                  <a:cubicBezTo>
                    <a:pt x="87" y="17"/>
                    <a:pt x="87" y="17"/>
                    <a:pt x="87" y="17"/>
                  </a:cubicBezTo>
                  <a:cubicBezTo>
                    <a:pt x="87" y="18"/>
                    <a:pt x="87" y="18"/>
                    <a:pt x="87" y="18"/>
                  </a:cubicBezTo>
                  <a:cubicBezTo>
                    <a:pt x="86" y="18"/>
                    <a:pt x="87" y="18"/>
                    <a:pt x="87" y="18"/>
                  </a:cubicBezTo>
                  <a:cubicBezTo>
                    <a:pt x="87" y="18"/>
                    <a:pt x="87" y="18"/>
                    <a:pt x="87" y="18"/>
                  </a:cubicBezTo>
                  <a:cubicBezTo>
                    <a:pt x="87" y="18"/>
                    <a:pt x="87" y="18"/>
                    <a:pt x="87" y="18"/>
                  </a:cubicBezTo>
                  <a:cubicBezTo>
                    <a:pt x="87" y="18"/>
                    <a:pt x="87" y="18"/>
                    <a:pt x="87" y="18"/>
                  </a:cubicBezTo>
                  <a:cubicBezTo>
                    <a:pt x="88" y="18"/>
                    <a:pt x="88" y="18"/>
                    <a:pt x="88" y="18"/>
                  </a:cubicBezTo>
                  <a:cubicBezTo>
                    <a:pt x="88" y="18"/>
                    <a:pt x="88" y="18"/>
                    <a:pt x="88" y="18"/>
                  </a:cubicBezTo>
                  <a:cubicBezTo>
                    <a:pt x="88" y="18"/>
                    <a:pt x="88" y="18"/>
                    <a:pt x="88" y="18"/>
                  </a:cubicBezTo>
                  <a:close/>
                  <a:moveTo>
                    <a:pt x="112" y="37"/>
                  </a:moveTo>
                  <a:cubicBezTo>
                    <a:pt x="114" y="44"/>
                    <a:pt x="116" y="51"/>
                    <a:pt x="116" y="58"/>
                  </a:cubicBezTo>
                  <a:cubicBezTo>
                    <a:pt x="116" y="90"/>
                    <a:pt x="90" y="116"/>
                    <a:pt x="58" y="116"/>
                  </a:cubicBezTo>
                  <a:cubicBezTo>
                    <a:pt x="26" y="116"/>
                    <a:pt x="0" y="90"/>
                    <a:pt x="0" y="58"/>
                  </a:cubicBezTo>
                  <a:cubicBezTo>
                    <a:pt x="0" y="50"/>
                    <a:pt x="2" y="42"/>
                    <a:pt x="5" y="35"/>
                  </a:cubicBezTo>
                  <a:cubicBezTo>
                    <a:pt x="5" y="42"/>
                    <a:pt x="5" y="42"/>
                    <a:pt x="5" y="42"/>
                  </a:cubicBezTo>
                  <a:cubicBezTo>
                    <a:pt x="5" y="42"/>
                    <a:pt x="5" y="42"/>
                    <a:pt x="5" y="42"/>
                  </a:cubicBezTo>
                  <a:cubicBezTo>
                    <a:pt x="5" y="42"/>
                    <a:pt x="5" y="42"/>
                    <a:pt x="5" y="42"/>
                  </a:cubicBezTo>
                  <a:cubicBezTo>
                    <a:pt x="5" y="42"/>
                    <a:pt x="5" y="42"/>
                    <a:pt x="5" y="42"/>
                  </a:cubicBezTo>
                  <a:cubicBezTo>
                    <a:pt x="6" y="42"/>
                    <a:pt x="6" y="42"/>
                    <a:pt x="6" y="42"/>
                  </a:cubicBezTo>
                  <a:cubicBezTo>
                    <a:pt x="6" y="43"/>
                    <a:pt x="6" y="43"/>
                    <a:pt x="6" y="43"/>
                  </a:cubicBezTo>
                  <a:cubicBezTo>
                    <a:pt x="6" y="43"/>
                    <a:pt x="7" y="43"/>
                    <a:pt x="7" y="43"/>
                  </a:cubicBezTo>
                  <a:cubicBezTo>
                    <a:pt x="7" y="43"/>
                    <a:pt x="7" y="43"/>
                    <a:pt x="7" y="43"/>
                  </a:cubicBezTo>
                  <a:cubicBezTo>
                    <a:pt x="7" y="43"/>
                    <a:pt x="7" y="43"/>
                    <a:pt x="7" y="43"/>
                  </a:cubicBezTo>
                  <a:cubicBezTo>
                    <a:pt x="7" y="43"/>
                    <a:pt x="7" y="43"/>
                    <a:pt x="7" y="43"/>
                  </a:cubicBezTo>
                  <a:cubicBezTo>
                    <a:pt x="7" y="43"/>
                    <a:pt x="7" y="44"/>
                    <a:pt x="7" y="44"/>
                  </a:cubicBezTo>
                  <a:cubicBezTo>
                    <a:pt x="7" y="44"/>
                    <a:pt x="7" y="44"/>
                    <a:pt x="7" y="44"/>
                  </a:cubicBezTo>
                  <a:cubicBezTo>
                    <a:pt x="8" y="44"/>
                    <a:pt x="8" y="44"/>
                    <a:pt x="8" y="45"/>
                  </a:cubicBezTo>
                  <a:cubicBezTo>
                    <a:pt x="8" y="45"/>
                    <a:pt x="8" y="45"/>
                    <a:pt x="8" y="45"/>
                  </a:cubicBezTo>
                  <a:cubicBezTo>
                    <a:pt x="8" y="45"/>
                    <a:pt x="8" y="45"/>
                    <a:pt x="8" y="45"/>
                  </a:cubicBezTo>
                  <a:cubicBezTo>
                    <a:pt x="8" y="45"/>
                    <a:pt x="8" y="45"/>
                    <a:pt x="8" y="45"/>
                  </a:cubicBezTo>
                  <a:cubicBezTo>
                    <a:pt x="8" y="45"/>
                    <a:pt x="8"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6"/>
                    <a:pt x="9" y="46"/>
                    <a:pt x="9" y="46"/>
                  </a:cubicBezTo>
                  <a:cubicBezTo>
                    <a:pt x="10" y="46"/>
                    <a:pt x="10" y="46"/>
                    <a:pt x="10" y="46"/>
                  </a:cubicBezTo>
                  <a:cubicBezTo>
                    <a:pt x="10" y="46"/>
                    <a:pt x="10" y="46"/>
                    <a:pt x="10" y="46"/>
                  </a:cubicBezTo>
                  <a:cubicBezTo>
                    <a:pt x="10" y="46"/>
                    <a:pt x="10" y="46"/>
                    <a:pt x="10" y="46"/>
                  </a:cubicBezTo>
                  <a:cubicBezTo>
                    <a:pt x="10" y="46"/>
                    <a:pt x="10" y="46"/>
                    <a:pt x="10" y="47"/>
                  </a:cubicBezTo>
                  <a:cubicBezTo>
                    <a:pt x="10" y="47"/>
                    <a:pt x="10" y="47"/>
                    <a:pt x="10" y="47"/>
                  </a:cubicBezTo>
                  <a:cubicBezTo>
                    <a:pt x="10" y="47"/>
                    <a:pt x="10" y="47"/>
                    <a:pt x="10" y="47"/>
                  </a:cubicBezTo>
                  <a:cubicBezTo>
                    <a:pt x="10" y="47"/>
                    <a:pt x="10" y="47"/>
                    <a:pt x="10" y="47"/>
                  </a:cubicBezTo>
                  <a:cubicBezTo>
                    <a:pt x="11" y="47"/>
                    <a:pt x="11" y="47"/>
                    <a:pt x="11" y="47"/>
                  </a:cubicBezTo>
                  <a:cubicBezTo>
                    <a:pt x="11" y="47"/>
                    <a:pt x="11" y="47"/>
                    <a:pt x="11" y="47"/>
                  </a:cubicBezTo>
                  <a:cubicBezTo>
                    <a:pt x="11" y="48"/>
                    <a:pt x="11" y="48"/>
                    <a:pt x="11" y="48"/>
                  </a:cubicBezTo>
                  <a:cubicBezTo>
                    <a:pt x="11" y="48"/>
                    <a:pt x="11" y="49"/>
                    <a:pt x="11" y="49"/>
                  </a:cubicBezTo>
                  <a:cubicBezTo>
                    <a:pt x="11" y="49"/>
                    <a:pt x="11" y="49"/>
                    <a:pt x="11" y="49"/>
                  </a:cubicBezTo>
                  <a:cubicBezTo>
                    <a:pt x="11" y="49"/>
                    <a:pt x="11" y="49"/>
                    <a:pt x="11" y="49"/>
                  </a:cubicBezTo>
                  <a:cubicBezTo>
                    <a:pt x="11" y="49"/>
                    <a:pt x="11" y="49"/>
                    <a:pt x="11" y="49"/>
                  </a:cubicBezTo>
                  <a:cubicBezTo>
                    <a:pt x="11" y="50"/>
                    <a:pt x="11" y="50"/>
                    <a:pt x="11" y="50"/>
                  </a:cubicBezTo>
                  <a:cubicBezTo>
                    <a:pt x="11" y="50"/>
                    <a:pt x="11" y="50"/>
                    <a:pt x="11" y="50"/>
                  </a:cubicBezTo>
                  <a:cubicBezTo>
                    <a:pt x="11" y="50"/>
                    <a:pt x="11" y="50"/>
                    <a:pt x="11" y="50"/>
                  </a:cubicBezTo>
                  <a:cubicBezTo>
                    <a:pt x="11" y="50"/>
                    <a:pt x="11" y="50"/>
                    <a:pt x="11" y="50"/>
                  </a:cubicBezTo>
                  <a:cubicBezTo>
                    <a:pt x="11" y="50"/>
                    <a:pt x="11" y="50"/>
                    <a:pt x="11" y="50"/>
                  </a:cubicBezTo>
                  <a:cubicBezTo>
                    <a:pt x="13" y="50"/>
                    <a:pt x="13" y="50"/>
                    <a:pt x="13" y="50"/>
                  </a:cubicBezTo>
                  <a:cubicBezTo>
                    <a:pt x="13" y="50"/>
                    <a:pt x="13" y="50"/>
                    <a:pt x="13" y="50"/>
                  </a:cubicBezTo>
                  <a:cubicBezTo>
                    <a:pt x="13" y="50"/>
                    <a:pt x="13" y="50"/>
                    <a:pt x="13" y="50"/>
                  </a:cubicBezTo>
                  <a:cubicBezTo>
                    <a:pt x="13" y="50"/>
                    <a:pt x="13" y="50"/>
                    <a:pt x="13" y="50"/>
                  </a:cubicBezTo>
                  <a:cubicBezTo>
                    <a:pt x="13" y="51"/>
                    <a:pt x="13" y="51"/>
                    <a:pt x="13" y="51"/>
                  </a:cubicBezTo>
                  <a:cubicBezTo>
                    <a:pt x="13" y="51"/>
                    <a:pt x="14" y="51"/>
                    <a:pt x="14" y="51"/>
                  </a:cubicBezTo>
                  <a:cubicBezTo>
                    <a:pt x="14" y="51"/>
                    <a:pt x="14" y="52"/>
                    <a:pt x="14" y="52"/>
                  </a:cubicBezTo>
                  <a:cubicBezTo>
                    <a:pt x="14" y="52"/>
                    <a:pt x="14" y="52"/>
                    <a:pt x="14" y="52"/>
                  </a:cubicBezTo>
                  <a:cubicBezTo>
                    <a:pt x="14" y="52"/>
                    <a:pt x="14" y="53"/>
                    <a:pt x="14" y="53"/>
                  </a:cubicBezTo>
                  <a:cubicBezTo>
                    <a:pt x="14" y="53"/>
                    <a:pt x="14" y="53"/>
                    <a:pt x="14" y="53"/>
                  </a:cubicBezTo>
                  <a:cubicBezTo>
                    <a:pt x="14" y="53"/>
                    <a:pt x="14" y="53"/>
                    <a:pt x="14" y="53"/>
                  </a:cubicBezTo>
                  <a:cubicBezTo>
                    <a:pt x="15" y="53"/>
                    <a:pt x="15" y="53"/>
                    <a:pt x="15" y="54"/>
                  </a:cubicBezTo>
                  <a:cubicBezTo>
                    <a:pt x="15" y="54"/>
                    <a:pt x="15" y="54"/>
                    <a:pt x="14" y="54"/>
                  </a:cubicBezTo>
                  <a:cubicBezTo>
                    <a:pt x="14" y="54"/>
                    <a:pt x="14" y="54"/>
                    <a:pt x="14" y="54"/>
                  </a:cubicBezTo>
                  <a:cubicBezTo>
                    <a:pt x="14" y="56"/>
                    <a:pt x="14" y="56"/>
                    <a:pt x="14" y="56"/>
                  </a:cubicBezTo>
                  <a:cubicBezTo>
                    <a:pt x="14" y="56"/>
                    <a:pt x="14" y="56"/>
                    <a:pt x="14" y="56"/>
                  </a:cubicBezTo>
                  <a:cubicBezTo>
                    <a:pt x="14" y="56"/>
                    <a:pt x="14" y="56"/>
                    <a:pt x="14" y="56"/>
                  </a:cubicBezTo>
                  <a:cubicBezTo>
                    <a:pt x="13" y="56"/>
                    <a:pt x="13" y="56"/>
                    <a:pt x="13" y="56"/>
                  </a:cubicBezTo>
                  <a:cubicBezTo>
                    <a:pt x="13" y="57"/>
                    <a:pt x="13" y="57"/>
                    <a:pt x="13" y="57"/>
                  </a:cubicBezTo>
                  <a:cubicBezTo>
                    <a:pt x="13" y="57"/>
                    <a:pt x="13" y="57"/>
                    <a:pt x="13" y="57"/>
                  </a:cubicBezTo>
                  <a:cubicBezTo>
                    <a:pt x="13" y="57"/>
                    <a:pt x="13" y="57"/>
                    <a:pt x="13" y="57"/>
                  </a:cubicBezTo>
                  <a:cubicBezTo>
                    <a:pt x="13" y="58"/>
                    <a:pt x="13" y="58"/>
                    <a:pt x="13" y="58"/>
                  </a:cubicBezTo>
                  <a:cubicBezTo>
                    <a:pt x="13" y="58"/>
                    <a:pt x="13" y="58"/>
                    <a:pt x="13" y="58"/>
                  </a:cubicBezTo>
                  <a:cubicBezTo>
                    <a:pt x="13" y="58"/>
                    <a:pt x="13" y="58"/>
                    <a:pt x="13" y="58"/>
                  </a:cubicBezTo>
                  <a:cubicBezTo>
                    <a:pt x="12" y="58"/>
                    <a:pt x="12" y="58"/>
                    <a:pt x="12" y="58"/>
                  </a:cubicBezTo>
                  <a:cubicBezTo>
                    <a:pt x="12" y="59"/>
                    <a:pt x="12" y="59"/>
                    <a:pt x="12" y="59"/>
                  </a:cubicBezTo>
                  <a:cubicBezTo>
                    <a:pt x="12" y="59"/>
                    <a:pt x="12" y="59"/>
                    <a:pt x="12" y="59"/>
                  </a:cubicBezTo>
                  <a:cubicBezTo>
                    <a:pt x="12" y="60"/>
                    <a:pt x="12" y="60"/>
                    <a:pt x="13" y="60"/>
                  </a:cubicBezTo>
                  <a:cubicBezTo>
                    <a:pt x="13" y="60"/>
                    <a:pt x="13" y="60"/>
                    <a:pt x="13" y="60"/>
                  </a:cubicBezTo>
                  <a:cubicBezTo>
                    <a:pt x="13" y="60"/>
                    <a:pt x="13" y="60"/>
                    <a:pt x="13" y="60"/>
                  </a:cubicBezTo>
                  <a:cubicBezTo>
                    <a:pt x="13" y="61"/>
                    <a:pt x="13" y="61"/>
                    <a:pt x="13" y="61"/>
                  </a:cubicBezTo>
                  <a:cubicBezTo>
                    <a:pt x="12" y="61"/>
                    <a:pt x="12" y="61"/>
                    <a:pt x="12" y="61"/>
                  </a:cubicBezTo>
                  <a:cubicBezTo>
                    <a:pt x="12" y="61"/>
                    <a:pt x="12" y="61"/>
                    <a:pt x="12" y="61"/>
                  </a:cubicBezTo>
                  <a:cubicBezTo>
                    <a:pt x="12" y="61"/>
                    <a:pt x="12" y="62"/>
                    <a:pt x="12" y="62"/>
                  </a:cubicBezTo>
                  <a:cubicBezTo>
                    <a:pt x="12" y="62"/>
                    <a:pt x="12" y="62"/>
                    <a:pt x="12" y="62"/>
                  </a:cubicBezTo>
                  <a:cubicBezTo>
                    <a:pt x="12" y="62"/>
                    <a:pt x="12" y="62"/>
                    <a:pt x="12" y="62"/>
                  </a:cubicBezTo>
                  <a:cubicBezTo>
                    <a:pt x="12" y="63"/>
                    <a:pt x="12" y="63"/>
                    <a:pt x="12" y="63"/>
                  </a:cubicBezTo>
                  <a:cubicBezTo>
                    <a:pt x="12" y="63"/>
                    <a:pt x="12" y="63"/>
                    <a:pt x="12" y="63"/>
                  </a:cubicBezTo>
                  <a:cubicBezTo>
                    <a:pt x="12" y="64"/>
                    <a:pt x="12" y="64"/>
                    <a:pt x="12" y="64"/>
                  </a:cubicBezTo>
                  <a:cubicBezTo>
                    <a:pt x="12" y="64"/>
                    <a:pt x="13" y="64"/>
                    <a:pt x="13" y="65"/>
                  </a:cubicBezTo>
                  <a:cubicBezTo>
                    <a:pt x="13" y="65"/>
                    <a:pt x="13" y="65"/>
                    <a:pt x="14" y="66"/>
                  </a:cubicBezTo>
                  <a:cubicBezTo>
                    <a:pt x="14" y="66"/>
                    <a:pt x="14" y="66"/>
                    <a:pt x="14" y="66"/>
                  </a:cubicBezTo>
                  <a:cubicBezTo>
                    <a:pt x="14" y="66"/>
                    <a:pt x="14" y="67"/>
                    <a:pt x="14" y="67"/>
                  </a:cubicBezTo>
                  <a:cubicBezTo>
                    <a:pt x="14" y="67"/>
                    <a:pt x="14" y="67"/>
                    <a:pt x="14" y="67"/>
                  </a:cubicBezTo>
                  <a:cubicBezTo>
                    <a:pt x="14" y="67"/>
                    <a:pt x="14"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9"/>
                    <a:pt x="15" y="69"/>
                    <a:pt x="15" y="69"/>
                  </a:cubicBezTo>
                  <a:cubicBezTo>
                    <a:pt x="15" y="69"/>
                    <a:pt x="15" y="69"/>
                    <a:pt x="15" y="69"/>
                  </a:cubicBezTo>
                  <a:cubicBezTo>
                    <a:pt x="15" y="69"/>
                    <a:pt x="16" y="69"/>
                    <a:pt x="16" y="69"/>
                  </a:cubicBezTo>
                  <a:cubicBezTo>
                    <a:pt x="16" y="69"/>
                    <a:pt x="16" y="69"/>
                    <a:pt x="16" y="69"/>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1"/>
                    <a:pt x="16" y="71"/>
                  </a:cubicBezTo>
                  <a:cubicBezTo>
                    <a:pt x="16" y="72"/>
                    <a:pt x="16" y="72"/>
                    <a:pt x="16" y="72"/>
                  </a:cubicBezTo>
                  <a:cubicBezTo>
                    <a:pt x="16" y="72"/>
                    <a:pt x="16" y="72"/>
                    <a:pt x="16" y="72"/>
                  </a:cubicBezTo>
                  <a:cubicBezTo>
                    <a:pt x="16" y="72"/>
                    <a:pt x="16" y="72"/>
                    <a:pt x="16" y="72"/>
                  </a:cubicBezTo>
                  <a:cubicBezTo>
                    <a:pt x="16" y="73"/>
                    <a:pt x="16" y="73"/>
                    <a:pt x="16" y="73"/>
                  </a:cubicBezTo>
                  <a:cubicBezTo>
                    <a:pt x="16" y="73"/>
                    <a:pt x="16" y="73"/>
                    <a:pt x="16" y="73"/>
                  </a:cubicBezTo>
                  <a:cubicBezTo>
                    <a:pt x="16" y="73"/>
                    <a:pt x="16" y="73"/>
                    <a:pt x="17" y="73"/>
                  </a:cubicBezTo>
                  <a:cubicBezTo>
                    <a:pt x="17" y="73"/>
                    <a:pt x="17" y="73"/>
                    <a:pt x="17" y="74"/>
                  </a:cubicBezTo>
                  <a:cubicBezTo>
                    <a:pt x="17" y="74"/>
                    <a:pt x="17" y="74"/>
                    <a:pt x="17" y="74"/>
                  </a:cubicBezTo>
                  <a:cubicBezTo>
                    <a:pt x="17" y="74"/>
                    <a:pt x="17" y="74"/>
                    <a:pt x="17" y="74"/>
                  </a:cubicBezTo>
                  <a:cubicBezTo>
                    <a:pt x="17" y="74"/>
                    <a:pt x="17" y="75"/>
                    <a:pt x="17" y="75"/>
                  </a:cubicBezTo>
                  <a:cubicBezTo>
                    <a:pt x="17" y="75"/>
                    <a:pt x="17" y="75"/>
                    <a:pt x="18" y="75"/>
                  </a:cubicBezTo>
                  <a:cubicBezTo>
                    <a:pt x="18" y="75"/>
                    <a:pt x="18" y="75"/>
                    <a:pt x="18" y="75"/>
                  </a:cubicBezTo>
                  <a:cubicBezTo>
                    <a:pt x="18" y="76"/>
                    <a:pt x="18" y="76"/>
                    <a:pt x="18" y="76"/>
                  </a:cubicBezTo>
                  <a:cubicBezTo>
                    <a:pt x="19" y="76"/>
                    <a:pt x="19" y="76"/>
                    <a:pt x="19" y="76"/>
                  </a:cubicBezTo>
                  <a:cubicBezTo>
                    <a:pt x="20" y="76"/>
                    <a:pt x="20" y="76"/>
                    <a:pt x="20" y="76"/>
                  </a:cubicBezTo>
                  <a:cubicBezTo>
                    <a:pt x="20" y="76"/>
                    <a:pt x="20" y="76"/>
                    <a:pt x="20" y="76"/>
                  </a:cubicBezTo>
                  <a:cubicBezTo>
                    <a:pt x="20" y="76"/>
                    <a:pt x="20" y="76"/>
                    <a:pt x="20" y="76"/>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1" y="77"/>
                    <a:pt x="21" y="77"/>
                  </a:cubicBezTo>
                  <a:cubicBezTo>
                    <a:pt x="21" y="77"/>
                    <a:pt x="21" y="77"/>
                    <a:pt x="21" y="77"/>
                  </a:cubicBezTo>
                  <a:cubicBezTo>
                    <a:pt x="21" y="77"/>
                    <a:pt x="21" y="77"/>
                    <a:pt x="21" y="77"/>
                  </a:cubicBezTo>
                  <a:cubicBezTo>
                    <a:pt x="21" y="78"/>
                    <a:pt x="21"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9"/>
                    <a:pt x="22" y="79"/>
                  </a:cubicBezTo>
                  <a:cubicBezTo>
                    <a:pt x="22" y="79"/>
                    <a:pt x="22" y="79"/>
                    <a:pt x="22" y="80"/>
                  </a:cubicBezTo>
                  <a:cubicBezTo>
                    <a:pt x="22" y="80"/>
                    <a:pt x="22" y="80"/>
                    <a:pt x="22" y="80"/>
                  </a:cubicBezTo>
                  <a:cubicBezTo>
                    <a:pt x="22" y="80"/>
                    <a:pt x="22" y="80"/>
                    <a:pt x="22" y="80"/>
                  </a:cubicBezTo>
                  <a:cubicBezTo>
                    <a:pt x="22" y="80"/>
                    <a:pt x="22" y="81"/>
                    <a:pt x="23" y="81"/>
                  </a:cubicBezTo>
                  <a:cubicBezTo>
                    <a:pt x="23" y="81"/>
                    <a:pt x="23" y="81"/>
                    <a:pt x="23" y="81"/>
                  </a:cubicBezTo>
                  <a:cubicBezTo>
                    <a:pt x="23" y="81"/>
                    <a:pt x="23" y="81"/>
                    <a:pt x="23" y="81"/>
                  </a:cubicBezTo>
                  <a:cubicBezTo>
                    <a:pt x="23" y="81"/>
                    <a:pt x="23" y="81"/>
                    <a:pt x="23" y="81"/>
                  </a:cubicBezTo>
                  <a:cubicBezTo>
                    <a:pt x="23" y="81"/>
                    <a:pt x="23" y="81"/>
                    <a:pt x="23" y="81"/>
                  </a:cubicBezTo>
                  <a:cubicBezTo>
                    <a:pt x="23" y="81"/>
                    <a:pt x="23" y="82"/>
                    <a:pt x="23" y="82"/>
                  </a:cubicBezTo>
                  <a:cubicBezTo>
                    <a:pt x="23" y="82"/>
                    <a:pt x="23" y="82"/>
                    <a:pt x="23" y="82"/>
                  </a:cubicBezTo>
                  <a:cubicBezTo>
                    <a:pt x="23" y="82"/>
                    <a:pt x="23" y="82"/>
                    <a:pt x="23" y="82"/>
                  </a:cubicBezTo>
                  <a:cubicBezTo>
                    <a:pt x="23" y="82"/>
                    <a:pt x="23" y="82"/>
                    <a:pt x="23" y="82"/>
                  </a:cubicBezTo>
                  <a:cubicBezTo>
                    <a:pt x="23" y="82"/>
                    <a:pt x="23" y="82"/>
                    <a:pt x="23" y="82"/>
                  </a:cubicBezTo>
                  <a:cubicBezTo>
                    <a:pt x="23" y="82"/>
                    <a:pt x="23" y="83"/>
                    <a:pt x="23" y="83"/>
                  </a:cubicBezTo>
                  <a:cubicBezTo>
                    <a:pt x="23" y="83"/>
                    <a:pt x="23" y="83"/>
                    <a:pt x="23" y="83"/>
                  </a:cubicBezTo>
                  <a:cubicBezTo>
                    <a:pt x="24" y="83"/>
                    <a:pt x="24" y="83"/>
                    <a:pt x="24" y="83"/>
                  </a:cubicBezTo>
                  <a:cubicBezTo>
                    <a:pt x="24" y="83"/>
                    <a:pt x="24" y="83"/>
                    <a:pt x="24" y="83"/>
                  </a:cubicBezTo>
                  <a:cubicBezTo>
                    <a:pt x="24" y="83"/>
                    <a:pt x="24" y="83"/>
                    <a:pt x="24" y="84"/>
                  </a:cubicBezTo>
                  <a:cubicBezTo>
                    <a:pt x="24" y="84"/>
                    <a:pt x="24" y="84"/>
                    <a:pt x="24" y="84"/>
                  </a:cubicBezTo>
                  <a:cubicBezTo>
                    <a:pt x="24" y="84"/>
                    <a:pt x="24" y="85"/>
                    <a:pt x="24" y="85"/>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90"/>
                    <a:pt x="24" y="90"/>
                    <a:pt x="24" y="90"/>
                  </a:cubicBezTo>
                  <a:cubicBezTo>
                    <a:pt x="24" y="90"/>
                    <a:pt x="24" y="90"/>
                    <a:pt x="25" y="90"/>
                  </a:cubicBezTo>
                  <a:cubicBezTo>
                    <a:pt x="25" y="90"/>
                    <a:pt x="25" y="90"/>
                    <a:pt x="25" y="90"/>
                  </a:cubicBezTo>
                  <a:cubicBezTo>
                    <a:pt x="25" y="90"/>
                    <a:pt x="25" y="91"/>
                    <a:pt x="25" y="91"/>
                  </a:cubicBezTo>
                  <a:cubicBezTo>
                    <a:pt x="25" y="91"/>
                    <a:pt x="25" y="92"/>
                    <a:pt x="25" y="92"/>
                  </a:cubicBezTo>
                  <a:cubicBezTo>
                    <a:pt x="25" y="92"/>
                    <a:pt x="25" y="92"/>
                    <a:pt x="25" y="92"/>
                  </a:cubicBezTo>
                  <a:cubicBezTo>
                    <a:pt x="25" y="93"/>
                    <a:pt x="25" y="93"/>
                    <a:pt x="25" y="93"/>
                  </a:cubicBezTo>
                  <a:cubicBezTo>
                    <a:pt x="25" y="93"/>
                    <a:pt x="25" y="93"/>
                    <a:pt x="25" y="93"/>
                  </a:cubicBezTo>
                  <a:cubicBezTo>
                    <a:pt x="25" y="93"/>
                    <a:pt x="25" y="93"/>
                    <a:pt x="25" y="93"/>
                  </a:cubicBezTo>
                  <a:cubicBezTo>
                    <a:pt x="25" y="93"/>
                    <a:pt x="25" y="93"/>
                    <a:pt x="25" y="93"/>
                  </a:cubicBezTo>
                  <a:cubicBezTo>
                    <a:pt x="25" y="93"/>
                    <a:pt x="25" y="93"/>
                    <a:pt x="25" y="93"/>
                  </a:cubicBezTo>
                  <a:cubicBezTo>
                    <a:pt x="25" y="94"/>
                    <a:pt x="25" y="94"/>
                    <a:pt x="25" y="94"/>
                  </a:cubicBezTo>
                  <a:cubicBezTo>
                    <a:pt x="25" y="94"/>
                    <a:pt x="25" y="94"/>
                    <a:pt x="25" y="94"/>
                  </a:cubicBezTo>
                  <a:cubicBezTo>
                    <a:pt x="25" y="94"/>
                    <a:pt x="25" y="95"/>
                    <a:pt x="25" y="95"/>
                  </a:cubicBezTo>
                  <a:cubicBezTo>
                    <a:pt x="25" y="95"/>
                    <a:pt x="25" y="95"/>
                    <a:pt x="25" y="95"/>
                  </a:cubicBezTo>
                  <a:cubicBezTo>
                    <a:pt x="25" y="96"/>
                    <a:pt x="26" y="96"/>
                    <a:pt x="26" y="97"/>
                  </a:cubicBezTo>
                  <a:cubicBezTo>
                    <a:pt x="26" y="97"/>
                    <a:pt x="26" y="97"/>
                    <a:pt x="26" y="97"/>
                  </a:cubicBezTo>
                  <a:cubicBezTo>
                    <a:pt x="27" y="97"/>
                    <a:pt x="27" y="97"/>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8" y="98"/>
                    <a:pt x="28" y="99"/>
                    <a:pt x="28" y="99"/>
                  </a:cubicBezTo>
                  <a:cubicBezTo>
                    <a:pt x="28" y="99"/>
                    <a:pt x="28" y="99"/>
                    <a:pt x="28" y="99"/>
                  </a:cubicBezTo>
                  <a:cubicBezTo>
                    <a:pt x="28" y="99"/>
                    <a:pt x="28" y="99"/>
                    <a:pt x="28" y="99"/>
                  </a:cubicBezTo>
                  <a:cubicBezTo>
                    <a:pt x="28" y="99"/>
                    <a:pt x="28" y="99"/>
                    <a:pt x="28" y="99"/>
                  </a:cubicBezTo>
                  <a:cubicBezTo>
                    <a:pt x="28" y="99"/>
                    <a:pt x="28" y="99"/>
                    <a:pt x="29" y="99"/>
                  </a:cubicBezTo>
                  <a:cubicBezTo>
                    <a:pt x="29" y="100"/>
                    <a:pt x="29" y="100"/>
                    <a:pt x="29" y="101"/>
                  </a:cubicBezTo>
                  <a:cubicBezTo>
                    <a:pt x="29" y="101"/>
                    <a:pt x="29" y="101"/>
                    <a:pt x="29" y="101"/>
                  </a:cubicBezTo>
                  <a:cubicBezTo>
                    <a:pt x="30" y="101"/>
                    <a:pt x="30" y="101"/>
                    <a:pt x="30" y="102"/>
                  </a:cubicBezTo>
                  <a:cubicBezTo>
                    <a:pt x="30" y="102"/>
                    <a:pt x="30" y="102"/>
                    <a:pt x="30" y="102"/>
                  </a:cubicBezTo>
                  <a:cubicBezTo>
                    <a:pt x="30" y="102"/>
                    <a:pt x="30" y="102"/>
                    <a:pt x="30" y="102"/>
                  </a:cubicBezTo>
                  <a:cubicBezTo>
                    <a:pt x="30" y="102"/>
                    <a:pt x="30" y="102"/>
                    <a:pt x="30" y="102"/>
                  </a:cubicBezTo>
                  <a:cubicBezTo>
                    <a:pt x="30" y="102"/>
                    <a:pt x="30" y="102"/>
                    <a:pt x="30" y="102"/>
                  </a:cubicBezTo>
                  <a:cubicBezTo>
                    <a:pt x="30" y="103"/>
                    <a:pt x="30" y="103"/>
                    <a:pt x="30" y="103"/>
                  </a:cubicBezTo>
                  <a:cubicBezTo>
                    <a:pt x="30" y="103"/>
                    <a:pt x="30" y="103"/>
                    <a:pt x="30" y="103"/>
                  </a:cubicBezTo>
                  <a:cubicBezTo>
                    <a:pt x="30" y="103"/>
                    <a:pt x="30" y="103"/>
                    <a:pt x="31" y="103"/>
                  </a:cubicBezTo>
                  <a:cubicBezTo>
                    <a:pt x="31" y="103"/>
                    <a:pt x="31" y="104"/>
                    <a:pt x="31" y="104"/>
                  </a:cubicBezTo>
                  <a:cubicBezTo>
                    <a:pt x="31" y="104"/>
                    <a:pt x="31" y="104"/>
                    <a:pt x="31" y="104"/>
                  </a:cubicBezTo>
                  <a:cubicBezTo>
                    <a:pt x="31" y="104"/>
                    <a:pt x="31" y="104"/>
                    <a:pt x="31" y="104"/>
                  </a:cubicBezTo>
                  <a:cubicBezTo>
                    <a:pt x="31" y="104"/>
                    <a:pt x="32" y="104"/>
                    <a:pt x="32" y="104"/>
                  </a:cubicBezTo>
                  <a:cubicBezTo>
                    <a:pt x="32" y="105"/>
                    <a:pt x="32" y="105"/>
                    <a:pt x="32"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4" y="105"/>
                    <a:pt x="34" y="105"/>
                    <a:pt x="34" y="105"/>
                  </a:cubicBezTo>
                  <a:cubicBezTo>
                    <a:pt x="34" y="105"/>
                    <a:pt x="34" y="105"/>
                    <a:pt x="34" y="105"/>
                  </a:cubicBezTo>
                  <a:cubicBezTo>
                    <a:pt x="34" y="106"/>
                    <a:pt x="34" y="106"/>
                    <a:pt x="34" y="106"/>
                  </a:cubicBezTo>
                  <a:cubicBezTo>
                    <a:pt x="34" y="106"/>
                    <a:pt x="34" y="106"/>
                    <a:pt x="34" y="106"/>
                  </a:cubicBezTo>
                  <a:cubicBezTo>
                    <a:pt x="34" y="106"/>
                    <a:pt x="34" y="106"/>
                    <a:pt x="34" y="106"/>
                  </a:cubicBezTo>
                  <a:cubicBezTo>
                    <a:pt x="34" y="106"/>
                    <a:pt x="34" y="106"/>
                    <a:pt x="35" y="106"/>
                  </a:cubicBezTo>
                  <a:cubicBezTo>
                    <a:pt x="35" y="106"/>
                    <a:pt x="35" y="106"/>
                    <a:pt x="35" y="105"/>
                  </a:cubicBezTo>
                  <a:cubicBezTo>
                    <a:pt x="35" y="105"/>
                    <a:pt x="35" y="105"/>
                    <a:pt x="35" y="105"/>
                  </a:cubicBezTo>
                  <a:cubicBezTo>
                    <a:pt x="35" y="105"/>
                    <a:pt x="35" y="105"/>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3"/>
                  </a:cubicBezTo>
                  <a:cubicBezTo>
                    <a:pt x="35" y="103"/>
                    <a:pt x="35" y="103"/>
                    <a:pt x="35" y="103"/>
                  </a:cubicBezTo>
                  <a:cubicBezTo>
                    <a:pt x="35" y="103"/>
                    <a:pt x="35" y="102"/>
                    <a:pt x="35" y="102"/>
                  </a:cubicBezTo>
                  <a:cubicBezTo>
                    <a:pt x="34" y="102"/>
                    <a:pt x="34" y="102"/>
                    <a:pt x="34" y="102"/>
                  </a:cubicBezTo>
                  <a:cubicBezTo>
                    <a:pt x="34" y="102"/>
                    <a:pt x="34" y="102"/>
                    <a:pt x="34" y="102"/>
                  </a:cubicBezTo>
                  <a:cubicBezTo>
                    <a:pt x="34" y="102"/>
                    <a:pt x="34" y="102"/>
                    <a:pt x="34" y="102"/>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0"/>
                    <a:pt x="34" y="100"/>
                    <a:pt x="34" y="100"/>
                  </a:cubicBezTo>
                  <a:cubicBezTo>
                    <a:pt x="34" y="100"/>
                    <a:pt x="34" y="99"/>
                    <a:pt x="34" y="99"/>
                  </a:cubicBezTo>
                  <a:cubicBezTo>
                    <a:pt x="34" y="99"/>
                    <a:pt x="34" y="99"/>
                    <a:pt x="33" y="99"/>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7"/>
                    <a:pt x="33" y="97"/>
                  </a:cubicBezTo>
                  <a:cubicBezTo>
                    <a:pt x="33" y="97"/>
                    <a:pt x="33" y="97"/>
                    <a:pt x="33" y="97"/>
                  </a:cubicBezTo>
                  <a:cubicBezTo>
                    <a:pt x="33" y="97"/>
                    <a:pt x="33" y="97"/>
                    <a:pt x="33" y="97"/>
                  </a:cubicBezTo>
                  <a:cubicBezTo>
                    <a:pt x="34" y="97"/>
                    <a:pt x="34" y="97"/>
                    <a:pt x="34" y="96"/>
                  </a:cubicBezTo>
                  <a:cubicBezTo>
                    <a:pt x="34" y="96"/>
                    <a:pt x="34" y="96"/>
                    <a:pt x="34" y="96"/>
                  </a:cubicBezTo>
                  <a:cubicBezTo>
                    <a:pt x="34" y="96"/>
                    <a:pt x="34" y="96"/>
                    <a:pt x="34" y="96"/>
                  </a:cubicBezTo>
                  <a:cubicBezTo>
                    <a:pt x="34" y="96"/>
                    <a:pt x="34" y="96"/>
                    <a:pt x="34" y="96"/>
                  </a:cubicBezTo>
                  <a:cubicBezTo>
                    <a:pt x="34" y="96"/>
                    <a:pt x="35" y="96"/>
                    <a:pt x="35" y="96"/>
                  </a:cubicBezTo>
                  <a:cubicBezTo>
                    <a:pt x="35" y="96"/>
                    <a:pt x="35" y="96"/>
                    <a:pt x="35" y="96"/>
                  </a:cubicBezTo>
                  <a:cubicBezTo>
                    <a:pt x="35" y="96"/>
                    <a:pt x="35" y="96"/>
                    <a:pt x="35" y="96"/>
                  </a:cubicBezTo>
                  <a:cubicBezTo>
                    <a:pt x="35" y="95"/>
                    <a:pt x="35" y="95"/>
                    <a:pt x="35" y="95"/>
                  </a:cubicBezTo>
                  <a:cubicBezTo>
                    <a:pt x="35" y="95"/>
                    <a:pt x="35" y="95"/>
                    <a:pt x="35" y="95"/>
                  </a:cubicBezTo>
                  <a:cubicBezTo>
                    <a:pt x="36" y="95"/>
                    <a:pt x="36" y="95"/>
                    <a:pt x="36" y="95"/>
                  </a:cubicBezTo>
                  <a:cubicBezTo>
                    <a:pt x="36" y="95"/>
                    <a:pt x="36" y="95"/>
                    <a:pt x="36" y="95"/>
                  </a:cubicBezTo>
                  <a:cubicBezTo>
                    <a:pt x="36" y="95"/>
                    <a:pt x="37" y="95"/>
                    <a:pt x="37" y="95"/>
                  </a:cubicBezTo>
                  <a:cubicBezTo>
                    <a:pt x="37" y="94"/>
                    <a:pt x="37" y="94"/>
                    <a:pt x="37" y="93"/>
                  </a:cubicBezTo>
                  <a:cubicBezTo>
                    <a:pt x="37" y="93"/>
                    <a:pt x="36" y="93"/>
                    <a:pt x="36" y="93"/>
                  </a:cubicBezTo>
                  <a:cubicBezTo>
                    <a:pt x="36" y="93"/>
                    <a:pt x="36" y="93"/>
                    <a:pt x="36" y="93"/>
                  </a:cubicBezTo>
                  <a:cubicBezTo>
                    <a:pt x="36" y="93"/>
                    <a:pt x="36" y="93"/>
                    <a:pt x="36" y="93"/>
                  </a:cubicBezTo>
                  <a:cubicBezTo>
                    <a:pt x="36" y="93"/>
                    <a:pt x="36" y="93"/>
                    <a:pt x="36" y="93"/>
                  </a:cubicBezTo>
                  <a:cubicBezTo>
                    <a:pt x="36" y="93"/>
                    <a:pt x="35" y="93"/>
                    <a:pt x="35" y="92"/>
                  </a:cubicBezTo>
                  <a:cubicBezTo>
                    <a:pt x="35" y="92"/>
                    <a:pt x="35" y="92"/>
                    <a:pt x="35" y="92"/>
                  </a:cubicBezTo>
                  <a:cubicBezTo>
                    <a:pt x="37" y="92"/>
                    <a:pt x="37" y="92"/>
                    <a:pt x="37" y="92"/>
                  </a:cubicBezTo>
                  <a:cubicBezTo>
                    <a:pt x="37" y="92"/>
                    <a:pt x="37" y="92"/>
                    <a:pt x="37" y="92"/>
                  </a:cubicBezTo>
                  <a:cubicBezTo>
                    <a:pt x="37" y="92"/>
                    <a:pt x="37" y="92"/>
                    <a:pt x="37" y="92"/>
                  </a:cubicBezTo>
                  <a:cubicBezTo>
                    <a:pt x="37" y="92"/>
                    <a:pt x="37" y="92"/>
                    <a:pt x="38" y="92"/>
                  </a:cubicBezTo>
                  <a:cubicBezTo>
                    <a:pt x="38" y="92"/>
                    <a:pt x="38" y="92"/>
                    <a:pt x="38" y="92"/>
                  </a:cubicBezTo>
                  <a:cubicBezTo>
                    <a:pt x="38" y="91"/>
                    <a:pt x="38" y="91"/>
                    <a:pt x="38" y="91"/>
                  </a:cubicBezTo>
                  <a:cubicBezTo>
                    <a:pt x="38" y="91"/>
                    <a:pt x="38" y="91"/>
                    <a:pt x="38" y="91"/>
                  </a:cubicBezTo>
                  <a:cubicBezTo>
                    <a:pt x="38" y="91"/>
                    <a:pt x="38" y="90"/>
                    <a:pt x="38" y="90"/>
                  </a:cubicBezTo>
                  <a:cubicBezTo>
                    <a:pt x="38" y="90"/>
                    <a:pt x="38" y="90"/>
                    <a:pt x="38" y="90"/>
                  </a:cubicBezTo>
                  <a:cubicBezTo>
                    <a:pt x="38" y="90"/>
                    <a:pt x="38" y="90"/>
                    <a:pt x="38" y="90"/>
                  </a:cubicBezTo>
                  <a:cubicBezTo>
                    <a:pt x="38" y="90"/>
                    <a:pt x="38" y="90"/>
                    <a:pt x="38" y="90"/>
                  </a:cubicBezTo>
                  <a:cubicBezTo>
                    <a:pt x="39" y="90"/>
                    <a:pt x="39" y="90"/>
                    <a:pt x="39" y="90"/>
                  </a:cubicBezTo>
                  <a:cubicBezTo>
                    <a:pt x="39" y="90"/>
                    <a:pt x="40" y="89"/>
                    <a:pt x="40" y="89"/>
                  </a:cubicBezTo>
                  <a:cubicBezTo>
                    <a:pt x="40" y="88"/>
                    <a:pt x="40" y="88"/>
                    <a:pt x="40" y="88"/>
                  </a:cubicBezTo>
                  <a:cubicBezTo>
                    <a:pt x="40" y="85"/>
                    <a:pt x="40" y="85"/>
                    <a:pt x="40" y="85"/>
                  </a:cubicBezTo>
                  <a:cubicBezTo>
                    <a:pt x="40" y="85"/>
                    <a:pt x="40" y="84"/>
                    <a:pt x="40" y="84"/>
                  </a:cubicBezTo>
                  <a:cubicBezTo>
                    <a:pt x="40" y="84"/>
                    <a:pt x="40" y="84"/>
                    <a:pt x="40" y="84"/>
                  </a:cubicBezTo>
                  <a:cubicBezTo>
                    <a:pt x="41" y="85"/>
                    <a:pt x="41" y="85"/>
                    <a:pt x="41" y="85"/>
                  </a:cubicBezTo>
                  <a:cubicBezTo>
                    <a:pt x="41" y="84"/>
                    <a:pt x="41" y="84"/>
                    <a:pt x="41" y="84"/>
                  </a:cubicBezTo>
                  <a:cubicBezTo>
                    <a:pt x="41" y="84"/>
                    <a:pt x="41" y="84"/>
                    <a:pt x="41" y="84"/>
                  </a:cubicBezTo>
                  <a:cubicBezTo>
                    <a:pt x="41" y="84"/>
                    <a:pt x="41" y="83"/>
                    <a:pt x="41" y="83"/>
                  </a:cubicBezTo>
                  <a:cubicBezTo>
                    <a:pt x="41" y="83"/>
                    <a:pt x="41" y="83"/>
                    <a:pt x="41" y="83"/>
                  </a:cubicBezTo>
                  <a:cubicBezTo>
                    <a:pt x="41" y="83"/>
                    <a:pt x="41" y="83"/>
                    <a:pt x="42" y="82"/>
                  </a:cubicBezTo>
                  <a:cubicBezTo>
                    <a:pt x="42" y="82"/>
                    <a:pt x="42" y="82"/>
                    <a:pt x="43" y="82"/>
                  </a:cubicBezTo>
                  <a:cubicBezTo>
                    <a:pt x="43" y="82"/>
                    <a:pt x="43" y="82"/>
                    <a:pt x="43" y="82"/>
                  </a:cubicBezTo>
                  <a:cubicBezTo>
                    <a:pt x="43" y="82"/>
                    <a:pt x="44" y="82"/>
                    <a:pt x="44" y="82"/>
                  </a:cubicBezTo>
                  <a:cubicBezTo>
                    <a:pt x="44" y="82"/>
                    <a:pt x="44" y="82"/>
                    <a:pt x="44" y="82"/>
                  </a:cubicBezTo>
                  <a:cubicBezTo>
                    <a:pt x="44"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1"/>
                    <a:pt x="45" y="81"/>
                    <a:pt x="45" y="81"/>
                  </a:cubicBezTo>
                  <a:cubicBezTo>
                    <a:pt x="45" y="81"/>
                    <a:pt x="45" y="81"/>
                    <a:pt x="45" y="81"/>
                  </a:cubicBezTo>
                  <a:cubicBezTo>
                    <a:pt x="45" y="81"/>
                    <a:pt x="45" y="81"/>
                    <a:pt x="45" y="81"/>
                  </a:cubicBezTo>
                  <a:cubicBezTo>
                    <a:pt x="46" y="81"/>
                    <a:pt x="46" y="81"/>
                    <a:pt x="46" y="81"/>
                  </a:cubicBezTo>
                  <a:cubicBezTo>
                    <a:pt x="46" y="81"/>
                    <a:pt x="46" y="81"/>
                    <a:pt x="46" y="81"/>
                  </a:cubicBezTo>
                  <a:cubicBezTo>
                    <a:pt x="46" y="80"/>
                    <a:pt x="46" y="80"/>
                    <a:pt x="46" y="80"/>
                  </a:cubicBezTo>
                  <a:cubicBezTo>
                    <a:pt x="46" y="80"/>
                    <a:pt x="47" y="80"/>
                    <a:pt x="47" y="80"/>
                  </a:cubicBezTo>
                  <a:cubicBezTo>
                    <a:pt x="47" y="80"/>
                    <a:pt x="47" y="80"/>
                    <a:pt x="47" y="80"/>
                  </a:cubicBezTo>
                  <a:cubicBezTo>
                    <a:pt x="47" y="80"/>
                    <a:pt x="47" y="80"/>
                    <a:pt x="47" y="80"/>
                  </a:cubicBezTo>
                  <a:cubicBezTo>
                    <a:pt x="47" y="80"/>
                    <a:pt x="48" y="80"/>
                    <a:pt x="48" y="79"/>
                  </a:cubicBezTo>
                  <a:cubicBezTo>
                    <a:pt x="48" y="79"/>
                    <a:pt x="48" y="79"/>
                    <a:pt x="48" y="79"/>
                  </a:cubicBezTo>
                  <a:cubicBezTo>
                    <a:pt x="48" y="78"/>
                    <a:pt x="48" y="78"/>
                    <a:pt x="48" y="78"/>
                  </a:cubicBezTo>
                  <a:cubicBezTo>
                    <a:pt x="49" y="78"/>
                    <a:pt x="49" y="78"/>
                    <a:pt x="49" y="78"/>
                  </a:cubicBezTo>
                  <a:cubicBezTo>
                    <a:pt x="49" y="77"/>
                    <a:pt x="49" y="76"/>
                    <a:pt x="49" y="76"/>
                  </a:cubicBezTo>
                  <a:cubicBezTo>
                    <a:pt x="49" y="75"/>
                    <a:pt x="49" y="75"/>
                    <a:pt x="49" y="75"/>
                  </a:cubicBezTo>
                  <a:cubicBezTo>
                    <a:pt x="49" y="73"/>
                    <a:pt x="49" y="73"/>
                    <a:pt x="49" y="73"/>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50" y="72"/>
                    <a:pt x="50" y="72"/>
                    <a:pt x="50" y="72"/>
                  </a:cubicBezTo>
                  <a:cubicBezTo>
                    <a:pt x="50" y="72"/>
                    <a:pt x="50" y="72"/>
                    <a:pt x="50" y="72"/>
                  </a:cubicBezTo>
                  <a:cubicBezTo>
                    <a:pt x="50" y="72"/>
                    <a:pt x="50" y="71"/>
                    <a:pt x="50" y="71"/>
                  </a:cubicBezTo>
                  <a:cubicBezTo>
                    <a:pt x="50" y="71"/>
                    <a:pt x="50" y="71"/>
                    <a:pt x="50" y="71"/>
                  </a:cubicBezTo>
                  <a:cubicBezTo>
                    <a:pt x="50" y="71"/>
                    <a:pt x="50" y="71"/>
                    <a:pt x="50" y="71"/>
                  </a:cubicBezTo>
                  <a:cubicBezTo>
                    <a:pt x="50" y="71"/>
                    <a:pt x="51" y="71"/>
                    <a:pt x="51" y="71"/>
                  </a:cubicBezTo>
                  <a:cubicBezTo>
                    <a:pt x="51" y="71"/>
                    <a:pt x="51" y="71"/>
                    <a:pt x="51" y="71"/>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2" y="69"/>
                    <a:pt x="52" y="69"/>
                  </a:cubicBezTo>
                  <a:cubicBezTo>
                    <a:pt x="52" y="69"/>
                    <a:pt x="52" y="68"/>
                    <a:pt x="53" y="68"/>
                  </a:cubicBezTo>
                  <a:cubicBezTo>
                    <a:pt x="53" y="68"/>
                    <a:pt x="53" y="68"/>
                    <a:pt x="53" y="68"/>
                  </a:cubicBezTo>
                  <a:cubicBezTo>
                    <a:pt x="54" y="68"/>
                    <a:pt x="53" y="67"/>
                    <a:pt x="53" y="67"/>
                  </a:cubicBezTo>
                  <a:cubicBezTo>
                    <a:pt x="53" y="67"/>
                    <a:pt x="53" y="67"/>
                    <a:pt x="53" y="67"/>
                  </a:cubicBezTo>
                  <a:cubicBezTo>
                    <a:pt x="53" y="67"/>
                    <a:pt x="53" y="67"/>
                    <a:pt x="53" y="67"/>
                  </a:cubicBezTo>
                  <a:cubicBezTo>
                    <a:pt x="53" y="67"/>
                    <a:pt x="53" y="67"/>
                    <a:pt x="53" y="67"/>
                  </a:cubicBezTo>
                  <a:cubicBezTo>
                    <a:pt x="53" y="67"/>
                    <a:pt x="53" y="67"/>
                    <a:pt x="53" y="67"/>
                  </a:cubicBezTo>
                  <a:cubicBezTo>
                    <a:pt x="53" y="67"/>
                    <a:pt x="53" y="66"/>
                    <a:pt x="53" y="66"/>
                  </a:cubicBezTo>
                  <a:cubicBezTo>
                    <a:pt x="53" y="66"/>
                    <a:pt x="53" y="66"/>
                    <a:pt x="53" y="66"/>
                  </a:cubicBezTo>
                  <a:cubicBezTo>
                    <a:pt x="53" y="66"/>
                    <a:pt x="53" y="66"/>
                    <a:pt x="53" y="66"/>
                  </a:cubicBezTo>
                  <a:cubicBezTo>
                    <a:pt x="53" y="66"/>
                    <a:pt x="53" y="66"/>
                    <a:pt x="53" y="66"/>
                  </a:cubicBezTo>
                  <a:cubicBezTo>
                    <a:pt x="53" y="64"/>
                    <a:pt x="53" y="64"/>
                    <a:pt x="53" y="64"/>
                  </a:cubicBezTo>
                  <a:cubicBezTo>
                    <a:pt x="53" y="64"/>
                    <a:pt x="53" y="64"/>
                    <a:pt x="53" y="64"/>
                  </a:cubicBezTo>
                  <a:cubicBezTo>
                    <a:pt x="53" y="64"/>
                    <a:pt x="53" y="64"/>
                    <a:pt x="53" y="64"/>
                  </a:cubicBezTo>
                  <a:cubicBezTo>
                    <a:pt x="53" y="64"/>
                    <a:pt x="53" y="64"/>
                    <a:pt x="53" y="64"/>
                  </a:cubicBezTo>
                  <a:cubicBezTo>
                    <a:pt x="53" y="63"/>
                    <a:pt x="53" y="63"/>
                    <a:pt x="53" y="63"/>
                  </a:cubicBezTo>
                  <a:cubicBezTo>
                    <a:pt x="53" y="63"/>
                    <a:pt x="53" y="63"/>
                    <a:pt x="53" y="63"/>
                  </a:cubicBezTo>
                  <a:cubicBezTo>
                    <a:pt x="52" y="63"/>
                    <a:pt x="52" y="63"/>
                    <a:pt x="52" y="63"/>
                  </a:cubicBezTo>
                  <a:cubicBezTo>
                    <a:pt x="52" y="63"/>
                    <a:pt x="52" y="63"/>
                    <a:pt x="52" y="63"/>
                  </a:cubicBezTo>
                  <a:cubicBezTo>
                    <a:pt x="51" y="63"/>
                    <a:pt x="51" y="63"/>
                    <a:pt x="51" y="63"/>
                  </a:cubicBezTo>
                  <a:cubicBezTo>
                    <a:pt x="50" y="63"/>
                    <a:pt x="50" y="63"/>
                    <a:pt x="50" y="62"/>
                  </a:cubicBezTo>
                  <a:cubicBezTo>
                    <a:pt x="50" y="62"/>
                    <a:pt x="50" y="62"/>
                    <a:pt x="50" y="62"/>
                  </a:cubicBezTo>
                  <a:cubicBezTo>
                    <a:pt x="50" y="62"/>
                    <a:pt x="50" y="62"/>
                    <a:pt x="50" y="62"/>
                  </a:cubicBezTo>
                  <a:cubicBezTo>
                    <a:pt x="50" y="62"/>
                    <a:pt x="50" y="62"/>
                    <a:pt x="50" y="62"/>
                  </a:cubicBezTo>
                  <a:cubicBezTo>
                    <a:pt x="49" y="62"/>
                    <a:pt x="49" y="62"/>
                    <a:pt x="49" y="62"/>
                  </a:cubicBezTo>
                  <a:cubicBezTo>
                    <a:pt x="49" y="62"/>
                    <a:pt x="49" y="61"/>
                    <a:pt x="49" y="61"/>
                  </a:cubicBezTo>
                  <a:cubicBezTo>
                    <a:pt x="49" y="61"/>
                    <a:pt x="49"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7" y="61"/>
                    <a:pt x="47" y="61"/>
                    <a:pt x="47" y="61"/>
                  </a:cubicBezTo>
                  <a:cubicBezTo>
                    <a:pt x="47" y="61"/>
                    <a:pt x="47" y="61"/>
                    <a:pt x="47" y="61"/>
                  </a:cubicBezTo>
                  <a:cubicBezTo>
                    <a:pt x="46" y="61"/>
                    <a:pt x="46" y="61"/>
                    <a:pt x="46" y="61"/>
                  </a:cubicBezTo>
                  <a:cubicBezTo>
                    <a:pt x="46" y="61"/>
                    <a:pt x="46" y="61"/>
                    <a:pt x="45" y="61"/>
                  </a:cubicBezTo>
                  <a:cubicBezTo>
                    <a:pt x="45" y="61"/>
                    <a:pt x="45" y="61"/>
                    <a:pt x="45" y="61"/>
                  </a:cubicBezTo>
                  <a:cubicBezTo>
                    <a:pt x="44" y="61"/>
                    <a:pt x="44" y="61"/>
                    <a:pt x="44" y="61"/>
                  </a:cubicBezTo>
                  <a:cubicBezTo>
                    <a:pt x="44" y="61"/>
                    <a:pt x="44" y="61"/>
                    <a:pt x="44" y="61"/>
                  </a:cubicBezTo>
                  <a:cubicBezTo>
                    <a:pt x="44" y="61"/>
                    <a:pt x="44" y="61"/>
                    <a:pt x="44" y="61"/>
                  </a:cubicBezTo>
                  <a:cubicBezTo>
                    <a:pt x="44" y="60"/>
                    <a:pt x="44" y="60"/>
                    <a:pt x="43" y="60"/>
                  </a:cubicBezTo>
                  <a:cubicBezTo>
                    <a:pt x="43" y="60"/>
                    <a:pt x="43" y="60"/>
                    <a:pt x="43" y="60"/>
                  </a:cubicBezTo>
                  <a:cubicBezTo>
                    <a:pt x="43"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59"/>
                    <a:pt x="42" y="59"/>
                    <a:pt x="42" y="59"/>
                  </a:cubicBezTo>
                  <a:cubicBezTo>
                    <a:pt x="42" y="59"/>
                    <a:pt x="41" y="59"/>
                    <a:pt x="41" y="59"/>
                  </a:cubicBezTo>
                  <a:cubicBezTo>
                    <a:pt x="41" y="59"/>
                    <a:pt x="41" y="59"/>
                    <a:pt x="41" y="59"/>
                  </a:cubicBezTo>
                  <a:cubicBezTo>
                    <a:pt x="41" y="59"/>
                    <a:pt x="41" y="59"/>
                    <a:pt x="41" y="59"/>
                  </a:cubicBezTo>
                  <a:cubicBezTo>
                    <a:pt x="39" y="59"/>
                    <a:pt x="39" y="59"/>
                    <a:pt x="39" y="59"/>
                  </a:cubicBezTo>
                  <a:cubicBezTo>
                    <a:pt x="39" y="59"/>
                    <a:pt x="39" y="59"/>
                    <a:pt x="39" y="59"/>
                  </a:cubicBezTo>
                  <a:cubicBezTo>
                    <a:pt x="38" y="59"/>
                    <a:pt x="38" y="59"/>
                    <a:pt x="38" y="59"/>
                  </a:cubicBezTo>
                  <a:cubicBezTo>
                    <a:pt x="38" y="59"/>
                    <a:pt x="38" y="59"/>
                    <a:pt x="38" y="59"/>
                  </a:cubicBezTo>
                  <a:cubicBezTo>
                    <a:pt x="38" y="59"/>
                    <a:pt x="38" y="59"/>
                    <a:pt x="38"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8" y="59"/>
                    <a:pt x="38" y="58"/>
                  </a:cubicBezTo>
                  <a:cubicBezTo>
                    <a:pt x="38" y="58"/>
                    <a:pt x="38" y="58"/>
                    <a:pt x="38" y="58"/>
                  </a:cubicBezTo>
                  <a:cubicBezTo>
                    <a:pt x="39" y="58"/>
                    <a:pt x="39" y="58"/>
                    <a:pt x="39" y="58"/>
                  </a:cubicBezTo>
                  <a:cubicBezTo>
                    <a:pt x="39" y="58"/>
                    <a:pt x="39" y="58"/>
                    <a:pt x="39" y="58"/>
                  </a:cubicBezTo>
                  <a:cubicBezTo>
                    <a:pt x="39" y="58"/>
                    <a:pt x="39" y="58"/>
                    <a:pt x="39" y="58"/>
                  </a:cubicBezTo>
                  <a:cubicBezTo>
                    <a:pt x="39" y="58"/>
                    <a:pt x="40" y="58"/>
                    <a:pt x="40" y="58"/>
                  </a:cubicBezTo>
                  <a:cubicBezTo>
                    <a:pt x="40" y="58"/>
                    <a:pt x="39" y="57"/>
                    <a:pt x="39" y="57"/>
                  </a:cubicBezTo>
                  <a:cubicBezTo>
                    <a:pt x="39" y="57"/>
                    <a:pt x="39" y="57"/>
                    <a:pt x="39" y="56"/>
                  </a:cubicBezTo>
                  <a:cubicBezTo>
                    <a:pt x="39" y="56"/>
                    <a:pt x="38" y="56"/>
                    <a:pt x="38" y="56"/>
                  </a:cubicBezTo>
                  <a:cubicBezTo>
                    <a:pt x="38" y="56"/>
                    <a:pt x="38" y="55"/>
                    <a:pt x="38" y="55"/>
                  </a:cubicBezTo>
                  <a:cubicBezTo>
                    <a:pt x="38" y="55"/>
                    <a:pt x="38" y="55"/>
                    <a:pt x="38" y="55"/>
                  </a:cubicBezTo>
                  <a:cubicBezTo>
                    <a:pt x="38" y="55"/>
                    <a:pt x="38" y="55"/>
                    <a:pt x="38" y="55"/>
                  </a:cubicBezTo>
                  <a:cubicBezTo>
                    <a:pt x="38" y="55"/>
                    <a:pt x="37" y="55"/>
                    <a:pt x="37" y="55"/>
                  </a:cubicBezTo>
                  <a:cubicBezTo>
                    <a:pt x="37" y="55"/>
                    <a:pt x="37" y="55"/>
                    <a:pt x="37" y="55"/>
                  </a:cubicBezTo>
                  <a:cubicBezTo>
                    <a:pt x="37" y="55"/>
                    <a:pt x="37" y="55"/>
                    <a:pt x="37" y="55"/>
                  </a:cubicBezTo>
                  <a:cubicBezTo>
                    <a:pt x="37" y="55"/>
                    <a:pt x="37" y="55"/>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3"/>
                    <a:pt x="36" y="53"/>
                    <a:pt x="35" y="53"/>
                  </a:cubicBezTo>
                  <a:cubicBezTo>
                    <a:pt x="35" y="53"/>
                    <a:pt x="35" y="53"/>
                    <a:pt x="35" y="53"/>
                  </a:cubicBezTo>
                  <a:cubicBezTo>
                    <a:pt x="35" y="53"/>
                    <a:pt x="35" y="53"/>
                    <a:pt x="35" y="52"/>
                  </a:cubicBezTo>
                  <a:cubicBezTo>
                    <a:pt x="35" y="52"/>
                    <a:pt x="35" y="52"/>
                    <a:pt x="35" y="52"/>
                  </a:cubicBezTo>
                  <a:cubicBezTo>
                    <a:pt x="34" y="52"/>
                    <a:pt x="34" y="52"/>
                    <a:pt x="34" y="52"/>
                  </a:cubicBezTo>
                  <a:cubicBezTo>
                    <a:pt x="34" y="52"/>
                    <a:pt x="34" y="52"/>
                    <a:pt x="34" y="52"/>
                  </a:cubicBezTo>
                  <a:cubicBezTo>
                    <a:pt x="33" y="52"/>
                    <a:pt x="33" y="52"/>
                    <a:pt x="33" y="52"/>
                  </a:cubicBezTo>
                  <a:cubicBezTo>
                    <a:pt x="33" y="51"/>
                    <a:pt x="33" y="51"/>
                    <a:pt x="33" y="51"/>
                  </a:cubicBezTo>
                  <a:cubicBezTo>
                    <a:pt x="32" y="51"/>
                    <a:pt x="32" y="51"/>
                    <a:pt x="32" y="51"/>
                  </a:cubicBezTo>
                  <a:cubicBezTo>
                    <a:pt x="32" y="51"/>
                    <a:pt x="32" y="51"/>
                    <a:pt x="32" y="51"/>
                  </a:cubicBezTo>
                  <a:cubicBezTo>
                    <a:pt x="32" y="51"/>
                    <a:pt x="31" y="51"/>
                    <a:pt x="31" y="51"/>
                  </a:cubicBezTo>
                  <a:cubicBezTo>
                    <a:pt x="31" y="51"/>
                    <a:pt x="31" y="51"/>
                    <a:pt x="31" y="51"/>
                  </a:cubicBezTo>
                  <a:cubicBezTo>
                    <a:pt x="31" y="51"/>
                    <a:pt x="31" y="51"/>
                    <a:pt x="31" y="51"/>
                  </a:cubicBezTo>
                  <a:cubicBezTo>
                    <a:pt x="31" y="51"/>
                    <a:pt x="31" y="50"/>
                    <a:pt x="30" y="50"/>
                  </a:cubicBezTo>
                  <a:cubicBezTo>
                    <a:pt x="30" y="50"/>
                    <a:pt x="30" y="50"/>
                    <a:pt x="30" y="50"/>
                  </a:cubicBezTo>
                  <a:cubicBezTo>
                    <a:pt x="30" y="50"/>
                    <a:pt x="30" y="50"/>
                    <a:pt x="30" y="50"/>
                  </a:cubicBezTo>
                  <a:cubicBezTo>
                    <a:pt x="30" y="50"/>
                    <a:pt x="30" y="50"/>
                    <a:pt x="30" y="50"/>
                  </a:cubicBezTo>
                  <a:cubicBezTo>
                    <a:pt x="30" y="49"/>
                    <a:pt x="29" y="49"/>
                    <a:pt x="29" y="49"/>
                  </a:cubicBezTo>
                  <a:cubicBezTo>
                    <a:pt x="29" y="49"/>
                    <a:pt x="29" y="49"/>
                    <a:pt x="29" y="49"/>
                  </a:cubicBezTo>
                  <a:cubicBezTo>
                    <a:pt x="28" y="49"/>
                    <a:pt x="28" y="49"/>
                    <a:pt x="28" y="49"/>
                  </a:cubicBezTo>
                  <a:cubicBezTo>
                    <a:pt x="28" y="49"/>
                    <a:pt x="28" y="49"/>
                    <a:pt x="28" y="49"/>
                  </a:cubicBezTo>
                  <a:cubicBezTo>
                    <a:pt x="28" y="49"/>
                    <a:pt x="28" y="49"/>
                    <a:pt x="28" y="49"/>
                  </a:cubicBezTo>
                  <a:cubicBezTo>
                    <a:pt x="29" y="48"/>
                    <a:pt x="29" y="48"/>
                    <a:pt x="29" y="48"/>
                  </a:cubicBezTo>
                  <a:cubicBezTo>
                    <a:pt x="28" y="48"/>
                    <a:pt x="28" y="48"/>
                    <a:pt x="28" y="48"/>
                  </a:cubicBezTo>
                  <a:cubicBezTo>
                    <a:pt x="28" y="48"/>
                    <a:pt x="28" y="48"/>
                    <a:pt x="28" y="48"/>
                  </a:cubicBezTo>
                  <a:cubicBezTo>
                    <a:pt x="28" y="48"/>
                    <a:pt x="28" y="48"/>
                    <a:pt x="28" y="48"/>
                  </a:cubicBezTo>
                  <a:cubicBezTo>
                    <a:pt x="28" y="48"/>
                    <a:pt x="28" y="48"/>
                    <a:pt x="28" y="48"/>
                  </a:cubicBezTo>
                  <a:cubicBezTo>
                    <a:pt x="27" y="48"/>
                    <a:pt x="27" y="48"/>
                    <a:pt x="27" y="48"/>
                  </a:cubicBezTo>
                  <a:cubicBezTo>
                    <a:pt x="27" y="48"/>
                    <a:pt x="26" y="48"/>
                    <a:pt x="26" y="48"/>
                  </a:cubicBezTo>
                  <a:cubicBezTo>
                    <a:pt x="26" y="48"/>
                    <a:pt x="26" y="48"/>
                    <a:pt x="26" y="48"/>
                  </a:cubicBezTo>
                  <a:cubicBezTo>
                    <a:pt x="26" y="48"/>
                    <a:pt x="26" y="48"/>
                    <a:pt x="26" y="48"/>
                  </a:cubicBezTo>
                  <a:cubicBezTo>
                    <a:pt x="26" y="48"/>
                    <a:pt x="26" y="48"/>
                    <a:pt x="26" y="48"/>
                  </a:cubicBezTo>
                  <a:cubicBezTo>
                    <a:pt x="26" y="48"/>
                    <a:pt x="26" y="48"/>
                    <a:pt x="26" y="48"/>
                  </a:cubicBezTo>
                  <a:cubicBezTo>
                    <a:pt x="26" y="48"/>
                    <a:pt x="25" y="48"/>
                    <a:pt x="26" y="48"/>
                  </a:cubicBezTo>
                  <a:cubicBezTo>
                    <a:pt x="26" y="47"/>
                    <a:pt x="26" y="47"/>
                    <a:pt x="26" y="47"/>
                  </a:cubicBezTo>
                  <a:cubicBezTo>
                    <a:pt x="25" y="47"/>
                    <a:pt x="25" y="47"/>
                    <a:pt x="25" y="47"/>
                  </a:cubicBezTo>
                  <a:cubicBezTo>
                    <a:pt x="25" y="47"/>
                    <a:pt x="24" y="47"/>
                    <a:pt x="24" y="47"/>
                  </a:cubicBezTo>
                  <a:cubicBezTo>
                    <a:pt x="24" y="47"/>
                    <a:pt x="24" y="47"/>
                    <a:pt x="23" y="47"/>
                  </a:cubicBezTo>
                  <a:cubicBezTo>
                    <a:pt x="23" y="47"/>
                    <a:pt x="23" y="47"/>
                    <a:pt x="23" y="47"/>
                  </a:cubicBezTo>
                  <a:cubicBezTo>
                    <a:pt x="23" y="47"/>
                    <a:pt x="22" y="46"/>
                    <a:pt x="22" y="46"/>
                  </a:cubicBezTo>
                  <a:cubicBezTo>
                    <a:pt x="22" y="46"/>
                    <a:pt x="22" y="46"/>
                    <a:pt x="21" y="46"/>
                  </a:cubicBezTo>
                  <a:cubicBezTo>
                    <a:pt x="21" y="46"/>
                    <a:pt x="21" y="46"/>
                    <a:pt x="21" y="46"/>
                  </a:cubicBezTo>
                  <a:cubicBezTo>
                    <a:pt x="21" y="46"/>
                    <a:pt x="21" y="46"/>
                    <a:pt x="21" y="46"/>
                  </a:cubicBezTo>
                  <a:cubicBezTo>
                    <a:pt x="21" y="46"/>
                    <a:pt x="21" y="46"/>
                    <a:pt x="21" y="46"/>
                  </a:cubicBezTo>
                  <a:cubicBezTo>
                    <a:pt x="20" y="46"/>
                    <a:pt x="20" y="46"/>
                    <a:pt x="20" y="46"/>
                  </a:cubicBezTo>
                  <a:cubicBezTo>
                    <a:pt x="20" y="47"/>
                    <a:pt x="20" y="47"/>
                    <a:pt x="20" y="47"/>
                  </a:cubicBezTo>
                  <a:cubicBezTo>
                    <a:pt x="20" y="46"/>
                    <a:pt x="19" y="46"/>
                    <a:pt x="19" y="46"/>
                  </a:cubicBezTo>
                  <a:cubicBezTo>
                    <a:pt x="19" y="46"/>
                    <a:pt x="19" y="46"/>
                    <a:pt x="19" y="46"/>
                  </a:cubicBezTo>
                  <a:cubicBezTo>
                    <a:pt x="19" y="46"/>
                    <a:pt x="19" y="46"/>
                    <a:pt x="19" y="46"/>
                  </a:cubicBezTo>
                  <a:cubicBezTo>
                    <a:pt x="19" y="47"/>
                    <a:pt x="19" y="47"/>
                    <a:pt x="19" y="47"/>
                  </a:cubicBezTo>
                  <a:cubicBezTo>
                    <a:pt x="19" y="47"/>
                    <a:pt x="19" y="47"/>
                    <a:pt x="19" y="47"/>
                  </a:cubicBezTo>
                  <a:cubicBezTo>
                    <a:pt x="19" y="47"/>
                    <a:pt x="18" y="47"/>
                    <a:pt x="18" y="47"/>
                  </a:cubicBezTo>
                  <a:cubicBezTo>
                    <a:pt x="18" y="47"/>
                    <a:pt x="18" y="47"/>
                    <a:pt x="18" y="47"/>
                  </a:cubicBezTo>
                  <a:cubicBezTo>
                    <a:pt x="18" y="47"/>
                    <a:pt x="18" y="47"/>
                    <a:pt x="18" y="47"/>
                  </a:cubicBezTo>
                  <a:cubicBezTo>
                    <a:pt x="18" y="47"/>
                    <a:pt x="17" y="47"/>
                    <a:pt x="17" y="47"/>
                  </a:cubicBezTo>
                  <a:cubicBezTo>
                    <a:pt x="17" y="47"/>
                    <a:pt x="17" y="47"/>
                    <a:pt x="17" y="47"/>
                  </a:cubicBezTo>
                  <a:cubicBezTo>
                    <a:pt x="16" y="47"/>
                    <a:pt x="16" y="47"/>
                    <a:pt x="16" y="47"/>
                  </a:cubicBezTo>
                  <a:cubicBezTo>
                    <a:pt x="16" y="47"/>
                    <a:pt x="16" y="47"/>
                    <a:pt x="16" y="47"/>
                  </a:cubicBezTo>
                  <a:cubicBezTo>
                    <a:pt x="16" y="48"/>
                    <a:pt x="16" y="48"/>
                    <a:pt x="16" y="48"/>
                  </a:cubicBezTo>
                  <a:cubicBezTo>
                    <a:pt x="16" y="48"/>
                    <a:pt x="16" y="48"/>
                    <a:pt x="16" y="48"/>
                  </a:cubicBezTo>
                  <a:cubicBezTo>
                    <a:pt x="16" y="48"/>
                    <a:pt x="17" y="48"/>
                    <a:pt x="17" y="48"/>
                  </a:cubicBezTo>
                  <a:cubicBezTo>
                    <a:pt x="17" y="48"/>
                    <a:pt x="17" y="48"/>
                    <a:pt x="17" y="48"/>
                  </a:cubicBezTo>
                  <a:cubicBezTo>
                    <a:pt x="17" y="49"/>
                    <a:pt x="17" y="49"/>
                    <a:pt x="17" y="49"/>
                  </a:cubicBezTo>
                  <a:cubicBezTo>
                    <a:pt x="17" y="49"/>
                    <a:pt x="17" y="49"/>
                    <a:pt x="17" y="49"/>
                  </a:cubicBezTo>
                  <a:cubicBezTo>
                    <a:pt x="17" y="49"/>
                    <a:pt x="17"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5" y="49"/>
                    <a:pt x="15" y="49"/>
                  </a:cubicBezTo>
                  <a:cubicBezTo>
                    <a:pt x="15" y="49"/>
                    <a:pt x="15" y="49"/>
                    <a:pt x="15" y="49"/>
                  </a:cubicBezTo>
                  <a:cubicBezTo>
                    <a:pt x="15" y="49"/>
                    <a:pt x="15" y="48"/>
                    <a:pt x="15" y="48"/>
                  </a:cubicBezTo>
                  <a:cubicBezTo>
                    <a:pt x="15" y="48"/>
                    <a:pt x="15" y="48"/>
                    <a:pt x="15" y="48"/>
                  </a:cubicBezTo>
                  <a:cubicBezTo>
                    <a:pt x="15" y="48"/>
                    <a:pt x="15" y="48"/>
                    <a:pt x="14" y="48"/>
                  </a:cubicBezTo>
                  <a:cubicBezTo>
                    <a:pt x="14" y="48"/>
                    <a:pt x="14" y="48"/>
                    <a:pt x="14" y="48"/>
                  </a:cubicBezTo>
                  <a:cubicBezTo>
                    <a:pt x="14" y="48"/>
                    <a:pt x="14" y="48"/>
                    <a:pt x="14" y="48"/>
                  </a:cubicBezTo>
                  <a:cubicBezTo>
                    <a:pt x="13" y="48"/>
                    <a:pt x="13" y="48"/>
                    <a:pt x="13" y="48"/>
                  </a:cubicBezTo>
                  <a:cubicBezTo>
                    <a:pt x="13" y="48"/>
                    <a:pt x="13" y="48"/>
                    <a:pt x="13" y="48"/>
                  </a:cubicBezTo>
                  <a:cubicBezTo>
                    <a:pt x="13" y="48"/>
                    <a:pt x="13" y="48"/>
                    <a:pt x="13" y="48"/>
                  </a:cubicBezTo>
                  <a:cubicBezTo>
                    <a:pt x="13" y="48"/>
                    <a:pt x="13" y="48"/>
                    <a:pt x="13" y="48"/>
                  </a:cubicBezTo>
                  <a:cubicBezTo>
                    <a:pt x="13" y="48"/>
                    <a:pt x="12" y="48"/>
                    <a:pt x="12" y="48"/>
                  </a:cubicBezTo>
                  <a:cubicBezTo>
                    <a:pt x="12" y="48"/>
                    <a:pt x="12" y="48"/>
                    <a:pt x="12" y="48"/>
                  </a:cubicBezTo>
                  <a:cubicBezTo>
                    <a:pt x="12" y="47"/>
                    <a:pt x="12" y="47"/>
                    <a:pt x="12" y="47"/>
                  </a:cubicBezTo>
                  <a:cubicBezTo>
                    <a:pt x="12" y="47"/>
                    <a:pt x="12" y="47"/>
                    <a:pt x="12" y="47"/>
                  </a:cubicBezTo>
                  <a:cubicBezTo>
                    <a:pt x="12" y="47"/>
                    <a:pt x="12" y="47"/>
                    <a:pt x="12" y="46"/>
                  </a:cubicBezTo>
                  <a:cubicBezTo>
                    <a:pt x="12" y="46"/>
                    <a:pt x="12" y="46"/>
                    <a:pt x="12" y="46"/>
                  </a:cubicBezTo>
                  <a:cubicBezTo>
                    <a:pt x="12" y="46"/>
                    <a:pt x="12" y="46"/>
                    <a:pt x="12" y="46"/>
                  </a:cubicBezTo>
                  <a:cubicBezTo>
                    <a:pt x="12" y="46"/>
                    <a:pt x="12" y="46"/>
                    <a:pt x="12" y="46"/>
                  </a:cubicBezTo>
                  <a:cubicBezTo>
                    <a:pt x="12" y="46"/>
                    <a:pt x="13" y="46"/>
                    <a:pt x="13" y="45"/>
                  </a:cubicBezTo>
                  <a:cubicBezTo>
                    <a:pt x="13" y="45"/>
                    <a:pt x="13" y="44"/>
                    <a:pt x="13" y="44"/>
                  </a:cubicBezTo>
                  <a:cubicBezTo>
                    <a:pt x="13" y="44"/>
                    <a:pt x="13" y="44"/>
                    <a:pt x="13" y="44"/>
                  </a:cubicBezTo>
                  <a:cubicBezTo>
                    <a:pt x="13" y="44"/>
                    <a:pt x="13" y="44"/>
                    <a:pt x="13" y="44"/>
                  </a:cubicBezTo>
                  <a:cubicBezTo>
                    <a:pt x="13" y="44"/>
                    <a:pt x="13" y="44"/>
                    <a:pt x="13" y="44"/>
                  </a:cubicBezTo>
                  <a:cubicBezTo>
                    <a:pt x="13" y="43"/>
                    <a:pt x="13" y="43"/>
                    <a:pt x="13" y="43"/>
                  </a:cubicBezTo>
                  <a:cubicBezTo>
                    <a:pt x="13" y="43"/>
                    <a:pt x="13" y="43"/>
                    <a:pt x="13" y="42"/>
                  </a:cubicBezTo>
                  <a:cubicBezTo>
                    <a:pt x="13" y="42"/>
                    <a:pt x="13"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2" y="40"/>
                  </a:cubicBezTo>
                  <a:cubicBezTo>
                    <a:pt x="12" y="40"/>
                    <a:pt x="12" y="39"/>
                    <a:pt x="13" y="38"/>
                  </a:cubicBezTo>
                  <a:cubicBezTo>
                    <a:pt x="13" y="38"/>
                    <a:pt x="13" y="38"/>
                    <a:pt x="13" y="37"/>
                  </a:cubicBezTo>
                  <a:cubicBezTo>
                    <a:pt x="13" y="37"/>
                    <a:pt x="13" y="37"/>
                    <a:pt x="13" y="37"/>
                  </a:cubicBezTo>
                  <a:cubicBezTo>
                    <a:pt x="13" y="37"/>
                    <a:pt x="13" y="37"/>
                    <a:pt x="13" y="37"/>
                  </a:cubicBezTo>
                  <a:cubicBezTo>
                    <a:pt x="12" y="37"/>
                    <a:pt x="12" y="37"/>
                    <a:pt x="12" y="37"/>
                  </a:cubicBezTo>
                  <a:cubicBezTo>
                    <a:pt x="12" y="37"/>
                    <a:pt x="12" y="37"/>
                    <a:pt x="12" y="37"/>
                  </a:cubicBezTo>
                  <a:cubicBezTo>
                    <a:pt x="12" y="37"/>
                    <a:pt x="11" y="37"/>
                    <a:pt x="11" y="37"/>
                  </a:cubicBezTo>
                  <a:cubicBezTo>
                    <a:pt x="11" y="37"/>
                    <a:pt x="10" y="37"/>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9" y="38"/>
                    <a:pt x="9" y="39"/>
                    <a:pt x="9" y="39"/>
                  </a:cubicBezTo>
                  <a:cubicBezTo>
                    <a:pt x="9" y="39"/>
                    <a:pt x="9" y="39"/>
                    <a:pt x="9" y="39"/>
                  </a:cubicBezTo>
                  <a:cubicBezTo>
                    <a:pt x="9" y="39"/>
                    <a:pt x="9" y="39"/>
                    <a:pt x="9" y="39"/>
                  </a:cubicBezTo>
                  <a:cubicBezTo>
                    <a:pt x="9" y="39"/>
                    <a:pt x="8" y="40"/>
                    <a:pt x="8" y="40"/>
                  </a:cubicBezTo>
                  <a:cubicBezTo>
                    <a:pt x="8" y="40"/>
                    <a:pt x="8" y="39"/>
                    <a:pt x="8" y="39"/>
                  </a:cubicBezTo>
                  <a:cubicBezTo>
                    <a:pt x="8" y="39"/>
                    <a:pt x="8" y="39"/>
                    <a:pt x="8" y="39"/>
                  </a:cubicBezTo>
                  <a:cubicBezTo>
                    <a:pt x="8" y="39"/>
                    <a:pt x="8" y="39"/>
                    <a:pt x="8" y="39"/>
                  </a:cubicBezTo>
                  <a:cubicBezTo>
                    <a:pt x="8" y="38"/>
                    <a:pt x="8" y="38"/>
                    <a:pt x="8" y="38"/>
                  </a:cubicBezTo>
                  <a:cubicBezTo>
                    <a:pt x="8" y="38"/>
                    <a:pt x="8" y="38"/>
                    <a:pt x="7" y="38"/>
                  </a:cubicBezTo>
                  <a:cubicBezTo>
                    <a:pt x="7" y="38"/>
                    <a:pt x="7" y="38"/>
                    <a:pt x="7" y="38"/>
                  </a:cubicBezTo>
                  <a:cubicBezTo>
                    <a:pt x="7" y="38"/>
                    <a:pt x="7" y="38"/>
                    <a:pt x="7" y="38"/>
                  </a:cubicBezTo>
                  <a:cubicBezTo>
                    <a:pt x="7" y="38"/>
                    <a:pt x="7" y="38"/>
                    <a:pt x="7" y="38"/>
                  </a:cubicBezTo>
                  <a:cubicBezTo>
                    <a:pt x="7" y="38"/>
                    <a:pt x="8" y="37"/>
                    <a:pt x="8" y="37"/>
                  </a:cubicBezTo>
                  <a:cubicBezTo>
                    <a:pt x="8" y="37"/>
                    <a:pt x="8" y="37"/>
                    <a:pt x="8" y="37"/>
                  </a:cubicBezTo>
                  <a:cubicBezTo>
                    <a:pt x="8" y="38"/>
                    <a:pt x="8" y="38"/>
                    <a:pt x="8" y="38"/>
                  </a:cubicBezTo>
                  <a:cubicBezTo>
                    <a:pt x="8" y="37"/>
                    <a:pt x="8" y="37"/>
                    <a:pt x="8" y="37"/>
                  </a:cubicBezTo>
                  <a:cubicBezTo>
                    <a:pt x="8" y="37"/>
                    <a:pt x="8" y="37"/>
                    <a:pt x="8" y="37"/>
                  </a:cubicBezTo>
                  <a:cubicBezTo>
                    <a:pt x="8" y="37"/>
                    <a:pt x="8" y="37"/>
                    <a:pt x="8" y="37"/>
                  </a:cubicBezTo>
                  <a:cubicBezTo>
                    <a:pt x="9" y="37"/>
                    <a:pt x="9" y="37"/>
                    <a:pt x="9" y="37"/>
                  </a:cubicBezTo>
                  <a:cubicBezTo>
                    <a:pt x="9" y="37"/>
                    <a:pt x="9" y="37"/>
                    <a:pt x="9" y="37"/>
                  </a:cubicBezTo>
                  <a:cubicBezTo>
                    <a:pt x="9" y="37"/>
                    <a:pt x="9" y="37"/>
                    <a:pt x="9" y="36"/>
                  </a:cubicBezTo>
                  <a:cubicBezTo>
                    <a:pt x="9" y="36"/>
                    <a:pt x="8" y="36"/>
                    <a:pt x="9" y="36"/>
                  </a:cubicBezTo>
                  <a:cubicBezTo>
                    <a:pt x="9" y="36"/>
                    <a:pt x="9" y="36"/>
                    <a:pt x="9" y="36"/>
                  </a:cubicBezTo>
                  <a:cubicBezTo>
                    <a:pt x="9" y="36"/>
                    <a:pt x="9" y="36"/>
                    <a:pt x="9" y="36"/>
                  </a:cubicBezTo>
                  <a:cubicBezTo>
                    <a:pt x="9" y="36"/>
                    <a:pt x="9" y="36"/>
                    <a:pt x="9" y="36"/>
                  </a:cubicBezTo>
                  <a:cubicBezTo>
                    <a:pt x="9" y="36"/>
                    <a:pt x="9" y="35"/>
                    <a:pt x="9" y="35"/>
                  </a:cubicBezTo>
                  <a:cubicBezTo>
                    <a:pt x="9" y="35"/>
                    <a:pt x="9" y="34"/>
                    <a:pt x="9" y="34"/>
                  </a:cubicBezTo>
                  <a:cubicBezTo>
                    <a:pt x="9" y="34"/>
                    <a:pt x="9" y="34"/>
                    <a:pt x="9" y="34"/>
                  </a:cubicBezTo>
                  <a:cubicBezTo>
                    <a:pt x="10" y="34"/>
                    <a:pt x="10" y="34"/>
                    <a:pt x="10" y="34"/>
                  </a:cubicBezTo>
                  <a:cubicBezTo>
                    <a:pt x="10" y="34"/>
                    <a:pt x="10" y="34"/>
                    <a:pt x="10" y="34"/>
                  </a:cubicBezTo>
                  <a:cubicBezTo>
                    <a:pt x="10" y="34"/>
                    <a:pt x="10" y="34"/>
                    <a:pt x="10" y="34"/>
                  </a:cubicBezTo>
                  <a:cubicBezTo>
                    <a:pt x="10" y="34"/>
                    <a:pt x="9" y="33"/>
                    <a:pt x="10" y="33"/>
                  </a:cubicBezTo>
                  <a:cubicBezTo>
                    <a:pt x="10" y="33"/>
                    <a:pt x="10" y="33"/>
                    <a:pt x="10" y="33"/>
                  </a:cubicBezTo>
                  <a:cubicBezTo>
                    <a:pt x="10" y="33"/>
                    <a:pt x="10" y="33"/>
                    <a:pt x="10" y="33"/>
                  </a:cubicBezTo>
                  <a:cubicBezTo>
                    <a:pt x="10" y="33"/>
                    <a:pt x="10" y="33"/>
                    <a:pt x="10" y="33"/>
                  </a:cubicBezTo>
                  <a:cubicBezTo>
                    <a:pt x="10" y="33"/>
                    <a:pt x="10" y="33"/>
                    <a:pt x="10" y="33"/>
                  </a:cubicBezTo>
                  <a:cubicBezTo>
                    <a:pt x="10" y="33"/>
                    <a:pt x="10" y="32"/>
                    <a:pt x="10" y="32"/>
                  </a:cubicBezTo>
                  <a:cubicBezTo>
                    <a:pt x="10" y="32"/>
                    <a:pt x="10" y="32"/>
                    <a:pt x="10" y="32"/>
                  </a:cubicBezTo>
                  <a:cubicBezTo>
                    <a:pt x="10" y="32"/>
                    <a:pt x="10" y="32"/>
                    <a:pt x="10" y="32"/>
                  </a:cubicBezTo>
                  <a:cubicBezTo>
                    <a:pt x="10" y="32"/>
                    <a:pt x="11" y="32"/>
                    <a:pt x="11" y="32"/>
                  </a:cubicBezTo>
                  <a:cubicBezTo>
                    <a:pt x="11" y="32"/>
                    <a:pt x="11" y="32"/>
                    <a:pt x="11" y="32"/>
                  </a:cubicBezTo>
                  <a:cubicBezTo>
                    <a:pt x="11" y="31"/>
                    <a:pt x="11" y="31"/>
                    <a:pt x="11" y="31"/>
                  </a:cubicBezTo>
                  <a:cubicBezTo>
                    <a:pt x="12" y="31"/>
                    <a:pt x="12" y="31"/>
                    <a:pt x="12" y="30"/>
                  </a:cubicBezTo>
                  <a:cubicBezTo>
                    <a:pt x="12" y="30"/>
                    <a:pt x="12" y="30"/>
                    <a:pt x="12" y="30"/>
                  </a:cubicBezTo>
                  <a:cubicBezTo>
                    <a:pt x="12" y="30"/>
                    <a:pt x="12" y="30"/>
                    <a:pt x="12" y="30"/>
                  </a:cubicBezTo>
                  <a:cubicBezTo>
                    <a:pt x="12" y="30"/>
                    <a:pt x="12" y="30"/>
                    <a:pt x="12" y="30"/>
                  </a:cubicBezTo>
                  <a:cubicBezTo>
                    <a:pt x="12" y="30"/>
                    <a:pt x="13" y="30"/>
                    <a:pt x="13" y="30"/>
                  </a:cubicBezTo>
                  <a:cubicBezTo>
                    <a:pt x="13" y="30"/>
                    <a:pt x="13" y="30"/>
                    <a:pt x="13" y="30"/>
                  </a:cubicBezTo>
                  <a:cubicBezTo>
                    <a:pt x="13" y="30"/>
                    <a:pt x="13" y="30"/>
                    <a:pt x="13" y="30"/>
                  </a:cubicBezTo>
                  <a:cubicBezTo>
                    <a:pt x="14" y="30"/>
                    <a:pt x="14" y="30"/>
                    <a:pt x="14" y="30"/>
                  </a:cubicBezTo>
                  <a:cubicBezTo>
                    <a:pt x="15" y="30"/>
                    <a:pt x="15" y="30"/>
                    <a:pt x="15" y="30"/>
                  </a:cubicBezTo>
                  <a:cubicBezTo>
                    <a:pt x="15" y="29"/>
                    <a:pt x="15" y="29"/>
                    <a:pt x="16" y="29"/>
                  </a:cubicBezTo>
                  <a:cubicBezTo>
                    <a:pt x="16" y="29"/>
                    <a:pt x="16" y="29"/>
                    <a:pt x="16" y="29"/>
                  </a:cubicBezTo>
                  <a:cubicBezTo>
                    <a:pt x="16" y="29"/>
                    <a:pt x="16" y="29"/>
                    <a:pt x="16" y="29"/>
                  </a:cubicBezTo>
                  <a:cubicBezTo>
                    <a:pt x="16" y="29"/>
                    <a:pt x="16" y="29"/>
                    <a:pt x="16" y="29"/>
                  </a:cubicBezTo>
                  <a:cubicBezTo>
                    <a:pt x="16" y="29"/>
                    <a:pt x="17" y="30"/>
                    <a:pt x="17" y="30"/>
                  </a:cubicBezTo>
                  <a:cubicBezTo>
                    <a:pt x="17" y="31"/>
                    <a:pt x="17" y="31"/>
                    <a:pt x="17" y="31"/>
                  </a:cubicBezTo>
                  <a:cubicBezTo>
                    <a:pt x="17" y="31"/>
                    <a:pt x="16" y="32"/>
                    <a:pt x="16" y="32"/>
                  </a:cubicBezTo>
                  <a:cubicBezTo>
                    <a:pt x="16" y="32"/>
                    <a:pt x="16" y="32"/>
                    <a:pt x="16" y="32"/>
                  </a:cubicBezTo>
                  <a:cubicBezTo>
                    <a:pt x="16" y="32"/>
                    <a:pt x="16" y="32"/>
                    <a:pt x="16" y="32"/>
                  </a:cubicBezTo>
                  <a:cubicBezTo>
                    <a:pt x="16" y="33"/>
                    <a:pt x="16" y="33"/>
                    <a:pt x="16" y="33"/>
                  </a:cubicBezTo>
                  <a:cubicBezTo>
                    <a:pt x="16" y="33"/>
                    <a:pt x="17" y="33"/>
                    <a:pt x="17" y="33"/>
                  </a:cubicBezTo>
                  <a:cubicBezTo>
                    <a:pt x="17" y="33"/>
                    <a:pt x="17" y="33"/>
                    <a:pt x="17" y="33"/>
                  </a:cubicBezTo>
                  <a:cubicBezTo>
                    <a:pt x="17" y="33"/>
                    <a:pt x="17" y="33"/>
                    <a:pt x="17" y="33"/>
                  </a:cubicBezTo>
                  <a:cubicBezTo>
                    <a:pt x="17" y="33"/>
                    <a:pt x="17" y="33"/>
                    <a:pt x="17" y="33"/>
                  </a:cubicBezTo>
                  <a:cubicBezTo>
                    <a:pt x="17" y="33"/>
                    <a:pt x="17" y="33"/>
                    <a:pt x="17" y="33"/>
                  </a:cubicBezTo>
                  <a:cubicBezTo>
                    <a:pt x="18" y="33"/>
                    <a:pt x="18" y="32"/>
                    <a:pt x="18" y="32"/>
                  </a:cubicBezTo>
                  <a:cubicBezTo>
                    <a:pt x="18" y="32"/>
                    <a:pt x="18" y="31"/>
                    <a:pt x="18" y="31"/>
                  </a:cubicBezTo>
                  <a:cubicBezTo>
                    <a:pt x="18" y="31"/>
                    <a:pt x="18" y="31"/>
                    <a:pt x="18" y="31"/>
                  </a:cubicBezTo>
                  <a:cubicBezTo>
                    <a:pt x="18" y="31"/>
                    <a:pt x="18" y="31"/>
                    <a:pt x="18" y="31"/>
                  </a:cubicBezTo>
                  <a:cubicBezTo>
                    <a:pt x="18" y="31"/>
                    <a:pt x="18" y="31"/>
                    <a:pt x="18" y="31"/>
                  </a:cubicBezTo>
                  <a:cubicBezTo>
                    <a:pt x="18" y="31"/>
                    <a:pt x="18" y="31"/>
                    <a:pt x="18" y="31"/>
                  </a:cubicBezTo>
                  <a:cubicBezTo>
                    <a:pt x="18" y="31"/>
                    <a:pt x="18" y="30"/>
                    <a:pt x="18" y="30"/>
                  </a:cubicBezTo>
                  <a:cubicBezTo>
                    <a:pt x="18" y="30"/>
                    <a:pt x="18" y="30"/>
                    <a:pt x="18" y="30"/>
                  </a:cubicBezTo>
                  <a:cubicBezTo>
                    <a:pt x="19" y="30"/>
                    <a:pt x="19" y="30"/>
                    <a:pt x="19" y="30"/>
                  </a:cubicBezTo>
                  <a:cubicBezTo>
                    <a:pt x="19" y="30"/>
                    <a:pt x="19" y="30"/>
                    <a:pt x="19" y="30"/>
                  </a:cubicBezTo>
                  <a:cubicBezTo>
                    <a:pt x="19" y="30"/>
                    <a:pt x="19" y="30"/>
                    <a:pt x="19" y="30"/>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20" y="29"/>
                    <a:pt x="20" y="29"/>
                    <a:pt x="20" y="28"/>
                  </a:cubicBezTo>
                  <a:cubicBezTo>
                    <a:pt x="20" y="28"/>
                    <a:pt x="20" y="28"/>
                    <a:pt x="20" y="28"/>
                  </a:cubicBezTo>
                  <a:cubicBezTo>
                    <a:pt x="20" y="28"/>
                    <a:pt x="20" y="28"/>
                    <a:pt x="20" y="28"/>
                  </a:cubicBezTo>
                  <a:cubicBezTo>
                    <a:pt x="20" y="28"/>
                    <a:pt x="20" y="28"/>
                    <a:pt x="20" y="28"/>
                  </a:cubicBezTo>
                  <a:cubicBezTo>
                    <a:pt x="21" y="28"/>
                    <a:pt x="21" y="28"/>
                    <a:pt x="21" y="28"/>
                  </a:cubicBezTo>
                  <a:cubicBezTo>
                    <a:pt x="21" y="28"/>
                    <a:pt x="21" y="28"/>
                    <a:pt x="21" y="28"/>
                  </a:cubicBezTo>
                  <a:cubicBezTo>
                    <a:pt x="21" y="28"/>
                    <a:pt x="21" y="28"/>
                    <a:pt x="21" y="28"/>
                  </a:cubicBezTo>
                  <a:cubicBezTo>
                    <a:pt x="21" y="27"/>
                    <a:pt x="21" y="27"/>
                    <a:pt x="21" y="27"/>
                  </a:cubicBezTo>
                  <a:cubicBezTo>
                    <a:pt x="21" y="27"/>
                    <a:pt x="20" y="27"/>
                    <a:pt x="20" y="27"/>
                  </a:cubicBezTo>
                  <a:cubicBezTo>
                    <a:pt x="20" y="27"/>
                    <a:pt x="20" y="27"/>
                    <a:pt x="20" y="27"/>
                  </a:cubicBezTo>
                  <a:cubicBezTo>
                    <a:pt x="20" y="27"/>
                    <a:pt x="20" y="27"/>
                    <a:pt x="20" y="27"/>
                  </a:cubicBezTo>
                  <a:cubicBezTo>
                    <a:pt x="21" y="27"/>
                    <a:pt x="21" y="27"/>
                    <a:pt x="21" y="27"/>
                  </a:cubicBezTo>
                  <a:cubicBezTo>
                    <a:pt x="21" y="27"/>
                    <a:pt x="21" y="27"/>
                    <a:pt x="21" y="27"/>
                  </a:cubicBezTo>
                  <a:cubicBezTo>
                    <a:pt x="21" y="27"/>
                    <a:pt x="21" y="27"/>
                    <a:pt x="21" y="27"/>
                  </a:cubicBezTo>
                  <a:cubicBezTo>
                    <a:pt x="22" y="27"/>
                    <a:pt x="22" y="27"/>
                    <a:pt x="22" y="26"/>
                  </a:cubicBezTo>
                  <a:cubicBezTo>
                    <a:pt x="22" y="26"/>
                    <a:pt x="22" y="26"/>
                    <a:pt x="22" y="26"/>
                  </a:cubicBezTo>
                  <a:cubicBezTo>
                    <a:pt x="23" y="25"/>
                    <a:pt x="23" y="25"/>
                    <a:pt x="23" y="25"/>
                  </a:cubicBezTo>
                  <a:cubicBezTo>
                    <a:pt x="24" y="25"/>
                    <a:pt x="24" y="25"/>
                    <a:pt x="24" y="25"/>
                  </a:cubicBezTo>
                  <a:cubicBezTo>
                    <a:pt x="24" y="25"/>
                    <a:pt x="24" y="25"/>
                    <a:pt x="24" y="25"/>
                  </a:cubicBezTo>
                  <a:cubicBezTo>
                    <a:pt x="24" y="25"/>
                    <a:pt x="24" y="25"/>
                    <a:pt x="24" y="25"/>
                  </a:cubicBezTo>
                  <a:cubicBezTo>
                    <a:pt x="24" y="25"/>
                    <a:pt x="24" y="24"/>
                    <a:pt x="24" y="24"/>
                  </a:cubicBezTo>
                  <a:cubicBezTo>
                    <a:pt x="24" y="24"/>
                    <a:pt x="24" y="24"/>
                    <a:pt x="25" y="24"/>
                  </a:cubicBezTo>
                  <a:cubicBezTo>
                    <a:pt x="25" y="24"/>
                    <a:pt x="25" y="24"/>
                    <a:pt x="25" y="24"/>
                  </a:cubicBezTo>
                  <a:cubicBezTo>
                    <a:pt x="25" y="24"/>
                    <a:pt x="25" y="24"/>
                    <a:pt x="25" y="23"/>
                  </a:cubicBezTo>
                  <a:cubicBezTo>
                    <a:pt x="25" y="23"/>
                    <a:pt x="25" y="23"/>
                    <a:pt x="25" y="23"/>
                  </a:cubicBezTo>
                  <a:cubicBezTo>
                    <a:pt x="25" y="23"/>
                    <a:pt x="25" y="23"/>
                    <a:pt x="25" y="23"/>
                  </a:cubicBezTo>
                  <a:cubicBezTo>
                    <a:pt x="25" y="23"/>
                    <a:pt x="25" y="22"/>
                    <a:pt x="25" y="22"/>
                  </a:cubicBezTo>
                  <a:cubicBezTo>
                    <a:pt x="26" y="22"/>
                    <a:pt x="26" y="21"/>
                    <a:pt x="27" y="21"/>
                  </a:cubicBezTo>
                  <a:cubicBezTo>
                    <a:pt x="27" y="21"/>
                    <a:pt x="27" y="21"/>
                    <a:pt x="27" y="21"/>
                  </a:cubicBezTo>
                  <a:cubicBezTo>
                    <a:pt x="28" y="21"/>
                    <a:pt x="28" y="21"/>
                    <a:pt x="28" y="21"/>
                  </a:cubicBezTo>
                  <a:cubicBezTo>
                    <a:pt x="28" y="21"/>
                    <a:pt x="28" y="20"/>
                    <a:pt x="28" y="20"/>
                  </a:cubicBezTo>
                  <a:cubicBezTo>
                    <a:pt x="28" y="20"/>
                    <a:pt x="28" y="20"/>
                    <a:pt x="28" y="20"/>
                  </a:cubicBezTo>
                  <a:cubicBezTo>
                    <a:pt x="28" y="20"/>
                    <a:pt x="28" y="20"/>
                    <a:pt x="28" y="20"/>
                  </a:cubicBezTo>
                  <a:cubicBezTo>
                    <a:pt x="29" y="20"/>
                    <a:pt x="29" y="20"/>
                    <a:pt x="29" y="20"/>
                  </a:cubicBezTo>
                  <a:cubicBezTo>
                    <a:pt x="29" y="20"/>
                    <a:pt x="29" y="20"/>
                    <a:pt x="29" y="20"/>
                  </a:cubicBezTo>
                  <a:cubicBezTo>
                    <a:pt x="29" y="20"/>
                    <a:pt x="29" y="20"/>
                    <a:pt x="29" y="20"/>
                  </a:cubicBezTo>
                  <a:cubicBezTo>
                    <a:pt x="29" y="20"/>
                    <a:pt x="29" y="20"/>
                    <a:pt x="29" y="20"/>
                  </a:cubicBezTo>
                  <a:cubicBezTo>
                    <a:pt x="29" y="20"/>
                    <a:pt x="29" y="20"/>
                    <a:pt x="30" y="20"/>
                  </a:cubicBezTo>
                  <a:cubicBezTo>
                    <a:pt x="30" y="19"/>
                    <a:pt x="30" y="19"/>
                    <a:pt x="30" y="19"/>
                  </a:cubicBezTo>
                  <a:cubicBezTo>
                    <a:pt x="30" y="19"/>
                    <a:pt x="30" y="19"/>
                    <a:pt x="30" y="19"/>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1" y="18"/>
                    <a:pt x="31" y="18"/>
                    <a:pt x="31" y="18"/>
                  </a:cubicBezTo>
                  <a:cubicBezTo>
                    <a:pt x="31" y="18"/>
                    <a:pt x="31" y="17"/>
                    <a:pt x="31" y="17"/>
                  </a:cubicBezTo>
                  <a:cubicBezTo>
                    <a:pt x="31" y="17"/>
                    <a:pt x="31" y="17"/>
                    <a:pt x="31" y="17"/>
                  </a:cubicBezTo>
                  <a:cubicBezTo>
                    <a:pt x="31" y="17"/>
                    <a:pt x="31" y="17"/>
                    <a:pt x="31" y="17"/>
                  </a:cubicBezTo>
                  <a:cubicBezTo>
                    <a:pt x="31" y="17"/>
                    <a:pt x="31" y="17"/>
                    <a:pt x="31" y="17"/>
                  </a:cubicBezTo>
                  <a:cubicBezTo>
                    <a:pt x="32" y="17"/>
                    <a:pt x="32" y="17"/>
                    <a:pt x="32" y="17"/>
                  </a:cubicBezTo>
                  <a:cubicBezTo>
                    <a:pt x="32" y="17"/>
                    <a:pt x="32" y="17"/>
                    <a:pt x="32" y="17"/>
                  </a:cubicBezTo>
                  <a:cubicBezTo>
                    <a:pt x="32" y="17"/>
                    <a:pt x="32" y="17"/>
                    <a:pt x="32" y="17"/>
                  </a:cubicBezTo>
                  <a:cubicBezTo>
                    <a:pt x="32" y="17"/>
                    <a:pt x="32" y="17"/>
                    <a:pt x="32" y="17"/>
                  </a:cubicBezTo>
                  <a:cubicBezTo>
                    <a:pt x="32" y="17"/>
                    <a:pt x="32" y="17"/>
                    <a:pt x="32" y="17"/>
                  </a:cubicBezTo>
                  <a:cubicBezTo>
                    <a:pt x="33" y="17"/>
                    <a:pt x="33" y="17"/>
                    <a:pt x="33" y="16"/>
                  </a:cubicBezTo>
                  <a:cubicBezTo>
                    <a:pt x="33" y="16"/>
                    <a:pt x="33" y="16"/>
                    <a:pt x="33" y="16"/>
                  </a:cubicBezTo>
                  <a:cubicBezTo>
                    <a:pt x="33" y="16"/>
                    <a:pt x="33" y="16"/>
                    <a:pt x="33" y="16"/>
                  </a:cubicBezTo>
                  <a:cubicBezTo>
                    <a:pt x="33" y="16"/>
                    <a:pt x="33" y="16"/>
                    <a:pt x="33" y="16"/>
                  </a:cubicBezTo>
                  <a:cubicBezTo>
                    <a:pt x="34" y="16"/>
                    <a:pt x="34" y="16"/>
                    <a:pt x="34" y="16"/>
                  </a:cubicBezTo>
                  <a:cubicBezTo>
                    <a:pt x="34" y="16"/>
                    <a:pt x="34" y="16"/>
                    <a:pt x="34" y="16"/>
                  </a:cubicBezTo>
                  <a:cubicBezTo>
                    <a:pt x="34" y="16"/>
                    <a:pt x="34" y="16"/>
                    <a:pt x="34" y="16"/>
                  </a:cubicBezTo>
                  <a:cubicBezTo>
                    <a:pt x="34" y="16"/>
                    <a:pt x="34" y="16"/>
                    <a:pt x="34" y="16"/>
                  </a:cubicBezTo>
                  <a:cubicBezTo>
                    <a:pt x="35" y="16"/>
                    <a:pt x="35" y="15"/>
                    <a:pt x="35" y="15"/>
                  </a:cubicBezTo>
                  <a:cubicBezTo>
                    <a:pt x="35" y="15"/>
                    <a:pt x="35" y="15"/>
                    <a:pt x="35" y="15"/>
                  </a:cubicBezTo>
                  <a:cubicBezTo>
                    <a:pt x="34" y="15"/>
                    <a:pt x="34" y="15"/>
                    <a:pt x="34" y="15"/>
                  </a:cubicBezTo>
                  <a:cubicBezTo>
                    <a:pt x="33" y="15"/>
                    <a:pt x="33" y="15"/>
                    <a:pt x="33" y="15"/>
                  </a:cubicBezTo>
                  <a:cubicBezTo>
                    <a:pt x="33" y="15"/>
                    <a:pt x="33" y="15"/>
                    <a:pt x="33" y="15"/>
                  </a:cubicBezTo>
                  <a:cubicBezTo>
                    <a:pt x="33" y="15"/>
                    <a:pt x="33" y="15"/>
                    <a:pt x="33" y="15"/>
                  </a:cubicBezTo>
                  <a:cubicBezTo>
                    <a:pt x="33" y="15"/>
                    <a:pt x="33" y="15"/>
                    <a:pt x="32" y="15"/>
                  </a:cubicBezTo>
                  <a:cubicBezTo>
                    <a:pt x="32" y="15"/>
                    <a:pt x="32" y="15"/>
                    <a:pt x="32" y="15"/>
                  </a:cubicBezTo>
                  <a:cubicBezTo>
                    <a:pt x="32" y="15"/>
                    <a:pt x="32" y="15"/>
                    <a:pt x="32" y="15"/>
                  </a:cubicBezTo>
                  <a:cubicBezTo>
                    <a:pt x="32" y="15"/>
                    <a:pt x="32" y="15"/>
                    <a:pt x="32" y="15"/>
                  </a:cubicBezTo>
                  <a:cubicBezTo>
                    <a:pt x="33" y="15"/>
                    <a:pt x="33" y="15"/>
                    <a:pt x="33" y="15"/>
                  </a:cubicBezTo>
                  <a:cubicBezTo>
                    <a:pt x="33" y="15"/>
                    <a:pt x="33" y="14"/>
                    <a:pt x="33" y="14"/>
                  </a:cubicBezTo>
                  <a:cubicBezTo>
                    <a:pt x="33" y="14"/>
                    <a:pt x="33" y="14"/>
                    <a:pt x="33" y="14"/>
                  </a:cubicBezTo>
                  <a:cubicBezTo>
                    <a:pt x="33" y="14"/>
                    <a:pt x="33" y="14"/>
                    <a:pt x="33" y="14"/>
                  </a:cubicBezTo>
                  <a:cubicBezTo>
                    <a:pt x="33" y="14"/>
                    <a:pt x="33" y="14"/>
                    <a:pt x="33" y="14"/>
                  </a:cubicBezTo>
                  <a:cubicBezTo>
                    <a:pt x="34" y="14"/>
                    <a:pt x="34" y="14"/>
                    <a:pt x="34" y="14"/>
                  </a:cubicBezTo>
                  <a:cubicBezTo>
                    <a:pt x="34" y="14"/>
                    <a:pt x="34" y="14"/>
                    <a:pt x="34" y="14"/>
                  </a:cubicBezTo>
                  <a:cubicBezTo>
                    <a:pt x="34" y="14"/>
                    <a:pt x="34" y="14"/>
                    <a:pt x="34" y="14"/>
                  </a:cubicBezTo>
                  <a:cubicBezTo>
                    <a:pt x="34" y="14"/>
                    <a:pt x="34" y="14"/>
                    <a:pt x="34" y="14"/>
                  </a:cubicBezTo>
                  <a:cubicBezTo>
                    <a:pt x="34" y="14"/>
                    <a:pt x="34" y="14"/>
                    <a:pt x="34" y="14"/>
                  </a:cubicBezTo>
                  <a:cubicBezTo>
                    <a:pt x="38" y="14"/>
                    <a:pt x="38" y="14"/>
                    <a:pt x="38" y="14"/>
                  </a:cubicBezTo>
                  <a:cubicBezTo>
                    <a:pt x="38" y="13"/>
                    <a:pt x="38" y="13"/>
                    <a:pt x="38" y="13"/>
                  </a:cubicBezTo>
                  <a:cubicBezTo>
                    <a:pt x="38" y="13"/>
                    <a:pt x="38"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2"/>
                  </a:cubicBezTo>
                  <a:cubicBezTo>
                    <a:pt x="39" y="12"/>
                    <a:pt x="40" y="12"/>
                    <a:pt x="40" y="12"/>
                  </a:cubicBezTo>
                  <a:cubicBezTo>
                    <a:pt x="40" y="12"/>
                    <a:pt x="40" y="12"/>
                    <a:pt x="40" y="12"/>
                  </a:cubicBezTo>
                  <a:cubicBezTo>
                    <a:pt x="40" y="12"/>
                    <a:pt x="40" y="12"/>
                    <a:pt x="40" y="12"/>
                  </a:cubicBezTo>
                  <a:cubicBezTo>
                    <a:pt x="40" y="12"/>
                    <a:pt x="40" y="12"/>
                    <a:pt x="41" y="12"/>
                  </a:cubicBezTo>
                  <a:cubicBezTo>
                    <a:pt x="41" y="12"/>
                    <a:pt x="41" y="12"/>
                    <a:pt x="41" y="12"/>
                  </a:cubicBezTo>
                  <a:cubicBezTo>
                    <a:pt x="41" y="12"/>
                    <a:pt x="41" y="12"/>
                    <a:pt x="41" y="12"/>
                  </a:cubicBezTo>
                  <a:cubicBezTo>
                    <a:pt x="41" y="12"/>
                    <a:pt x="41" y="12"/>
                    <a:pt x="41" y="12"/>
                  </a:cubicBezTo>
                  <a:cubicBezTo>
                    <a:pt x="41" y="12"/>
                    <a:pt x="41" y="12"/>
                    <a:pt x="42" y="12"/>
                  </a:cubicBezTo>
                  <a:cubicBezTo>
                    <a:pt x="42" y="12"/>
                    <a:pt x="42" y="12"/>
                    <a:pt x="42" y="12"/>
                  </a:cubicBezTo>
                  <a:cubicBezTo>
                    <a:pt x="42" y="12"/>
                    <a:pt x="42" y="11"/>
                    <a:pt x="42" y="11"/>
                  </a:cubicBezTo>
                  <a:cubicBezTo>
                    <a:pt x="42" y="11"/>
                    <a:pt x="42" y="10"/>
                    <a:pt x="42" y="10"/>
                  </a:cubicBezTo>
                  <a:cubicBezTo>
                    <a:pt x="42" y="10"/>
                    <a:pt x="42" y="10"/>
                    <a:pt x="42" y="10"/>
                  </a:cubicBezTo>
                  <a:cubicBezTo>
                    <a:pt x="42" y="10"/>
                    <a:pt x="42" y="10"/>
                    <a:pt x="42" y="10"/>
                  </a:cubicBezTo>
                  <a:cubicBezTo>
                    <a:pt x="42" y="8"/>
                    <a:pt x="42" y="8"/>
                    <a:pt x="42" y="8"/>
                  </a:cubicBezTo>
                  <a:cubicBezTo>
                    <a:pt x="41" y="8"/>
                    <a:pt x="41" y="8"/>
                    <a:pt x="41" y="8"/>
                  </a:cubicBezTo>
                  <a:cubicBezTo>
                    <a:pt x="41" y="8"/>
                    <a:pt x="41" y="8"/>
                    <a:pt x="41" y="8"/>
                  </a:cubicBezTo>
                  <a:cubicBezTo>
                    <a:pt x="41" y="8"/>
                    <a:pt x="40" y="8"/>
                    <a:pt x="40" y="8"/>
                  </a:cubicBezTo>
                  <a:cubicBezTo>
                    <a:pt x="40" y="8"/>
                    <a:pt x="40" y="8"/>
                    <a:pt x="40" y="8"/>
                  </a:cubicBezTo>
                  <a:cubicBezTo>
                    <a:pt x="40" y="8"/>
                    <a:pt x="40" y="8"/>
                    <a:pt x="40" y="8"/>
                  </a:cubicBezTo>
                  <a:cubicBezTo>
                    <a:pt x="40" y="8"/>
                    <a:pt x="40" y="8"/>
                    <a:pt x="40" y="8"/>
                  </a:cubicBezTo>
                  <a:cubicBezTo>
                    <a:pt x="40" y="8"/>
                    <a:pt x="40" y="8"/>
                    <a:pt x="39" y="8"/>
                  </a:cubicBezTo>
                  <a:cubicBezTo>
                    <a:pt x="40" y="8"/>
                    <a:pt x="40" y="8"/>
                    <a:pt x="40" y="8"/>
                  </a:cubicBezTo>
                  <a:cubicBezTo>
                    <a:pt x="40" y="8"/>
                    <a:pt x="40" y="8"/>
                    <a:pt x="40" y="8"/>
                  </a:cubicBezTo>
                  <a:cubicBezTo>
                    <a:pt x="40" y="8"/>
                    <a:pt x="40" y="8"/>
                    <a:pt x="40" y="8"/>
                  </a:cubicBezTo>
                  <a:cubicBezTo>
                    <a:pt x="40" y="7"/>
                    <a:pt x="40" y="7"/>
                    <a:pt x="40" y="7"/>
                  </a:cubicBezTo>
                  <a:cubicBezTo>
                    <a:pt x="40" y="7"/>
                    <a:pt x="40" y="7"/>
                    <a:pt x="40" y="7"/>
                  </a:cubicBezTo>
                  <a:cubicBezTo>
                    <a:pt x="40" y="7"/>
                    <a:pt x="40" y="7"/>
                    <a:pt x="39" y="7"/>
                  </a:cubicBezTo>
                  <a:cubicBezTo>
                    <a:pt x="39" y="7"/>
                    <a:pt x="39" y="7"/>
                    <a:pt x="39" y="7"/>
                  </a:cubicBezTo>
                  <a:cubicBezTo>
                    <a:pt x="37" y="7"/>
                    <a:pt x="37" y="7"/>
                    <a:pt x="37" y="7"/>
                  </a:cubicBezTo>
                  <a:cubicBezTo>
                    <a:pt x="37" y="7"/>
                    <a:pt x="37" y="7"/>
                    <a:pt x="37" y="7"/>
                  </a:cubicBezTo>
                  <a:cubicBezTo>
                    <a:pt x="37" y="7"/>
                    <a:pt x="36" y="8"/>
                    <a:pt x="36" y="8"/>
                  </a:cubicBezTo>
                  <a:cubicBezTo>
                    <a:pt x="36" y="8"/>
                    <a:pt x="36" y="8"/>
                    <a:pt x="36" y="8"/>
                  </a:cubicBezTo>
                  <a:cubicBezTo>
                    <a:pt x="36" y="8"/>
                    <a:pt x="36" y="8"/>
                    <a:pt x="36" y="8"/>
                  </a:cubicBezTo>
                  <a:cubicBezTo>
                    <a:pt x="36" y="8"/>
                    <a:pt x="35" y="8"/>
                    <a:pt x="35" y="8"/>
                  </a:cubicBezTo>
                  <a:cubicBezTo>
                    <a:pt x="34" y="8"/>
                    <a:pt x="34" y="8"/>
                    <a:pt x="34" y="8"/>
                  </a:cubicBezTo>
                  <a:cubicBezTo>
                    <a:pt x="34" y="8"/>
                    <a:pt x="34" y="8"/>
                    <a:pt x="34" y="8"/>
                  </a:cubicBezTo>
                  <a:cubicBezTo>
                    <a:pt x="34" y="8"/>
                    <a:pt x="34" y="8"/>
                    <a:pt x="34" y="8"/>
                  </a:cubicBezTo>
                  <a:cubicBezTo>
                    <a:pt x="34" y="9"/>
                    <a:pt x="34" y="9"/>
                    <a:pt x="34" y="9"/>
                  </a:cubicBezTo>
                  <a:cubicBezTo>
                    <a:pt x="34" y="9"/>
                    <a:pt x="34" y="9"/>
                    <a:pt x="34" y="9"/>
                  </a:cubicBezTo>
                  <a:cubicBezTo>
                    <a:pt x="34" y="9"/>
                    <a:pt x="34" y="10"/>
                    <a:pt x="34" y="10"/>
                  </a:cubicBezTo>
                  <a:cubicBezTo>
                    <a:pt x="34" y="10"/>
                    <a:pt x="34" y="10"/>
                    <a:pt x="34" y="10"/>
                  </a:cubicBezTo>
                  <a:cubicBezTo>
                    <a:pt x="34" y="10"/>
                    <a:pt x="34" y="10"/>
                    <a:pt x="34" y="10"/>
                  </a:cubicBezTo>
                  <a:cubicBezTo>
                    <a:pt x="33" y="10"/>
                    <a:pt x="33" y="10"/>
                    <a:pt x="33" y="10"/>
                  </a:cubicBezTo>
                  <a:cubicBezTo>
                    <a:pt x="33" y="10"/>
                    <a:pt x="33" y="10"/>
                    <a:pt x="33" y="10"/>
                  </a:cubicBezTo>
                  <a:cubicBezTo>
                    <a:pt x="33" y="10"/>
                    <a:pt x="33" y="11"/>
                    <a:pt x="32" y="11"/>
                  </a:cubicBezTo>
                  <a:cubicBezTo>
                    <a:pt x="32" y="11"/>
                    <a:pt x="32" y="11"/>
                    <a:pt x="32" y="11"/>
                  </a:cubicBezTo>
                  <a:cubicBezTo>
                    <a:pt x="32" y="11"/>
                    <a:pt x="32" y="11"/>
                    <a:pt x="31" y="11"/>
                  </a:cubicBezTo>
                  <a:cubicBezTo>
                    <a:pt x="31" y="11"/>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1"/>
                  </a:cubicBezTo>
                  <a:cubicBezTo>
                    <a:pt x="31" y="11"/>
                    <a:pt x="31" y="11"/>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9"/>
                    <a:pt x="31" y="9"/>
                    <a:pt x="31" y="9"/>
                  </a:cubicBezTo>
                  <a:cubicBezTo>
                    <a:pt x="31" y="9"/>
                    <a:pt x="31" y="9"/>
                    <a:pt x="31" y="9"/>
                  </a:cubicBezTo>
                  <a:cubicBezTo>
                    <a:pt x="31" y="9"/>
                    <a:pt x="32" y="9"/>
                    <a:pt x="32" y="9"/>
                  </a:cubicBezTo>
                  <a:cubicBezTo>
                    <a:pt x="32" y="9"/>
                    <a:pt x="32" y="9"/>
                    <a:pt x="32" y="9"/>
                  </a:cubicBezTo>
                  <a:cubicBezTo>
                    <a:pt x="32" y="8"/>
                    <a:pt x="32" y="8"/>
                    <a:pt x="32" y="8"/>
                  </a:cubicBezTo>
                  <a:cubicBezTo>
                    <a:pt x="32" y="8"/>
                    <a:pt x="32" y="8"/>
                    <a:pt x="32" y="8"/>
                  </a:cubicBezTo>
                  <a:cubicBezTo>
                    <a:pt x="32" y="8"/>
                    <a:pt x="32" y="8"/>
                    <a:pt x="32" y="7"/>
                  </a:cubicBezTo>
                  <a:cubicBezTo>
                    <a:pt x="32" y="7"/>
                    <a:pt x="32" y="7"/>
                    <a:pt x="32" y="7"/>
                  </a:cubicBezTo>
                  <a:cubicBezTo>
                    <a:pt x="32" y="8"/>
                    <a:pt x="32" y="8"/>
                    <a:pt x="32" y="8"/>
                  </a:cubicBezTo>
                  <a:cubicBezTo>
                    <a:pt x="32" y="7"/>
                    <a:pt x="32" y="7"/>
                    <a:pt x="32" y="7"/>
                  </a:cubicBezTo>
                  <a:cubicBezTo>
                    <a:pt x="32" y="7"/>
                    <a:pt x="32" y="7"/>
                    <a:pt x="32" y="7"/>
                  </a:cubicBezTo>
                  <a:cubicBezTo>
                    <a:pt x="32" y="7"/>
                    <a:pt x="32" y="7"/>
                    <a:pt x="32" y="7"/>
                  </a:cubicBezTo>
                  <a:cubicBezTo>
                    <a:pt x="32" y="7"/>
                    <a:pt x="32" y="7"/>
                    <a:pt x="32" y="7"/>
                  </a:cubicBezTo>
                  <a:cubicBezTo>
                    <a:pt x="34" y="7"/>
                    <a:pt x="34" y="7"/>
                    <a:pt x="34" y="7"/>
                  </a:cubicBezTo>
                  <a:cubicBezTo>
                    <a:pt x="34" y="7"/>
                    <a:pt x="34" y="7"/>
                    <a:pt x="34" y="7"/>
                  </a:cubicBezTo>
                  <a:cubicBezTo>
                    <a:pt x="34" y="7"/>
                    <a:pt x="34" y="7"/>
                    <a:pt x="34" y="7"/>
                  </a:cubicBezTo>
                  <a:cubicBezTo>
                    <a:pt x="34" y="7"/>
                    <a:pt x="34" y="7"/>
                    <a:pt x="34" y="7"/>
                  </a:cubicBezTo>
                  <a:cubicBezTo>
                    <a:pt x="34" y="7"/>
                    <a:pt x="34" y="6"/>
                    <a:pt x="34" y="6"/>
                  </a:cubicBezTo>
                  <a:cubicBezTo>
                    <a:pt x="34" y="6"/>
                    <a:pt x="35" y="6"/>
                    <a:pt x="35" y="6"/>
                  </a:cubicBezTo>
                  <a:cubicBezTo>
                    <a:pt x="35" y="6"/>
                    <a:pt x="35" y="6"/>
                    <a:pt x="35"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7" y="5"/>
                  </a:cubicBezTo>
                  <a:cubicBezTo>
                    <a:pt x="37" y="5"/>
                    <a:pt x="37" y="5"/>
                    <a:pt x="37" y="4"/>
                  </a:cubicBezTo>
                  <a:cubicBezTo>
                    <a:pt x="37" y="4"/>
                    <a:pt x="37" y="4"/>
                    <a:pt x="37" y="4"/>
                  </a:cubicBezTo>
                  <a:cubicBezTo>
                    <a:pt x="41" y="3"/>
                    <a:pt x="45" y="2"/>
                    <a:pt x="49" y="1"/>
                  </a:cubicBezTo>
                  <a:cubicBezTo>
                    <a:pt x="49" y="1"/>
                    <a:pt x="49" y="1"/>
                    <a:pt x="49" y="1"/>
                  </a:cubicBezTo>
                  <a:cubicBezTo>
                    <a:pt x="49" y="1"/>
                    <a:pt x="49" y="1"/>
                    <a:pt x="49" y="1"/>
                  </a:cubicBezTo>
                  <a:cubicBezTo>
                    <a:pt x="49" y="1"/>
                    <a:pt x="49" y="1"/>
                    <a:pt x="49" y="2"/>
                  </a:cubicBezTo>
                  <a:cubicBezTo>
                    <a:pt x="50" y="2"/>
                    <a:pt x="50" y="2"/>
                    <a:pt x="50" y="2"/>
                  </a:cubicBezTo>
                  <a:cubicBezTo>
                    <a:pt x="50" y="3"/>
                    <a:pt x="50" y="3"/>
                    <a:pt x="50" y="3"/>
                  </a:cubicBezTo>
                  <a:cubicBezTo>
                    <a:pt x="50" y="3"/>
                    <a:pt x="50" y="3"/>
                    <a:pt x="50" y="4"/>
                  </a:cubicBezTo>
                  <a:cubicBezTo>
                    <a:pt x="50" y="4"/>
                    <a:pt x="50" y="4"/>
                    <a:pt x="50" y="4"/>
                  </a:cubicBezTo>
                  <a:cubicBezTo>
                    <a:pt x="49" y="4"/>
                    <a:pt x="49" y="4"/>
                    <a:pt x="49" y="4"/>
                  </a:cubicBezTo>
                  <a:cubicBezTo>
                    <a:pt x="49" y="4"/>
                    <a:pt x="49" y="4"/>
                    <a:pt x="49" y="4"/>
                  </a:cubicBezTo>
                  <a:cubicBezTo>
                    <a:pt x="49" y="5"/>
                    <a:pt x="49" y="5"/>
                    <a:pt x="48" y="5"/>
                  </a:cubicBezTo>
                  <a:cubicBezTo>
                    <a:pt x="48" y="5"/>
                    <a:pt x="48" y="5"/>
                    <a:pt x="48" y="5"/>
                  </a:cubicBezTo>
                  <a:cubicBezTo>
                    <a:pt x="48" y="6"/>
                    <a:pt x="48" y="6"/>
                    <a:pt x="48" y="6"/>
                  </a:cubicBezTo>
                  <a:cubicBezTo>
                    <a:pt x="48" y="6"/>
                    <a:pt x="48" y="6"/>
                    <a:pt x="48" y="6"/>
                  </a:cubicBezTo>
                  <a:cubicBezTo>
                    <a:pt x="48" y="6"/>
                    <a:pt x="48" y="6"/>
                    <a:pt x="48" y="6"/>
                  </a:cubicBezTo>
                  <a:cubicBezTo>
                    <a:pt x="48" y="7"/>
                    <a:pt x="49" y="7"/>
                    <a:pt x="49" y="7"/>
                  </a:cubicBezTo>
                  <a:cubicBezTo>
                    <a:pt x="49" y="7"/>
                    <a:pt x="49" y="8"/>
                    <a:pt x="50" y="8"/>
                  </a:cubicBezTo>
                  <a:cubicBezTo>
                    <a:pt x="50" y="8"/>
                    <a:pt x="50" y="8"/>
                    <a:pt x="50" y="8"/>
                  </a:cubicBezTo>
                  <a:cubicBezTo>
                    <a:pt x="52" y="8"/>
                    <a:pt x="52" y="8"/>
                    <a:pt x="52" y="8"/>
                  </a:cubicBezTo>
                  <a:cubicBezTo>
                    <a:pt x="52" y="8"/>
                    <a:pt x="52" y="8"/>
                    <a:pt x="52" y="8"/>
                  </a:cubicBezTo>
                  <a:cubicBezTo>
                    <a:pt x="52" y="8"/>
                    <a:pt x="52" y="8"/>
                    <a:pt x="52" y="8"/>
                  </a:cubicBezTo>
                  <a:cubicBezTo>
                    <a:pt x="53" y="8"/>
                    <a:pt x="53" y="8"/>
                    <a:pt x="53" y="7"/>
                  </a:cubicBezTo>
                  <a:cubicBezTo>
                    <a:pt x="53" y="7"/>
                    <a:pt x="53" y="7"/>
                    <a:pt x="53" y="7"/>
                  </a:cubicBezTo>
                  <a:cubicBezTo>
                    <a:pt x="53" y="7"/>
                    <a:pt x="53" y="7"/>
                    <a:pt x="53" y="7"/>
                  </a:cubicBezTo>
                  <a:cubicBezTo>
                    <a:pt x="53" y="6"/>
                    <a:pt x="53" y="6"/>
                    <a:pt x="53" y="6"/>
                  </a:cubicBezTo>
                  <a:cubicBezTo>
                    <a:pt x="53" y="6"/>
                    <a:pt x="53" y="6"/>
                    <a:pt x="53" y="6"/>
                  </a:cubicBezTo>
                  <a:cubicBezTo>
                    <a:pt x="53" y="6"/>
                    <a:pt x="53" y="6"/>
                    <a:pt x="53" y="6"/>
                  </a:cubicBezTo>
                  <a:cubicBezTo>
                    <a:pt x="53" y="6"/>
                    <a:pt x="54" y="6"/>
                    <a:pt x="54" y="6"/>
                  </a:cubicBezTo>
                  <a:cubicBezTo>
                    <a:pt x="54" y="6"/>
                    <a:pt x="54" y="6"/>
                    <a:pt x="54" y="6"/>
                  </a:cubicBezTo>
                  <a:cubicBezTo>
                    <a:pt x="54" y="6"/>
                    <a:pt x="54" y="6"/>
                    <a:pt x="54" y="6"/>
                  </a:cubicBezTo>
                  <a:cubicBezTo>
                    <a:pt x="55" y="6"/>
                    <a:pt x="55" y="6"/>
                    <a:pt x="55" y="6"/>
                  </a:cubicBezTo>
                  <a:cubicBezTo>
                    <a:pt x="55" y="6"/>
                    <a:pt x="56" y="6"/>
                    <a:pt x="56" y="5"/>
                  </a:cubicBezTo>
                  <a:cubicBezTo>
                    <a:pt x="56" y="5"/>
                    <a:pt x="56" y="5"/>
                    <a:pt x="56" y="5"/>
                  </a:cubicBezTo>
                  <a:cubicBezTo>
                    <a:pt x="56" y="5"/>
                    <a:pt x="56" y="5"/>
                    <a:pt x="56" y="5"/>
                  </a:cubicBezTo>
                  <a:cubicBezTo>
                    <a:pt x="56" y="5"/>
                    <a:pt x="56" y="5"/>
                    <a:pt x="56" y="5"/>
                  </a:cubicBezTo>
                  <a:cubicBezTo>
                    <a:pt x="56" y="5"/>
                    <a:pt x="56" y="5"/>
                    <a:pt x="57" y="5"/>
                  </a:cubicBezTo>
                  <a:cubicBezTo>
                    <a:pt x="57" y="5"/>
                    <a:pt x="57" y="5"/>
                    <a:pt x="57" y="4"/>
                  </a:cubicBezTo>
                  <a:cubicBezTo>
                    <a:pt x="57" y="4"/>
                    <a:pt x="57" y="4"/>
                    <a:pt x="57" y="4"/>
                  </a:cubicBezTo>
                  <a:cubicBezTo>
                    <a:pt x="58" y="4"/>
                    <a:pt x="58" y="4"/>
                    <a:pt x="58" y="4"/>
                  </a:cubicBezTo>
                  <a:cubicBezTo>
                    <a:pt x="58" y="4"/>
                    <a:pt x="58" y="4"/>
                    <a:pt x="58" y="4"/>
                  </a:cubicBezTo>
                  <a:cubicBezTo>
                    <a:pt x="58" y="4"/>
                    <a:pt x="59" y="4"/>
                    <a:pt x="59" y="4"/>
                  </a:cubicBezTo>
                  <a:cubicBezTo>
                    <a:pt x="59" y="4"/>
                    <a:pt x="59" y="4"/>
                    <a:pt x="59" y="4"/>
                  </a:cubicBezTo>
                  <a:cubicBezTo>
                    <a:pt x="59" y="4"/>
                    <a:pt x="59" y="4"/>
                    <a:pt x="59" y="4"/>
                  </a:cubicBezTo>
                  <a:cubicBezTo>
                    <a:pt x="59" y="4"/>
                    <a:pt x="59" y="4"/>
                    <a:pt x="59" y="4"/>
                  </a:cubicBezTo>
                  <a:cubicBezTo>
                    <a:pt x="59" y="4"/>
                    <a:pt x="59" y="4"/>
                    <a:pt x="59" y="4"/>
                  </a:cubicBezTo>
                  <a:cubicBezTo>
                    <a:pt x="59" y="3"/>
                    <a:pt x="59" y="3"/>
                    <a:pt x="59" y="3"/>
                  </a:cubicBezTo>
                  <a:cubicBezTo>
                    <a:pt x="59" y="3"/>
                    <a:pt x="59" y="3"/>
                    <a:pt x="59" y="3"/>
                  </a:cubicBezTo>
                  <a:cubicBezTo>
                    <a:pt x="59" y="3"/>
                    <a:pt x="59" y="3"/>
                    <a:pt x="59" y="3"/>
                  </a:cubicBezTo>
                  <a:cubicBezTo>
                    <a:pt x="59" y="2"/>
                    <a:pt x="59" y="2"/>
                    <a:pt x="59" y="2"/>
                  </a:cubicBezTo>
                  <a:cubicBezTo>
                    <a:pt x="59" y="2"/>
                    <a:pt x="59" y="2"/>
                    <a:pt x="60" y="1"/>
                  </a:cubicBezTo>
                  <a:cubicBezTo>
                    <a:pt x="60" y="1"/>
                    <a:pt x="60" y="1"/>
                    <a:pt x="60" y="1"/>
                  </a:cubicBezTo>
                  <a:cubicBezTo>
                    <a:pt x="60" y="1"/>
                    <a:pt x="60" y="1"/>
                    <a:pt x="60" y="1"/>
                  </a:cubicBezTo>
                  <a:cubicBezTo>
                    <a:pt x="60" y="0"/>
                    <a:pt x="60" y="0"/>
                    <a:pt x="60" y="0"/>
                  </a:cubicBezTo>
                  <a:cubicBezTo>
                    <a:pt x="68" y="1"/>
                    <a:pt x="75" y="3"/>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7"/>
                    <a:pt x="82" y="7"/>
                    <a:pt x="82" y="7"/>
                  </a:cubicBezTo>
                  <a:cubicBezTo>
                    <a:pt x="82" y="7"/>
                    <a:pt x="82" y="7"/>
                    <a:pt x="82" y="7"/>
                  </a:cubicBezTo>
                  <a:cubicBezTo>
                    <a:pt x="82" y="7"/>
                    <a:pt x="82" y="7"/>
                    <a:pt x="82" y="7"/>
                  </a:cubicBezTo>
                  <a:cubicBezTo>
                    <a:pt x="82" y="7"/>
                    <a:pt x="82" y="7"/>
                    <a:pt x="82" y="7"/>
                  </a:cubicBezTo>
                  <a:cubicBezTo>
                    <a:pt x="82" y="7"/>
                    <a:pt x="82" y="7"/>
                    <a:pt x="82" y="7"/>
                  </a:cubicBezTo>
                  <a:cubicBezTo>
                    <a:pt x="82" y="8"/>
                    <a:pt x="82" y="8"/>
                    <a:pt x="82" y="8"/>
                  </a:cubicBezTo>
                  <a:cubicBezTo>
                    <a:pt x="82" y="8"/>
                    <a:pt x="82" y="8"/>
                    <a:pt x="82" y="8"/>
                  </a:cubicBezTo>
                  <a:cubicBezTo>
                    <a:pt x="82" y="8"/>
                    <a:pt x="82" y="9"/>
                    <a:pt x="82" y="9"/>
                  </a:cubicBezTo>
                  <a:cubicBezTo>
                    <a:pt x="82" y="9"/>
                    <a:pt x="82" y="9"/>
                    <a:pt x="82" y="9"/>
                  </a:cubicBezTo>
                  <a:cubicBezTo>
                    <a:pt x="83" y="9"/>
                    <a:pt x="83" y="10"/>
                    <a:pt x="83" y="10"/>
                  </a:cubicBezTo>
                  <a:cubicBezTo>
                    <a:pt x="83" y="10"/>
                    <a:pt x="83" y="10"/>
                    <a:pt x="83" y="10"/>
                  </a:cubicBezTo>
                  <a:cubicBezTo>
                    <a:pt x="83" y="10"/>
                    <a:pt x="83" y="10"/>
                    <a:pt x="83" y="10"/>
                  </a:cubicBezTo>
                  <a:cubicBezTo>
                    <a:pt x="83" y="10"/>
                    <a:pt x="83" y="10"/>
                    <a:pt x="83" y="10"/>
                  </a:cubicBezTo>
                  <a:cubicBezTo>
                    <a:pt x="83" y="10"/>
                    <a:pt x="83" y="10"/>
                    <a:pt x="83" y="10"/>
                  </a:cubicBezTo>
                  <a:cubicBezTo>
                    <a:pt x="83" y="11"/>
                    <a:pt x="83" y="11"/>
                    <a:pt x="83" y="11"/>
                  </a:cubicBezTo>
                  <a:cubicBezTo>
                    <a:pt x="83" y="10"/>
                    <a:pt x="83" y="10"/>
                    <a:pt x="83" y="10"/>
                  </a:cubicBezTo>
                  <a:cubicBezTo>
                    <a:pt x="81" y="10"/>
                    <a:pt x="81" y="10"/>
                    <a:pt x="81" y="10"/>
                  </a:cubicBezTo>
                  <a:cubicBezTo>
                    <a:pt x="81" y="10"/>
                    <a:pt x="81" y="10"/>
                    <a:pt x="81" y="10"/>
                  </a:cubicBezTo>
                  <a:cubicBezTo>
                    <a:pt x="81" y="10"/>
                    <a:pt x="81" y="10"/>
                    <a:pt x="81" y="10"/>
                  </a:cubicBezTo>
                  <a:cubicBezTo>
                    <a:pt x="81" y="10"/>
                    <a:pt x="81" y="11"/>
                    <a:pt x="81" y="11"/>
                  </a:cubicBezTo>
                  <a:cubicBezTo>
                    <a:pt x="81" y="11"/>
                    <a:pt x="81" y="11"/>
                    <a:pt x="81" y="11"/>
                  </a:cubicBezTo>
                  <a:cubicBezTo>
                    <a:pt x="81" y="11"/>
                    <a:pt x="81" y="11"/>
                    <a:pt x="81" y="11"/>
                  </a:cubicBezTo>
                  <a:cubicBezTo>
                    <a:pt x="80" y="11"/>
                    <a:pt x="80" y="11"/>
                    <a:pt x="80" y="11"/>
                  </a:cubicBezTo>
                  <a:cubicBezTo>
                    <a:pt x="80" y="11"/>
                    <a:pt x="80" y="11"/>
                    <a:pt x="80" y="11"/>
                  </a:cubicBezTo>
                  <a:cubicBezTo>
                    <a:pt x="80" y="11"/>
                    <a:pt x="80" y="11"/>
                    <a:pt x="80" y="11"/>
                  </a:cubicBezTo>
                  <a:cubicBezTo>
                    <a:pt x="79" y="11"/>
                    <a:pt x="79" y="11"/>
                    <a:pt x="79" y="11"/>
                  </a:cubicBezTo>
                  <a:cubicBezTo>
                    <a:pt x="79" y="11"/>
                    <a:pt x="79" y="11"/>
                    <a:pt x="79" y="11"/>
                  </a:cubicBezTo>
                  <a:cubicBezTo>
                    <a:pt x="79" y="11"/>
                    <a:pt x="79" y="11"/>
                    <a:pt x="79" y="11"/>
                  </a:cubicBezTo>
                  <a:cubicBezTo>
                    <a:pt x="79" y="11"/>
                    <a:pt x="79" y="11"/>
                    <a:pt x="79" y="11"/>
                  </a:cubicBezTo>
                  <a:cubicBezTo>
                    <a:pt x="78" y="11"/>
                    <a:pt x="78" y="11"/>
                    <a:pt x="78" y="12"/>
                  </a:cubicBezTo>
                  <a:cubicBezTo>
                    <a:pt x="77" y="12"/>
                    <a:pt x="77" y="12"/>
                    <a:pt x="77" y="13"/>
                  </a:cubicBezTo>
                  <a:cubicBezTo>
                    <a:pt x="77" y="13"/>
                    <a:pt x="77" y="13"/>
                    <a:pt x="77" y="13"/>
                  </a:cubicBezTo>
                  <a:cubicBezTo>
                    <a:pt x="77" y="13"/>
                    <a:pt x="77" y="13"/>
                    <a:pt x="77" y="13"/>
                  </a:cubicBezTo>
                  <a:cubicBezTo>
                    <a:pt x="77" y="13"/>
                    <a:pt x="76" y="13"/>
                    <a:pt x="76" y="14"/>
                  </a:cubicBezTo>
                  <a:cubicBezTo>
                    <a:pt x="76" y="14"/>
                    <a:pt x="76" y="14"/>
                    <a:pt x="76" y="14"/>
                  </a:cubicBezTo>
                  <a:cubicBezTo>
                    <a:pt x="76" y="14"/>
                    <a:pt x="76" y="14"/>
                    <a:pt x="76" y="14"/>
                  </a:cubicBezTo>
                  <a:cubicBezTo>
                    <a:pt x="77" y="15"/>
                    <a:pt x="77" y="16"/>
                    <a:pt x="78" y="16"/>
                  </a:cubicBezTo>
                  <a:cubicBezTo>
                    <a:pt x="78" y="16"/>
                    <a:pt x="78" y="17"/>
                    <a:pt x="79" y="17"/>
                  </a:cubicBezTo>
                  <a:cubicBezTo>
                    <a:pt x="79" y="18"/>
                    <a:pt x="80" y="19"/>
                    <a:pt x="80" y="20"/>
                  </a:cubicBezTo>
                  <a:cubicBezTo>
                    <a:pt x="80" y="20"/>
                    <a:pt x="80" y="20"/>
                    <a:pt x="80" y="20"/>
                  </a:cubicBezTo>
                  <a:cubicBezTo>
                    <a:pt x="81" y="20"/>
                    <a:pt x="81" y="20"/>
                    <a:pt x="81" y="20"/>
                  </a:cubicBezTo>
                  <a:cubicBezTo>
                    <a:pt x="81" y="20"/>
                    <a:pt x="81" y="20"/>
                    <a:pt x="81" y="19"/>
                  </a:cubicBezTo>
                  <a:cubicBezTo>
                    <a:pt x="81" y="19"/>
                    <a:pt x="81" y="19"/>
                    <a:pt x="81" y="19"/>
                  </a:cubicBezTo>
                  <a:cubicBezTo>
                    <a:pt x="81" y="19"/>
                    <a:pt x="81" y="19"/>
                    <a:pt x="81" y="19"/>
                  </a:cubicBezTo>
                  <a:cubicBezTo>
                    <a:pt x="81" y="19"/>
                    <a:pt x="81" y="19"/>
                    <a:pt x="81" y="19"/>
                  </a:cubicBezTo>
                  <a:cubicBezTo>
                    <a:pt x="83" y="19"/>
                    <a:pt x="83" y="19"/>
                    <a:pt x="83" y="19"/>
                  </a:cubicBezTo>
                  <a:cubicBezTo>
                    <a:pt x="83" y="19"/>
                    <a:pt x="83" y="19"/>
                    <a:pt x="83" y="19"/>
                  </a:cubicBezTo>
                  <a:cubicBezTo>
                    <a:pt x="83" y="19"/>
                    <a:pt x="83" y="19"/>
                    <a:pt x="83" y="19"/>
                  </a:cubicBezTo>
                  <a:cubicBezTo>
                    <a:pt x="83" y="19"/>
                    <a:pt x="83" y="19"/>
                    <a:pt x="83" y="18"/>
                  </a:cubicBezTo>
                  <a:cubicBezTo>
                    <a:pt x="83" y="18"/>
                    <a:pt x="84" y="18"/>
                    <a:pt x="84" y="18"/>
                  </a:cubicBezTo>
                  <a:cubicBezTo>
                    <a:pt x="84" y="18"/>
                    <a:pt x="84" y="18"/>
                    <a:pt x="84" y="18"/>
                  </a:cubicBezTo>
                  <a:cubicBezTo>
                    <a:pt x="84" y="18"/>
                    <a:pt x="84" y="18"/>
                    <a:pt x="84" y="19"/>
                  </a:cubicBezTo>
                  <a:cubicBezTo>
                    <a:pt x="84" y="19"/>
                    <a:pt x="84" y="19"/>
                    <a:pt x="84" y="19"/>
                  </a:cubicBezTo>
                  <a:cubicBezTo>
                    <a:pt x="84" y="19"/>
                    <a:pt x="85" y="19"/>
                    <a:pt x="85" y="19"/>
                  </a:cubicBezTo>
                  <a:cubicBezTo>
                    <a:pt x="85" y="19"/>
                    <a:pt x="85" y="19"/>
                    <a:pt x="85" y="19"/>
                  </a:cubicBezTo>
                  <a:cubicBezTo>
                    <a:pt x="85" y="19"/>
                    <a:pt x="85" y="19"/>
                    <a:pt x="85" y="19"/>
                  </a:cubicBezTo>
                  <a:cubicBezTo>
                    <a:pt x="85" y="19"/>
                    <a:pt x="85" y="19"/>
                    <a:pt x="85" y="19"/>
                  </a:cubicBezTo>
                  <a:cubicBezTo>
                    <a:pt x="85" y="19"/>
                    <a:pt x="86" y="19"/>
                    <a:pt x="86" y="19"/>
                  </a:cubicBezTo>
                  <a:cubicBezTo>
                    <a:pt x="86" y="19"/>
                    <a:pt x="86" y="19"/>
                    <a:pt x="86" y="20"/>
                  </a:cubicBezTo>
                  <a:cubicBezTo>
                    <a:pt x="86" y="20"/>
                    <a:pt x="86" y="20"/>
                    <a:pt x="86" y="20"/>
                  </a:cubicBezTo>
                  <a:cubicBezTo>
                    <a:pt x="86" y="20"/>
                    <a:pt x="86" y="20"/>
                    <a:pt x="86" y="20"/>
                  </a:cubicBezTo>
                  <a:cubicBezTo>
                    <a:pt x="87" y="20"/>
                    <a:pt x="87" y="20"/>
                    <a:pt x="87" y="20"/>
                  </a:cubicBezTo>
                  <a:cubicBezTo>
                    <a:pt x="87" y="20"/>
                    <a:pt x="87" y="20"/>
                    <a:pt x="87" y="20"/>
                  </a:cubicBezTo>
                  <a:cubicBezTo>
                    <a:pt x="87" y="20"/>
                    <a:pt x="87" y="20"/>
                    <a:pt x="87" y="20"/>
                  </a:cubicBezTo>
                  <a:cubicBezTo>
                    <a:pt x="87" y="20"/>
                    <a:pt x="87" y="20"/>
                    <a:pt x="87" y="20"/>
                  </a:cubicBezTo>
                  <a:cubicBezTo>
                    <a:pt x="88" y="20"/>
                    <a:pt x="88" y="20"/>
                    <a:pt x="88" y="21"/>
                  </a:cubicBezTo>
                  <a:cubicBezTo>
                    <a:pt x="88" y="21"/>
                    <a:pt x="88" y="21"/>
                    <a:pt x="88" y="21"/>
                  </a:cubicBezTo>
                  <a:cubicBezTo>
                    <a:pt x="88" y="23"/>
                    <a:pt x="88" y="23"/>
                    <a:pt x="88" y="23"/>
                  </a:cubicBezTo>
                  <a:cubicBezTo>
                    <a:pt x="89" y="23"/>
                    <a:pt x="89" y="23"/>
                    <a:pt x="89" y="23"/>
                  </a:cubicBezTo>
                  <a:cubicBezTo>
                    <a:pt x="89" y="23"/>
                    <a:pt x="89" y="23"/>
                    <a:pt x="89" y="23"/>
                  </a:cubicBezTo>
                  <a:cubicBezTo>
                    <a:pt x="89" y="23"/>
                    <a:pt x="89" y="23"/>
                    <a:pt x="89" y="23"/>
                  </a:cubicBezTo>
                  <a:cubicBezTo>
                    <a:pt x="89" y="23"/>
                    <a:pt x="89" y="23"/>
                    <a:pt x="89" y="23"/>
                  </a:cubicBezTo>
                  <a:cubicBezTo>
                    <a:pt x="89" y="24"/>
                    <a:pt x="89" y="24"/>
                    <a:pt x="89" y="24"/>
                  </a:cubicBezTo>
                  <a:cubicBezTo>
                    <a:pt x="90" y="24"/>
                    <a:pt x="90" y="24"/>
                    <a:pt x="90" y="24"/>
                  </a:cubicBezTo>
                  <a:cubicBezTo>
                    <a:pt x="90" y="23"/>
                    <a:pt x="90" y="23"/>
                    <a:pt x="90" y="23"/>
                  </a:cubicBezTo>
                  <a:cubicBezTo>
                    <a:pt x="90" y="23"/>
                    <a:pt x="90" y="23"/>
                    <a:pt x="90" y="23"/>
                  </a:cubicBezTo>
                  <a:cubicBezTo>
                    <a:pt x="90" y="23"/>
                    <a:pt x="90" y="23"/>
                    <a:pt x="90" y="23"/>
                  </a:cubicBezTo>
                  <a:cubicBezTo>
                    <a:pt x="90" y="23"/>
                    <a:pt x="91" y="22"/>
                    <a:pt x="91" y="22"/>
                  </a:cubicBezTo>
                  <a:cubicBezTo>
                    <a:pt x="91" y="22"/>
                    <a:pt x="91" y="22"/>
                    <a:pt x="91" y="22"/>
                  </a:cubicBezTo>
                  <a:cubicBezTo>
                    <a:pt x="91" y="20"/>
                    <a:pt x="91" y="20"/>
                    <a:pt x="91" y="20"/>
                  </a:cubicBezTo>
                  <a:cubicBezTo>
                    <a:pt x="91" y="20"/>
                    <a:pt x="90" y="20"/>
                    <a:pt x="90" y="20"/>
                  </a:cubicBezTo>
                  <a:cubicBezTo>
                    <a:pt x="90" y="20"/>
                    <a:pt x="90" y="20"/>
                    <a:pt x="90" y="20"/>
                  </a:cubicBezTo>
                  <a:cubicBezTo>
                    <a:pt x="90" y="19"/>
                    <a:pt x="90" y="19"/>
                    <a:pt x="89" y="19"/>
                  </a:cubicBezTo>
                  <a:cubicBezTo>
                    <a:pt x="89" y="19"/>
                    <a:pt x="89" y="19"/>
                    <a:pt x="89" y="19"/>
                  </a:cubicBezTo>
                  <a:cubicBezTo>
                    <a:pt x="89"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1" y="19"/>
                  </a:cubicBezTo>
                  <a:cubicBezTo>
                    <a:pt x="91" y="19"/>
                    <a:pt x="91" y="19"/>
                    <a:pt x="91" y="19"/>
                  </a:cubicBezTo>
                  <a:cubicBezTo>
                    <a:pt x="91" y="19"/>
                    <a:pt x="91" y="19"/>
                    <a:pt x="91" y="19"/>
                  </a:cubicBezTo>
                  <a:cubicBezTo>
                    <a:pt x="91" y="19"/>
                    <a:pt x="91" y="19"/>
                    <a:pt x="91" y="19"/>
                  </a:cubicBezTo>
                  <a:cubicBezTo>
                    <a:pt x="91" y="20"/>
                    <a:pt x="91" y="20"/>
                    <a:pt x="91" y="20"/>
                  </a:cubicBezTo>
                  <a:cubicBezTo>
                    <a:pt x="91" y="20"/>
                    <a:pt x="91" y="20"/>
                    <a:pt x="91" y="20"/>
                  </a:cubicBezTo>
                  <a:cubicBezTo>
                    <a:pt x="91" y="21"/>
                    <a:pt x="92" y="21"/>
                    <a:pt x="92" y="21"/>
                  </a:cubicBezTo>
                  <a:cubicBezTo>
                    <a:pt x="92" y="21"/>
                    <a:pt x="92" y="21"/>
                    <a:pt x="92" y="21"/>
                  </a:cubicBezTo>
                  <a:cubicBezTo>
                    <a:pt x="92" y="21"/>
                    <a:pt x="92" y="21"/>
                    <a:pt x="92" y="21"/>
                  </a:cubicBezTo>
                  <a:cubicBezTo>
                    <a:pt x="92" y="21"/>
                    <a:pt x="92" y="21"/>
                    <a:pt x="92" y="21"/>
                  </a:cubicBezTo>
                  <a:cubicBezTo>
                    <a:pt x="92" y="21"/>
                    <a:pt x="92" y="21"/>
                    <a:pt x="92" y="21"/>
                  </a:cubicBezTo>
                  <a:cubicBezTo>
                    <a:pt x="92" y="21"/>
                    <a:pt x="92" y="22"/>
                    <a:pt x="93" y="22"/>
                  </a:cubicBezTo>
                  <a:cubicBezTo>
                    <a:pt x="93" y="22"/>
                    <a:pt x="93" y="22"/>
                    <a:pt x="93" y="22"/>
                  </a:cubicBezTo>
                  <a:cubicBezTo>
                    <a:pt x="93" y="22"/>
                    <a:pt x="93" y="22"/>
                    <a:pt x="93" y="22"/>
                  </a:cubicBezTo>
                  <a:cubicBezTo>
                    <a:pt x="93" y="22"/>
                    <a:pt x="93" y="22"/>
                    <a:pt x="93" y="22"/>
                  </a:cubicBezTo>
                  <a:cubicBezTo>
                    <a:pt x="93" y="22"/>
                    <a:pt x="94" y="22"/>
                    <a:pt x="94" y="22"/>
                  </a:cubicBezTo>
                  <a:cubicBezTo>
                    <a:pt x="94" y="21"/>
                    <a:pt x="94" y="21"/>
                    <a:pt x="94" y="21"/>
                  </a:cubicBezTo>
                  <a:cubicBezTo>
                    <a:pt x="94" y="21"/>
                    <a:pt x="94" y="21"/>
                    <a:pt x="94" y="21"/>
                  </a:cubicBezTo>
                  <a:cubicBezTo>
                    <a:pt x="94" y="21"/>
                    <a:pt x="94" y="20"/>
                    <a:pt x="94" y="20"/>
                  </a:cubicBezTo>
                  <a:cubicBezTo>
                    <a:pt x="94" y="19"/>
                    <a:pt x="94" y="18"/>
                    <a:pt x="93" y="18"/>
                  </a:cubicBezTo>
                  <a:cubicBezTo>
                    <a:pt x="93" y="17"/>
                    <a:pt x="93" y="17"/>
                    <a:pt x="93" y="17"/>
                  </a:cubicBezTo>
                  <a:cubicBezTo>
                    <a:pt x="93" y="17"/>
                    <a:pt x="93" y="17"/>
                    <a:pt x="93" y="17"/>
                  </a:cubicBezTo>
                  <a:cubicBezTo>
                    <a:pt x="93" y="17"/>
                    <a:pt x="93" y="17"/>
                    <a:pt x="93" y="17"/>
                  </a:cubicBezTo>
                  <a:cubicBezTo>
                    <a:pt x="93" y="17"/>
                    <a:pt x="93" y="17"/>
                    <a:pt x="93" y="16"/>
                  </a:cubicBezTo>
                  <a:cubicBezTo>
                    <a:pt x="93" y="16"/>
                    <a:pt x="93" y="16"/>
                    <a:pt x="93" y="16"/>
                  </a:cubicBezTo>
                  <a:cubicBezTo>
                    <a:pt x="93" y="16"/>
                    <a:pt x="93" y="16"/>
                    <a:pt x="93" y="16"/>
                  </a:cubicBezTo>
                  <a:cubicBezTo>
                    <a:pt x="94" y="16"/>
                    <a:pt x="94" y="16"/>
                    <a:pt x="94" y="17"/>
                  </a:cubicBezTo>
                  <a:cubicBezTo>
                    <a:pt x="95" y="17"/>
                    <a:pt x="95" y="17"/>
                    <a:pt x="95" y="17"/>
                  </a:cubicBezTo>
                  <a:cubicBezTo>
                    <a:pt x="95" y="17"/>
                    <a:pt x="95" y="17"/>
                    <a:pt x="95" y="17"/>
                  </a:cubicBezTo>
                  <a:cubicBezTo>
                    <a:pt x="95" y="17"/>
                    <a:pt x="95" y="17"/>
                    <a:pt x="96" y="17"/>
                  </a:cubicBezTo>
                  <a:cubicBezTo>
                    <a:pt x="96" y="17"/>
                    <a:pt x="96" y="17"/>
                    <a:pt x="96" y="17"/>
                  </a:cubicBezTo>
                  <a:cubicBezTo>
                    <a:pt x="96" y="17"/>
                    <a:pt x="96" y="18"/>
                    <a:pt x="96" y="18"/>
                  </a:cubicBezTo>
                  <a:cubicBezTo>
                    <a:pt x="96" y="18"/>
                    <a:pt x="96" y="18"/>
                    <a:pt x="96" y="18"/>
                  </a:cubicBezTo>
                  <a:cubicBezTo>
                    <a:pt x="97" y="18"/>
                    <a:pt x="97" y="18"/>
                    <a:pt x="97" y="19"/>
                  </a:cubicBezTo>
                  <a:cubicBezTo>
                    <a:pt x="97" y="19"/>
                    <a:pt x="97" y="19"/>
                    <a:pt x="97" y="19"/>
                  </a:cubicBezTo>
                  <a:cubicBezTo>
                    <a:pt x="97" y="19"/>
                    <a:pt x="97" y="19"/>
                    <a:pt x="97" y="19"/>
                  </a:cubicBezTo>
                  <a:cubicBezTo>
                    <a:pt x="96" y="19"/>
                    <a:pt x="96" y="19"/>
                    <a:pt x="96" y="19"/>
                  </a:cubicBezTo>
                  <a:cubicBezTo>
                    <a:pt x="96" y="19"/>
                    <a:pt x="96" y="19"/>
                    <a:pt x="96" y="20"/>
                  </a:cubicBezTo>
                  <a:cubicBezTo>
                    <a:pt x="96" y="20"/>
                    <a:pt x="96" y="20"/>
                    <a:pt x="96" y="20"/>
                  </a:cubicBezTo>
                  <a:cubicBezTo>
                    <a:pt x="96" y="20"/>
                    <a:pt x="96" y="20"/>
                    <a:pt x="96" y="20"/>
                  </a:cubicBezTo>
                  <a:cubicBezTo>
                    <a:pt x="96" y="20"/>
                    <a:pt x="96" y="20"/>
                    <a:pt x="96" y="20"/>
                  </a:cubicBezTo>
                  <a:cubicBezTo>
                    <a:pt x="95" y="20"/>
                    <a:pt x="95" y="20"/>
                    <a:pt x="95" y="20"/>
                  </a:cubicBezTo>
                  <a:cubicBezTo>
                    <a:pt x="95" y="20"/>
                    <a:pt x="95" y="20"/>
                    <a:pt x="95" y="20"/>
                  </a:cubicBezTo>
                  <a:cubicBezTo>
                    <a:pt x="95" y="21"/>
                    <a:pt x="95" y="21"/>
                    <a:pt x="96" y="21"/>
                  </a:cubicBezTo>
                  <a:cubicBezTo>
                    <a:pt x="96" y="22"/>
                    <a:pt x="96" y="22"/>
                    <a:pt x="96" y="22"/>
                  </a:cubicBezTo>
                  <a:cubicBezTo>
                    <a:pt x="96" y="22"/>
                    <a:pt x="96" y="22"/>
                    <a:pt x="96" y="22"/>
                  </a:cubicBezTo>
                  <a:cubicBezTo>
                    <a:pt x="96" y="22"/>
                    <a:pt x="96" y="22"/>
                    <a:pt x="96" y="22"/>
                  </a:cubicBezTo>
                  <a:cubicBezTo>
                    <a:pt x="96" y="22"/>
                    <a:pt x="96" y="22"/>
                    <a:pt x="96" y="22"/>
                  </a:cubicBezTo>
                  <a:cubicBezTo>
                    <a:pt x="96" y="22"/>
                    <a:pt x="96" y="23"/>
                    <a:pt x="97" y="23"/>
                  </a:cubicBezTo>
                  <a:cubicBezTo>
                    <a:pt x="97" y="23"/>
                    <a:pt x="97" y="23"/>
                    <a:pt x="97" y="23"/>
                  </a:cubicBezTo>
                  <a:cubicBezTo>
                    <a:pt x="97" y="23"/>
                    <a:pt x="97" y="23"/>
                    <a:pt x="97" y="23"/>
                  </a:cubicBezTo>
                  <a:cubicBezTo>
                    <a:pt x="97" y="23"/>
                    <a:pt x="97" y="23"/>
                    <a:pt x="97" y="23"/>
                  </a:cubicBezTo>
                  <a:cubicBezTo>
                    <a:pt x="97" y="23"/>
                    <a:pt x="97" y="23"/>
                    <a:pt x="97" y="23"/>
                  </a:cubicBezTo>
                  <a:cubicBezTo>
                    <a:pt x="98" y="24"/>
                    <a:pt x="98" y="24"/>
                    <a:pt x="98" y="24"/>
                  </a:cubicBezTo>
                  <a:cubicBezTo>
                    <a:pt x="98" y="24"/>
                    <a:pt x="98" y="24"/>
                    <a:pt x="98" y="24"/>
                  </a:cubicBezTo>
                  <a:cubicBezTo>
                    <a:pt x="98" y="24"/>
                    <a:pt x="99" y="24"/>
                    <a:pt x="99" y="24"/>
                  </a:cubicBezTo>
                  <a:cubicBezTo>
                    <a:pt x="99" y="24"/>
                    <a:pt x="99" y="24"/>
                    <a:pt x="99" y="24"/>
                  </a:cubicBezTo>
                  <a:cubicBezTo>
                    <a:pt x="99" y="24"/>
                    <a:pt x="99" y="24"/>
                    <a:pt x="99" y="24"/>
                  </a:cubicBezTo>
                  <a:cubicBezTo>
                    <a:pt x="99" y="24"/>
                    <a:pt x="99" y="24"/>
                    <a:pt x="99" y="24"/>
                  </a:cubicBezTo>
                  <a:cubicBezTo>
                    <a:pt x="99" y="24"/>
                    <a:pt x="99" y="23"/>
                    <a:pt x="100" y="23"/>
                  </a:cubicBezTo>
                  <a:cubicBezTo>
                    <a:pt x="100" y="23"/>
                    <a:pt x="100" y="23"/>
                    <a:pt x="100" y="23"/>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5"/>
                    <a:pt x="100" y="25"/>
                    <a:pt x="100" y="25"/>
                  </a:cubicBezTo>
                  <a:cubicBezTo>
                    <a:pt x="100" y="25"/>
                    <a:pt x="100" y="25"/>
                    <a:pt x="100" y="25"/>
                  </a:cubicBezTo>
                  <a:cubicBezTo>
                    <a:pt x="100" y="25"/>
                    <a:pt x="100" y="26"/>
                    <a:pt x="101" y="26"/>
                  </a:cubicBezTo>
                  <a:cubicBezTo>
                    <a:pt x="101" y="26"/>
                    <a:pt x="101" y="26"/>
                    <a:pt x="101" y="26"/>
                  </a:cubicBezTo>
                  <a:cubicBezTo>
                    <a:pt x="101" y="26"/>
                    <a:pt x="101" y="26"/>
                    <a:pt x="101" y="26"/>
                  </a:cubicBezTo>
                  <a:cubicBezTo>
                    <a:pt x="101" y="26"/>
                    <a:pt x="101" y="26"/>
                    <a:pt x="101" y="26"/>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8"/>
                    <a:pt x="101" y="28"/>
                  </a:cubicBezTo>
                  <a:cubicBezTo>
                    <a:pt x="101" y="28"/>
                    <a:pt x="101" y="27"/>
                    <a:pt x="101" y="27"/>
                  </a:cubicBezTo>
                  <a:cubicBezTo>
                    <a:pt x="100" y="27"/>
                    <a:pt x="100" y="27"/>
                    <a:pt x="100" y="27"/>
                  </a:cubicBezTo>
                  <a:cubicBezTo>
                    <a:pt x="100" y="28"/>
                    <a:pt x="100" y="28"/>
                    <a:pt x="100" y="28"/>
                  </a:cubicBezTo>
                  <a:cubicBezTo>
                    <a:pt x="100" y="28"/>
                    <a:pt x="100" y="28"/>
                    <a:pt x="100" y="28"/>
                  </a:cubicBezTo>
                  <a:cubicBezTo>
                    <a:pt x="100" y="28"/>
                    <a:pt x="100" y="28"/>
                    <a:pt x="100" y="28"/>
                  </a:cubicBezTo>
                  <a:cubicBezTo>
                    <a:pt x="100" y="28"/>
                    <a:pt x="99" y="28"/>
                    <a:pt x="99" y="28"/>
                  </a:cubicBezTo>
                  <a:cubicBezTo>
                    <a:pt x="99" y="27"/>
                    <a:pt x="99" y="27"/>
                    <a:pt x="99" y="27"/>
                  </a:cubicBezTo>
                  <a:cubicBezTo>
                    <a:pt x="99" y="27"/>
                    <a:pt x="99"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7" y="27"/>
                    <a:pt x="97" y="27"/>
                    <a:pt x="97" y="27"/>
                  </a:cubicBezTo>
                  <a:cubicBezTo>
                    <a:pt x="97" y="27"/>
                    <a:pt x="97" y="27"/>
                    <a:pt x="97" y="26"/>
                  </a:cubicBezTo>
                  <a:cubicBezTo>
                    <a:pt x="96" y="26"/>
                    <a:pt x="96" y="26"/>
                    <a:pt x="96" y="26"/>
                  </a:cubicBezTo>
                  <a:cubicBezTo>
                    <a:pt x="96" y="27"/>
                    <a:pt x="96" y="27"/>
                    <a:pt x="96" y="27"/>
                  </a:cubicBezTo>
                  <a:cubicBezTo>
                    <a:pt x="96" y="27"/>
                    <a:pt x="96" y="28"/>
                    <a:pt x="96" y="28"/>
                  </a:cubicBezTo>
                  <a:cubicBezTo>
                    <a:pt x="96" y="28"/>
                    <a:pt x="96" y="28"/>
                    <a:pt x="96" y="28"/>
                  </a:cubicBezTo>
                  <a:cubicBezTo>
                    <a:pt x="96" y="28"/>
                    <a:pt x="96" y="28"/>
                    <a:pt x="95" y="28"/>
                  </a:cubicBezTo>
                  <a:cubicBezTo>
                    <a:pt x="95" y="28"/>
                    <a:pt x="95" y="28"/>
                    <a:pt x="95" y="28"/>
                  </a:cubicBezTo>
                  <a:cubicBezTo>
                    <a:pt x="95" y="28"/>
                    <a:pt x="95" y="28"/>
                    <a:pt x="95" y="28"/>
                  </a:cubicBezTo>
                  <a:cubicBezTo>
                    <a:pt x="95" y="28"/>
                    <a:pt x="95" y="28"/>
                    <a:pt x="95" y="28"/>
                  </a:cubicBezTo>
                  <a:cubicBezTo>
                    <a:pt x="95" y="27"/>
                    <a:pt x="95" y="27"/>
                    <a:pt x="95"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3" y="27"/>
                    <a:pt x="93" y="27"/>
                    <a:pt x="93" y="27"/>
                  </a:cubicBezTo>
                  <a:cubicBezTo>
                    <a:pt x="93" y="27"/>
                    <a:pt x="93" y="27"/>
                    <a:pt x="93" y="27"/>
                  </a:cubicBezTo>
                  <a:cubicBezTo>
                    <a:pt x="93" y="27"/>
                    <a:pt x="93" y="27"/>
                    <a:pt x="93" y="27"/>
                  </a:cubicBezTo>
                  <a:cubicBezTo>
                    <a:pt x="93" y="27"/>
                    <a:pt x="93" y="27"/>
                    <a:pt x="93" y="27"/>
                  </a:cubicBezTo>
                  <a:cubicBezTo>
                    <a:pt x="93" y="26"/>
                    <a:pt x="93" y="26"/>
                    <a:pt x="93" y="26"/>
                  </a:cubicBezTo>
                  <a:cubicBezTo>
                    <a:pt x="93" y="26"/>
                    <a:pt x="93" y="26"/>
                    <a:pt x="93" y="26"/>
                  </a:cubicBezTo>
                  <a:cubicBezTo>
                    <a:pt x="93" y="26"/>
                    <a:pt x="93" y="26"/>
                    <a:pt x="93" y="26"/>
                  </a:cubicBezTo>
                  <a:cubicBezTo>
                    <a:pt x="92" y="26"/>
                    <a:pt x="92" y="26"/>
                    <a:pt x="92" y="26"/>
                  </a:cubicBezTo>
                  <a:cubicBezTo>
                    <a:pt x="92" y="26"/>
                    <a:pt x="92" y="26"/>
                    <a:pt x="92" y="26"/>
                  </a:cubicBezTo>
                  <a:cubicBezTo>
                    <a:pt x="92" y="26"/>
                    <a:pt x="92" y="26"/>
                    <a:pt x="92" y="26"/>
                  </a:cubicBezTo>
                  <a:cubicBezTo>
                    <a:pt x="92" y="26"/>
                    <a:pt x="92" y="26"/>
                    <a:pt x="92" y="26"/>
                  </a:cubicBezTo>
                  <a:cubicBezTo>
                    <a:pt x="91" y="26"/>
                    <a:pt x="91" y="26"/>
                    <a:pt x="91" y="26"/>
                  </a:cubicBezTo>
                  <a:cubicBezTo>
                    <a:pt x="91" y="26"/>
                    <a:pt x="91" y="26"/>
                    <a:pt x="91" y="26"/>
                  </a:cubicBezTo>
                  <a:cubicBezTo>
                    <a:pt x="91" y="26"/>
                    <a:pt x="91" y="26"/>
                    <a:pt x="91" y="26"/>
                  </a:cubicBezTo>
                  <a:cubicBezTo>
                    <a:pt x="90" y="26"/>
                    <a:pt x="90" y="26"/>
                    <a:pt x="90" y="26"/>
                  </a:cubicBezTo>
                  <a:cubicBezTo>
                    <a:pt x="90" y="26"/>
                    <a:pt x="90" y="26"/>
                    <a:pt x="90" y="26"/>
                  </a:cubicBezTo>
                  <a:cubicBezTo>
                    <a:pt x="90" y="26"/>
                    <a:pt x="90" y="26"/>
                    <a:pt x="90" y="26"/>
                  </a:cubicBezTo>
                  <a:cubicBezTo>
                    <a:pt x="90" y="26"/>
                    <a:pt x="90" y="26"/>
                    <a:pt x="90" y="25"/>
                  </a:cubicBezTo>
                  <a:cubicBezTo>
                    <a:pt x="90" y="25"/>
                    <a:pt x="90" y="25"/>
                    <a:pt x="90" y="25"/>
                  </a:cubicBezTo>
                  <a:cubicBezTo>
                    <a:pt x="89" y="25"/>
                    <a:pt x="89" y="25"/>
                    <a:pt x="89" y="25"/>
                  </a:cubicBezTo>
                  <a:cubicBezTo>
                    <a:pt x="89" y="25"/>
                    <a:pt x="89" y="25"/>
                    <a:pt x="89" y="25"/>
                  </a:cubicBezTo>
                  <a:cubicBezTo>
                    <a:pt x="89" y="25"/>
                    <a:pt x="89" y="25"/>
                    <a:pt x="89" y="25"/>
                  </a:cubicBezTo>
                  <a:cubicBezTo>
                    <a:pt x="89" y="25"/>
                    <a:pt x="89" y="25"/>
                    <a:pt x="89" y="25"/>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3"/>
                    <a:pt x="89" y="23"/>
                  </a:cubicBezTo>
                  <a:cubicBezTo>
                    <a:pt x="88" y="23"/>
                    <a:pt x="88" y="23"/>
                    <a:pt x="88" y="23"/>
                  </a:cubicBezTo>
                  <a:cubicBezTo>
                    <a:pt x="88" y="23"/>
                    <a:pt x="88" y="23"/>
                    <a:pt x="88" y="23"/>
                  </a:cubicBezTo>
                  <a:cubicBezTo>
                    <a:pt x="88" y="23"/>
                    <a:pt x="88" y="23"/>
                    <a:pt x="88" y="23"/>
                  </a:cubicBezTo>
                  <a:cubicBezTo>
                    <a:pt x="88" y="22"/>
                    <a:pt x="88" y="22"/>
                    <a:pt x="88" y="22"/>
                  </a:cubicBezTo>
                  <a:cubicBezTo>
                    <a:pt x="87" y="22"/>
                    <a:pt x="87" y="22"/>
                    <a:pt x="87" y="22"/>
                  </a:cubicBezTo>
                  <a:cubicBezTo>
                    <a:pt x="87" y="22"/>
                    <a:pt x="86" y="23"/>
                    <a:pt x="86" y="23"/>
                  </a:cubicBezTo>
                  <a:cubicBezTo>
                    <a:pt x="86" y="23"/>
                    <a:pt x="86" y="23"/>
                    <a:pt x="86" y="23"/>
                  </a:cubicBezTo>
                  <a:cubicBezTo>
                    <a:pt x="86" y="23"/>
                    <a:pt x="86" y="23"/>
                    <a:pt x="86" y="23"/>
                  </a:cubicBezTo>
                  <a:cubicBezTo>
                    <a:pt x="85" y="23"/>
                    <a:pt x="85" y="23"/>
                    <a:pt x="85" y="23"/>
                  </a:cubicBezTo>
                  <a:cubicBezTo>
                    <a:pt x="85" y="23"/>
                    <a:pt x="85" y="23"/>
                    <a:pt x="84" y="23"/>
                  </a:cubicBezTo>
                  <a:cubicBezTo>
                    <a:pt x="84" y="23"/>
                    <a:pt x="83" y="23"/>
                    <a:pt x="83" y="23"/>
                  </a:cubicBezTo>
                  <a:cubicBezTo>
                    <a:pt x="83" y="23"/>
                    <a:pt x="83" y="23"/>
                    <a:pt x="83" y="23"/>
                  </a:cubicBezTo>
                  <a:cubicBezTo>
                    <a:pt x="82" y="23"/>
                    <a:pt x="82" y="23"/>
                    <a:pt x="82" y="23"/>
                  </a:cubicBezTo>
                  <a:cubicBezTo>
                    <a:pt x="82" y="23"/>
                    <a:pt x="82" y="23"/>
                    <a:pt x="82" y="23"/>
                  </a:cubicBezTo>
                  <a:cubicBezTo>
                    <a:pt x="82" y="23"/>
                    <a:pt x="82" y="23"/>
                    <a:pt x="82" y="23"/>
                  </a:cubicBezTo>
                  <a:cubicBezTo>
                    <a:pt x="82" y="23"/>
                    <a:pt x="82" y="23"/>
                    <a:pt x="82" y="23"/>
                  </a:cubicBezTo>
                  <a:cubicBezTo>
                    <a:pt x="82" y="23"/>
                    <a:pt x="82" y="23"/>
                    <a:pt x="81" y="23"/>
                  </a:cubicBezTo>
                  <a:cubicBezTo>
                    <a:pt x="81" y="23"/>
                    <a:pt x="81" y="23"/>
                    <a:pt x="81" y="23"/>
                  </a:cubicBezTo>
                  <a:cubicBezTo>
                    <a:pt x="81" y="23"/>
                    <a:pt x="81" y="23"/>
                    <a:pt x="81" y="23"/>
                  </a:cubicBezTo>
                  <a:cubicBezTo>
                    <a:pt x="81" y="23"/>
                    <a:pt x="81" y="23"/>
                    <a:pt x="81" y="23"/>
                  </a:cubicBezTo>
                  <a:cubicBezTo>
                    <a:pt x="81" y="24"/>
                    <a:pt x="81" y="24"/>
                    <a:pt x="81" y="24"/>
                  </a:cubicBezTo>
                  <a:cubicBezTo>
                    <a:pt x="81" y="24"/>
                    <a:pt x="81" y="24"/>
                    <a:pt x="81" y="24"/>
                  </a:cubicBezTo>
                  <a:cubicBezTo>
                    <a:pt x="81" y="24"/>
                    <a:pt x="81" y="24"/>
                    <a:pt x="80" y="24"/>
                  </a:cubicBezTo>
                  <a:cubicBezTo>
                    <a:pt x="80" y="24"/>
                    <a:pt x="80" y="24"/>
                    <a:pt x="80" y="24"/>
                  </a:cubicBezTo>
                  <a:cubicBezTo>
                    <a:pt x="79" y="24"/>
                    <a:pt x="79" y="24"/>
                    <a:pt x="79" y="24"/>
                  </a:cubicBezTo>
                  <a:cubicBezTo>
                    <a:pt x="79" y="24"/>
                    <a:pt x="79" y="24"/>
                    <a:pt x="79" y="24"/>
                  </a:cubicBezTo>
                  <a:cubicBezTo>
                    <a:pt x="79" y="24"/>
                    <a:pt x="79" y="24"/>
                    <a:pt x="78" y="24"/>
                  </a:cubicBezTo>
                  <a:cubicBezTo>
                    <a:pt x="78" y="24"/>
                    <a:pt x="78" y="24"/>
                    <a:pt x="78" y="24"/>
                  </a:cubicBezTo>
                  <a:cubicBezTo>
                    <a:pt x="78" y="24"/>
                    <a:pt x="78" y="24"/>
                    <a:pt x="78" y="24"/>
                  </a:cubicBezTo>
                  <a:cubicBezTo>
                    <a:pt x="78" y="24"/>
                    <a:pt x="78" y="24"/>
                    <a:pt x="78" y="24"/>
                  </a:cubicBezTo>
                  <a:cubicBezTo>
                    <a:pt x="78" y="24"/>
                    <a:pt x="78" y="24"/>
                    <a:pt x="78" y="24"/>
                  </a:cubicBezTo>
                  <a:cubicBezTo>
                    <a:pt x="78" y="24"/>
                    <a:pt x="78" y="24"/>
                    <a:pt x="78" y="25"/>
                  </a:cubicBezTo>
                  <a:cubicBezTo>
                    <a:pt x="78" y="25"/>
                    <a:pt x="78" y="25"/>
                    <a:pt x="77" y="25"/>
                  </a:cubicBezTo>
                  <a:cubicBezTo>
                    <a:pt x="77" y="25"/>
                    <a:pt x="77" y="25"/>
                    <a:pt x="77" y="25"/>
                  </a:cubicBezTo>
                  <a:cubicBezTo>
                    <a:pt x="77" y="25"/>
                    <a:pt x="77" y="25"/>
                    <a:pt x="76" y="25"/>
                  </a:cubicBezTo>
                  <a:cubicBezTo>
                    <a:pt x="76" y="25"/>
                    <a:pt x="76" y="26"/>
                    <a:pt x="76" y="26"/>
                  </a:cubicBezTo>
                  <a:cubicBezTo>
                    <a:pt x="76" y="26"/>
                    <a:pt x="76" y="26"/>
                    <a:pt x="76" y="26"/>
                  </a:cubicBezTo>
                  <a:cubicBezTo>
                    <a:pt x="76" y="26"/>
                    <a:pt x="76" y="26"/>
                    <a:pt x="76" y="26"/>
                  </a:cubicBezTo>
                  <a:cubicBezTo>
                    <a:pt x="76" y="26"/>
                    <a:pt x="76" y="26"/>
                    <a:pt x="76" y="26"/>
                  </a:cubicBezTo>
                  <a:cubicBezTo>
                    <a:pt x="76" y="26"/>
                    <a:pt x="76" y="26"/>
                    <a:pt x="76" y="26"/>
                  </a:cubicBezTo>
                  <a:cubicBezTo>
                    <a:pt x="76" y="26"/>
                    <a:pt x="76" y="26"/>
                    <a:pt x="75" y="26"/>
                  </a:cubicBezTo>
                  <a:cubicBezTo>
                    <a:pt x="75" y="26"/>
                    <a:pt x="75" y="27"/>
                    <a:pt x="75" y="27"/>
                  </a:cubicBezTo>
                  <a:cubicBezTo>
                    <a:pt x="75" y="27"/>
                    <a:pt x="75" y="27"/>
                    <a:pt x="75" y="27"/>
                  </a:cubicBezTo>
                  <a:cubicBezTo>
                    <a:pt x="75" y="28"/>
                    <a:pt x="75" y="28"/>
                    <a:pt x="75" y="28"/>
                  </a:cubicBezTo>
                  <a:cubicBezTo>
                    <a:pt x="74" y="28"/>
                    <a:pt x="74" y="28"/>
                    <a:pt x="74" y="28"/>
                  </a:cubicBezTo>
                  <a:cubicBezTo>
                    <a:pt x="74" y="28"/>
                    <a:pt x="74" y="28"/>
                    <a:pt x="74" y="28"/>
                  </a:cubicBezTo>
                  <a:cubicBezTo>
                    <a:pt x="75" y="29"/>
                    <a:pt x="75" y="29"/>
                    <a:pt x="74" y="30"/>
                  </a:cubicBezTo>
                  <a:cubicBezTo>
                    <a:pt x="74" y="30"/>
                    <a:pt x="74" y="30"/>
                    <a:pt x="74" y="30"/>
                  </a:cubicBezTo>
                  <a:cubicBezTo>
                    <a:pt x="74" y="30"/>
                    <a:pt x="74" y="30"/>
                    <a:pt x="74" y="30"/>
                  </a:cubicBezTo>
                  <a:cubicBezTo>
                    <a:pt x="74" y="30"/>
                    <a:pt x="74" y="30"/>
                    <a:pt x="74" y="30"/>
                  </a:cubicBezTo>
                  <a:cubicBezTo>
                    <a:pt x="74" y="30"/>
                    <a:pt x="73" y="30"/>
                    <a:pt x="73" y="30"/>
                  </a:cubicBezTo>
                  <a:cubicBezTo>
                    <a:pt x="73" y="30"/>
                    <a:pt x="73" y="30"/>
                    <a:pt x="73" y="30"/>
                  </a:cubicBezTo>
                  <a:cubicBezTo>
                    <a:pt x="73" y="30"/>
                    <a:pt x="73" y="30"/>
                    <a:pt x="73" y="30"/>
                  </a:cubicBezTo>
                  <a:cubicBezTo>
                    <a:pt x="73" y="30"/>
                    <a:pt x="73" y="30"/>
                    <a:pt x="72" y="30"/>
                  </a:cubicBezTo>
                  <a:cubicBezTo>
                    <a:pt x="72" y="30"/>
                    <a:pt x="72" y="30"/>
                    <a:pt x="72" y="30"/>
                  </a:cubicBezTo>
                  <a:cubicBezTo>
                    <a:pt x="72" y="30"/>
                    <a:pt x="72" y="30"/>
                    <a:pt x="72" y="30"/>
                  </a:cubicBezTo>
                  <a:cubicBezTo>
                    <a:pt x="72" y="30"/>
                    <a:pt x="72" y="30"/>
                    <a:pt x="72" y="30"/>
                  </a:cubicBezTo>
                  <a:cubicBezTo>
                    <a:pt x="72" y="30"/>
                    <a:pt x="72" y="30"/>
                    <a:pt x="72" y="31"/>
                  </a:cubicBezTo>
                  <a:cubicBezTo>
                    <a:pt x="71" y="31"/>
                    <a:pt x="71" y="31"/>
                    <a:pt x="71" y="32"/>
                  </a:cubicBezTo>
                  <a:cubicBezTo>
                    <a:pt x="71" y="32"/>
                    <a:pt x="71" y="32"/>
                    <a:pt x="71" y="32"/>
                  </a:cubicBezTo>
                  <a:cubicBezTo>
                    <a:pt x="71" y="32"/>
                    <a:pt x="71" y="33"/>
                    <a:pt x="71" y="33"/>
                  </a:cubicBezTo>
                  <a:cubicBezTo>
                    <a:pt x="71" y="33"/>
                    <a:pt x="71" y="33"/>
                    <a:pt x="71" y="33"/>
                  </a:cubicBezTo>
                  <a:cubicBezTo>
                    <a:pt x="71" y="33"/>
                    <a:pt x="71" y="33"/>
                    <a:pt x="71" y="33"/>
                  </a:cubicBezTo>
                  <a:cubicBezTo>
                    <a:pt x="71" y="34"/>
                    <a:pt x="71" y="34"/>
                    <a:pt x="71" y="34"/>
                  </a:cubicBezTo>
                  <a:cubicBezTo>
                    <a:pt x="71" y="34"/>
                    <a:pt x="71" y="34"/>
                    <a:pt x="70" y="35"/>
                  </a:cubicBezTo>
                  <a:cubicBezTo>
                    <a:pt x="70" y="35"/>
                    <a:pt x="70" y="35"/>
                    <a:pt x="70" y="35"/>
                  </a:cubicBezTo>
                  <a:cubicBezTo>
                    <a:pt x="70" y="35"/>
                    <a:pt x="70" y="35"/>
                    <a:pt x="70" y="35"/>
                  </a:cubicBezTo>
                  <a:cubicBezTo>
                    <a:pt x="70" y="35"/>
                    <a:pt x="70" y="35"/>
                    <a:pt x="70" y="35"/>
                  </a:cubicBezTo>
                  <a:cubicBezTo>
                    <a:pt x="70" y="35"/>
                    <a:pt x="70" y="35"/>
                    <a:pt x="70" y="36"/>
                  </a:cubicBezTo>
                  <a:cubicBezTo>
                    <a:pt x="70" y="36"/>
                    <a:pt x="70" y="36"/>
                    <a:pt x="69" y="36"/>
                  </a:cubicBezTo>
                  <a:cubicBezTo>
                    <a:pt x="69" y="36"/>
                    <a:pt x="69" y="36"/>
                    <a:pt x="69" y="36"/>
                  </a:cubicBezTo>
                  <a:cubicBezTo>
                    <a:pt x="69" y="36"/>
                    <a:pt x="69" y="36"/>
                    <a:pt x="69" y="36"/>
                  </a:cubicBezTo>
                  <a:cubicBezTo>
                    <a:pt x="69" y="38"/>
                    <a:pt x="69" y="38"/>
                    <a:pt x="69" y="38"/>
                  </a:cubicBezTo>
                  <a:cubicBezTo>
                    <a:pt x="69" y="38"/>
                    <a:pt x="69" y="38"/>
                    <a:pt x="69" y="38"/>
                  </a:cubicBezTo>
                  <a:cubicBezTo>
                    <a:pt x="69" y="38"/>
                    <a:pt x="69" y="38"/>
                    <a:pt x="69" y="38"/>
                  </a:cubicBezTo>
                  <a:cubicBezTo>
                    <a:pt x="69" y="39"/>
                    <a:pt x="69" y="39"/>
                    <a:pt x="69" y="39"/>
                  </a:cubicBezTo>
                  <a:cubicBezTo>
                    <a:pt x="69" y="39"/>
                    <a:pt x="69" y="39"/>
                    <a:pt x="70" y="39"/>
                  </a:cubicBezTo>
                  <a:cubicBezTo>
                    <a:pt x="70" y="39"/>
                    <a:pt x="70" y="39"/>
                    <a:pt x="70" y="39"/>
                  </a:cubicBezTo>
                  <a:cubicBezTo>
                    <a:pt x="70" y="39"/>
                    <a:pt x="70" y="39"/>
                    <a:pt x="70" y="39"/>
                  </a:cubicBezTo>
                  <a:cubicBezTo>
                    <a:pt x="70" y="39"/>
                    <a:pt x="70" y="39"/>
                    <a:pt x="70" y="39"/>
                  </a:cubicBezTo>
                  <a:cubicBezTo>
                    <a:pt x="70" y="39"/>
                    <a:pt x="70" y="39"/>
                    <a:pt x="70" y="40"/>
                  </a:cubicBezTo>
                  <a:cubicBezTo>
                    <a:pt x="70" y="40"/>
                    <a:pt x="70" y="40"/>
                    <a:pt x="70" y="40"/>
                  </a:cubicBezTo>
                  <a:cubicBezTo>
                    <a:pt x="70" y="40"/>
                    <a:pt x="70" y="40"/>
                    <a:pt x="70" y="40"/>
                  </a:cubicBezTo>
                  <a:cubicBezTo>
                    <a:pt x="70" y="40"/>
                    <a:pt x="70" y="40"/>
                    <a:pt x="70" y="41"/>
                  </a:cubicBezTo>
                  <a:cubicBezTo>
                    <a:pt x="70" y="41"/>
                    <a:pt x="70" y="41"/>
                    <a:pt x="70" y="41"/>
                  </a:cubicBezTo>
                  <a:cubicBezTo>
                    <a:pt x="70" y="41"/>
                    <a:pt x="70" y="42"/>
                    <a:pt x="70" y="42"/>
                  </a:cubicBezTo>
                  <a:cubicBezTo>
                    <a:pt x="70" y="42"/>
                    <a:pt x="70" y="42"/>
                    <a:pt x="70" y="42"/>
                  </a:cubicBezTo>
                  <a:cubicBezTo>
                    <a:pt x="70" y="43"/>
                    <a:pt x="69" y="43"/>
                    <a:pt x="69" y="43"/>
                  </a:cubicBezTo>
                  <a:cubicBezTo>
                    <a:pt x="69" y="44"/>
                    <a:pt x="69" y="44"/>
                    <a:pt x="69"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5"/>
                  </a:cubicBezTo>
                  <a:cubicBezTo>
                    <a:pt x="70" y="45"/>
                    <a:pt x="70" y="45"/>
                    <a:pt x="70" y="45"/>
                  </a:cubicBezTo>
                  <a:cubicBezTo>
                    <a:pt x="70" y="45"/>
                    <a:pt x="70" y="45"/>
                    <a:pt x="71" y="45"/>
                  </a:cubicBezTo>
                  <a:cubicBezTo>
                    <a:pt x="71" y="46"/>
                    <a:pt x="71" y="46"/>
                    <a:pt x="71" y="46"/>
                  </a:cubicBezTo>
                  <a:cubicBezTo>
                    <a:pt x="71" y="46"/>
                    <a:pt x="71" y="46"/>
                    <a:pt x="71" y="46"/>
                  </a:cubicBezTo>
                  <a:cubicBezTo>
                    <a:pt x="71" y="46"/>
                    <a:pt x="71" y="46"/>
                    <a:pt x="71" y="47"/>
                  </a:cubicBezTo>
                  <a:cubicBezTo>
                    <a:pt x="72" y="47"/>
                    <a:pt x="72" y="47"/>
                    <a:pt x="72" y="47"/>
                  </a:cubicBezTo>
                  <a:cubicBezTo>
                    <a:pt x="72" y="47"/>
                    <a:pt x="72" y="47"/>
                    <a:pt x="72" y="47"/>
                  </a:cubicBezTo>
                  <a:cubicBezTo>
                    <a:pt x="73" y="48"/>
                    <a:pt x="73" y="48"/>
                    <a:pt x="73" y="49"/>
                  </a:cubicBezTo>
                  <a:cubicBezTo>
                    <a:pt x="73" y="49"/>
                    <a:pt x="73" y="49"/>
                    <a:pt x="73" y="49"/>
                  </a:cubicBezTo>
                  <a:cubicBezTo>
                    <a:pt x="73" y="49"/>
                    <a:pt x="73" y="50"/>
                    <a:pt x="73" y="50"/>
                  </a:cubicBezTo>
                  <a:cubicBezTo>
                    <a:pt x="74" y="50"/>
                    <a:pt x="74" y="50"/>
                    <a:pt x="74" y="50"/>
                  </a:cubicBezTo>
                  <a:cubicBezTo>
                    <a:pt x="74" y="50"/>
                    <a:pt x="74" y="50"/>
                    <a:pt x="74" y="50"/>
                  </a:cubicBezTo>
                  <a:cubicBezTo>
                    <a:pt x="74" y="50"/>
                    <a:pt x="74" y="50"/>
                    <a:pt x="74" y="50"/>
                  </a:cubicBezTo>
                  <a:cubicBezTo>
                    <a:pt x="74" y="51"/>
                    <a:pt x="74" y="51"/>
                    <a:pt x="74" y="51"/>
                  </a:cubicBezTo>
                  <a:cubicBezTo>
                    <a:pt x="74" y="51"/>
                    <a:pt x="74" y="51"/>
                    <a:pt x="74" y="51"/>
                  </a:cubicBezTo>
                  <a:cubicBezTo>
                    <a:pt x="75" y="51"/>
                    <a:pt x="75" y="51"/>
                    <a:pt x="75" y="51"/>
                  </a:cubicBezTo>
                  <a:cubicBezTo>
                    <a:pt x="75" y="51"/>
                    <a:pt x="76" y="51"/>
                    <a:pt x="76" y="51"/>
                  </a:cubicBezTo>
                  <a:cubicBezTo>
                    <a:pt x="76" y="51"/>
                    <a:pt x="76" y="51"/>
                    <a:pt x="76" y="51"/>
                  </a:cubicBezTo>
                  <a:cubicBezTo>
                    <a:pt x="76" y="51"/>
                    <a:pt x="76" y="51"/>
                    <a:pt x="76" y="51"/>
                  </a:cubicBezTo>
                  <a:cubicBezTo>
                    <a:pt x="76" y="51"/>
                    <a:pt x="76" y="51"/>
                    <a:pt x="76" y="51"/>
                  </a:cubicBezTo>
                  <a:cubicBezTo>
                    <a:pt x="76" y="51"/>
                    <a:pt x="77" y="51"/>
                    <a:pt x="77" y="51"/>
                  </a:cubicBezTo>
                  <a:cubicBezTo>
                    <a:pt x="77" y="51"/>
                    <a:pt x="77" y="51"/>
                    <a:pt x="77" y="51"/>
                  </a:cubicBezTo>
                  <a:cubicBezTo>
                    <a:pt x="77" y="52"/>
                    <a:pt x="77" y="52"/>
                    <a:pt x="77" y="52"/>
                  </a:cubicBezTo>
                  <a:cubicBezTo>
                    <a:pt x="77" y="52"/>
                    <a:pt x="77" y="52"/>
                    <a:pt x="77" y="52"/>
                  </a:cubicBezTo>
                  <a:cubicBezTo>
                    <a:pt x="77" y="53"/>
                    <a:pt x="77" y="53"/>
                    <a:pt x="78" y="53"/>
                  </a:cubicBezTo>
                  <a:cubicBezTo>
                    <a:pt x="78" y="53"/>
                    <a:pt x="78" y="53"/>
                    <a:pt x="78" y="53"/>
                  </a:cubicBezTo>
                  <a:cubicBezTo>
                    <a:pt x="78" y="53"/>
                    <a:pt x="79" y="53"/>
                    <a:pt x="79" y="54"/>
                  </a:cubicBezTo>
                  <a:cubicBezTo>
                    <a:pt x="79" y="54"/>
                    <a:pt x="79" y="54"/>
                    <a:pt x="79" y="54"/>
                  </a:cubicBezTo>
                  <a:cubicBezTo>
                    <a:pt x="79" y="54"/>
                    <a:pt x="79" y="54"/>
                    <a:pt x="79" y="54"/>
                  </a:cubicBezTo>
                  <a:cubicBezTo>
                    <a:pt x="80" y="54"/>
                    <a:pt x="80" y="54"/>
                    <a:pt x="80" y="54"/>
                  </a:cubicBezTo>
                  <a:cubicBezTo>
                    <a:pt x="80" y="54"/>
                    <a:pt x="80" y="54"/>
                    <a:pt x="80" y="54"/>
                  </a:cubicBezTo>
                  <a:cubicBezTo>
                    <a:pt x="80" y="54"/>
                    <a:pt x="80" y="53"/>
                    <a:pt x="80" y="53"/>
                  </a:cubicBezTo>
                  <a:cubicBezTo>
                    <a:pt x="80" y="53"/>
                    <a:pt x="80" y="53"/>
                    <a:pt x="80" y="53"/>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2" y="53"/>
                    <a:pt x="82" y="53"/>
                  </a:cubicBezTo>
                  <a:cubicBezTo>
                    <a:pt x="82" y="53"/>
                    <a:pt x="82" y="53"/>
                    <a:pt x="82" y="53"/>
                  </a:cubicBezTo>
                  <a:cubicBezTo>
                    <a:pt x="82" y="53"/>
                    <a:pt x="82" y="53"/>
                    <a:pt x="82" y="53"/>
                  </a:cubicBezTo>
                  <a:cubicBezTo>
                    <a:pt x="83" y="53"/>
                    <a:pt x="83" y="53"/>
                    <a:pt x="83" y="53"/>
                  </a:cubicBezTo>
                  <a:cubicBezTo>
                    <a:pt x="83" y="53"/>
                    <a:pt x="83" y="53"/>
                    <a:pt x="83" y="53"/>
                  </a:cubicBezTo>
                  <a:cubicBezTo>
                    <a:pt x="83" y="53"/>
                    <a:pt x="83" y="53"/>
                    <a:pt x="83" y="53"/>
                  </a:cubicBezTo>
                  <a:cubicBezTo>
                    <a:pt x="83" y="54"/>
                    <a:pt x="83" y="54"/>
                    <a:pt x="83" y="54"/>
                  </a:cubicBezTo>
                  <a:cubicBezTo>
                    <a:pt x="83" y="54"/>
                    <a:pt x="84" y="54"/>
                    <a:pt x="84" y="54"/>
                  </a:cubicBezTo>
                  <a:cubicBezTo>
                    <a:pt x="84" y="54"/>
                    <a:pt x="84" y="54"/>
                    <a:pt x="84" y="54"/>
                  </a:cubicBezTo>
                  <a:cubicBezTo>
                    <a:pt x="84" y="54"/>
                    <a:pt x="84" y="54"/>
                    <a:pt x="85" y="54"/>
                  </a:cubicBezTo>
                  <a:cubicBezTo>
                    <a:pt x="85" y="54"/>
                    <a:pt x="85" y="54"/>
                    <a:pt x="85" y="54"/>
                  </a:cubicBezTo>
                  <a:cubicBezTo>
                    <a:pt x="85" y="54"/>
                    <a:pt x="85" y="54"/>
                    <a:pt x="85" y="54"/>
                  </a:cubicBezTo>
                  <a:cubicBezTo>
                    <a:pt x="85" y="54"/>
                    <a:pt x="85" y="54"/>
                    <a:pt x="85" y="54"/>
                  </a:cubicBezTo>
                  <a:cubicBezTo>
                    <a:pt x="86" y="54"/>
                    <a:pt x="86" y="53"/>
                    <a:pt x="86" y="53"/>
                  </a:cubicBezTo>
                  <a:cubicBezTo>
                    <a:pt x="86" y="53"/>
                    <a:pt x="86" y="53"/>
                    <a:pt x="86" y="53"/>
                  </a:cubicBezTo>
                  <a:cubicBezTo>
                    <a:pt x="86" y="54"/>
                    <a:pt x="86" y="54"/>
                    <a:pt x="86" y="54"/>
                  </a:cubicBezTo>
                  <a:cubicBezTo>
                    <a:pt x="86" y="53"/>
                    <a:pt x="86" y="53"/>
                    <a:pt x="86" y="53"/>
                  </a:cubicBezTo>
                  <a:cubicBezTo>
                    <a:pt x="86" y="53"/>
                    <a:pt x="86" y="53"/>
                    <a:pt x="86" y="52"/>
                  </a:cubicBezTo>
                  <a:cubicBezTo>
                    <a:pt x="86" y="52"/>
                    <a:pt x="86" y="52"/>
                    <a:pt x="87" y="52"/>
                  </a:cubicBezTo>
                  <a:cubicBezTo>
                    <a:pt x="87" y="52"/>
                    <a:pt x="87" y="52"/>
                    <a:pt x="87" y="52"/>
                  </a:cubicBezTo>
                  <a:cubicBezTo>
                    <a:pt x="87" y="52"/>
                    <a:pt x="87" y="52"/>
                    <a:pt x="87" y="52"/>
                  </a:cubicBezTo>
                  <a:cubicBezTo>
                    <a:pt x="87" y="52"/>
                    <a:pt x="87" y="52"/>
                    <a:pt x="87" y="52"/>
                  </a:cubicBezTo>
                  <a:cubicBezTo>
                    <a:pt x="89" y="52"/>
                    <a:pt x="89" y="52"/>
                    <a:pt x="89" y="52"/>
                  </a:cubicBezTo>
                  <a:cubicBezTo>
                    <a:pt x="89" y="52"/>
                    <a:pt x="89" y="52"/>
                    <a:pt x="89" y="53"/>
                  </a:cubicBezTo>
                  <a:cubicBezTo>
                    <a:pt x="89" y="53"/>
                    <a:pt x="90" y="53"/>
                    <a:pt x="90" y="53"/>
                  </a:cubicBezTo>
                  <a:cubicBezTo>
                    <a:pt x="90" y="53"/>
                    <a:pt x="90" y="53"/>
                    <a:pt x="90" y="53"/>
                  </a:cubicBezTo>
                  <a:cubicBezTo>
                    <a:pt x="90" y="53"/>
                    <a:pt x="90" y="53"/>
                    <a:pt x="90" y="53"/>
                  </a:cubicBezTo>
                  <a:cubicBezTo>
                    <a:pt x="90" y="53"/>
                    <a:pt x="91" y="53"/>
                    <a:pt x="91" y="53"/>
                  </a:cubicBezTo>
                  <a:cubicBezTo>
                    <a:pt x="91" y="53"/>
                    <a:pt x="91" y="53"/>
                    <a:pt x="91" y="53"/>
                  </a:cubicBezTo>
                  <a:cubicBezTo>
                    <a:pt x="90" y="53"/>
                    <a:pt x="90" y="53"/>
                    <a:pt x="90" y="53"/>
                  </a:cubicBezTo>
                  <a:cubicBezTo>
                    <a:pt x="91" y="53"/>
                    <a:pt x="91" y="53"/>
                    <a:pt x="91" y="53"/>
                  </a:cubicBezTo>
                  <a:cubicBezTo>
                    <a:pt x="91" y="53"/>
                    <a:pt x="91" y="53"/>
                    <a:pt x="91" y="53"/>
                  </a:cubicBezTo>
                  <a:cubicBezTo>
                    <a:pt x="91" y="53"/>
                    <a:pt x="91" y="53"/>
                    <a:pt x="92" y="53"/>
                  </a:cubicBezTo>
                  <a:cubicBezTo>
                    <a:pt x="92" y="53"/>
                    <a:pt x="92" y="54"/>
                    <a:pt x="92" y="54"/>
                  </a:cubicBezTo>
                  <a:cubicBezTo>
                    <a:pt x="92" y="54"/>
                    <a:pt x="92" y="54"/>
                    <a:pt x="92" y="54"/>
                  </a:cubicBezTo>
                  <a:cubicBezTo>
                    <a:pt x="92" y="54"/>
                    <a:pt x="92" y="54"/>
                    <a:pt x="92" y="54"/>
                  </a:cubicBezTo>
                  <a:cubicBezTo>
                    <a:pt x="92" y="54"/>
                    <a:pt x="92" y="54"/>
                    <a:pt x="92" y="54"/>
                  </a:cubicBezTo>
                  <a:cubicBezTo>
                    <a:pt x="93" y="54"/>
                    <a:pt x="93" y="54"/>
                    <a:pt x="93" y="54"/>
                  </a:cubicBezTo>
                  <a:cubicBezTo>
                    <a:pt x="93" y="54"/>
                    <a:pt x="93" y="54"/>
                    <a:pt x="94" y="55"/>
                  </a:cubicBezTo>
                  <a:cubicBezTo>
                    <a:pt x="94" y="55"/>
                    <a:pt x="94" y="55"/>
                    <a:pt x="94" y="56"/>
                  </a:cubicBezTo>
                  <a:cubicBezTo>
                    <a:pt x="94" y="56"/>
                    <a:pt x="94" y="56"/>
                    <a:pt x="94" y="57"/>
                  </a:cubicBezTo>
                  <a:cubicBezTo>
                    <a:pt x="94" y="57"/>
                    <a:pt x="94" y="57"/>
                    <a:pt x="94" y="57"/>
                  </a:cubicBezTo>
                  <a:cubicBezTo>
                    <a:pt x="94" y="57"/>
                    <a:pt x="94" y="57"/>
                    <a:pt x="94" y="57"/>
                  </a:cubicBezTo>
                  <a:cubicBezTo>
                    <a:pt x="94" y="57"/>
                    <a:pt x="94" y="57"/>
                    <a:pt x="94" y="57"/>
                  </a:cubicBezTo>
                  <a:cubicBezTo>
                    <a:pt x="94" y="57"/>
                    <a:pt x="94" y="57"/>
                    <a:pt x="93" y="57"/>
                  </a:cubicBezTo>
                  <a:cubicBezTo>
                    <a:pt x="93" y="57"/>
                    <a:pt x="93" y="57"/>
                    <a:pt x="93" y="57"/>
                  </a:cubicBezTo>
                  <a:cubicBezTo>
                    <a:pt x="93" y="58"/>
                    <a:pt x="93" y="58"/>
                    <a:pt x="93" y="58"/>
                  </a:cubicBezTo>
                  <a:cubicBezTo>
                    <a:pt x="93" y="59"/>
                    <a:pt x="93" y="59"/>
                    <a:pt x="93" y="59"/>
                  </a:cubicBezTo>
                  <a:cubicBezTo>
                    <a:pt x="93" y="59"/>
                    <a:pt x="93" y="59"/>
                    <a:pt x="93" y="59"/>
                  </a:cubicBezTo>
                  <a:cubicBezTo>
                    <a:pt x="93" y="59"/>
                    <a:pt x="94" y="59"/>
                    <a:pt x="94" y="59"/>
                  </a:cubicBezTo>
                  <a:cubicBezTo>
                    <a:pt x="94" y="59"/>
                    <a:pt x="94" y="59"/>
                    <a:pt x="94" y="59"/>
                  </a:cubicBezTo>
                  <a:cubicBezTo>
                    <a:pt x="94" y="59"/>
                    <a:pt x="94" y="59"/>
                    <a:pt x="94" y="59"/>
                  </a:cubicBezTo>
                  <a:cubicBezTo>
                    <a:pt x="94" y="59"/>
                    <a:pt x="94" y="59"/>
                    <a:pt x="94" y="59"/>
                  </a:cubicBezTo>
                  <a:cubicBezTo>
                    <a:pt x="94" y="59"/>
                    <a:pt x="94" y="60"/>
                    <a:pt x="94" y="60"/>
                  </a:cubicBezTo>
                  <a:cubicBezTo>
                    <a:pt x="94" y="60"/>
                    <a:pt x="94" y="60"/>
                    <a:pt x="94" y="60"/>
                  </a:cubicBezTo>
                  <a:cubicBezTo>
                    <a:pt x="94" y="60"/>
                    <a:pt x="94" y="60"/>
                    <a:pt x="95" y="60"/>
                  </a:cubicBezTo>
                  <a:cubicBezTo>
                    <a:pt x="95" y="60"/>
                    <a:pt x="95" y="61"/>
                    <a:pt x="95" y="61"/>
                  </a:cubicBezTo>
                  <a:cubicBezTo>
                    <a:pt x="95" y="61"/>
                    <a:pt x="95" y="61"/>
                    <a:pt x="95" y="62"/>
                  </a:cubicBezTo>
                  <a:cubicBezTo>
                    <a:pt x="95" y="62"/>
                    <a:pt x="95" y="62"/>
                    <a:pt x="95" y="62"/>
                  </a:cubicBezTo>
                  <a:cubicBezTo>
                    <a:pt x="95" y="62"/>
                    <a:pt x="95" y="62"/>
                    <a:pt x="95" y="62"/>
                  </a:cubicBezTo>
                  <a:cubicBezTo>
                    <a:pt x="95" y="62"/>
                    <a:pt x="95" y="63"/>
                    <a:pt x="96" y="63"/>
                  </a:cubicBezTo>
                  <a:cubicBezTo>
                    <a:pt x="96" y="63"/>
                    <a:pt x="96" y="63"/>
                    <a:pt x="96" y="63"/>
                  </a:cubicBezTo>
                  <a:cubicBezTo>
                    <a:pt x="96" y="63"/>
                    <a:pt x="96" y="63"/>
                    <a:pt x="96" y="63"/>
                  </a:cubicBezTo>
                  <a:cubicBezTo>
                    <a:pt x="96" y="63"/>
                    <a:pt x="96" y="64"/>
                    <a:pt x="96" y="64"/>
                  </a:cubicBezTo>
                  <a:cubicBezTo>
                    <a:pt x="96" y="64"/>
                    <a:pt x="96" y="64"/>
                    <a:pt x="96" y="64"/>
                  </a:cubicBezTo>
                  <a:cubicBezTo>
                    <a:pt x="96" y="64"/>
                    <a:pt x="96" y="64"/>
                    <a:pt x="96" y="64"/>
                  </a:cubicBezTo>
                  <a:cubicBezTo>
                    <a:pt x="96" y="65"/>
                    <a:pt x="96" y="65"/>
                    <a:pt x="96" y="65"/>
                  </a:cubicBezTo>
                  <a:cubicBezTo>
                    <a:pt x="96" y="65"/>
                    <a:pt x="96" y="65"/>
                    <a:pt x="96" y="65"/>
                  </a:cubicBezTo>
                  <a:cubicBezTo>
                    <a:pt x="97" y="65"/>
                    <a:pt x="97" y="65"/>
                    <a:pt x="97" y="65"/>
                  </a:cubicBezTo>
                  <a:cubicBezTo>
                    <a:pt x="97" y="65"/>
                    <a:pt x="97" y="65"/>
                    <a:pt x="97" y="65"/>
                  </a:cubicBezTo>
                  <a:cubicBezTo>
                    <a:pt x="97" y="65"/>
                    <a:pt x="97" y="65"/>
                    <a:pt x="97" y="65"/>
                  </a:cubicBezTo>
                  <a:cubicBezTo>
                    <a:pt x="97" y="65"/>
                    <a:pt x="97" y="65"/>
                    <a:pt x="97" y="65"/>
                  </a:cubicBezTo>
                  <a:cubicBezTo>
                    <a:pt x="97" y="66"/>
                    <a:pt x="97" y="66"/>
                    <a:pt x="97" y="66"/>
                  </a:cubicBezTo>
                  <a:cubicBezTo>
                    <a:pt x="97" y="66"/>
                    <a:pt x="97" y="66"/>
                    <a:pt x="97" y="66"/>
                  </a:cubicBezTo>
                  <a:cubicBezTo>
                    <a:pt x="97" y="67"/>
                    <a:pt x="97" y="67"/>
                    <a:pt x="97" y="67"/>
                  </a:cubicBezTo>
                  <a:cubicBezTo>
                    <a:pt x="97" y="67"/>
                    <a:pt x="97" y="67"/>
                    <a:pt x="97" y="67"/>
                  </a:cubicBezTo>
                  <a:cubicBezTo>
                    <a:pt x="96" y="67"/>
                    <a:pt x="96" y="67"/>
                    <a:pt x="96" y="67"/>
                  </a:cubicBezTo>
                  <a:cubicBezTo>
                    <a:pt x="96" y="69"/>
                    <a:pt x="96" y="69"/>
                    <a:pt x="96" y="69"/>
                  </a:cubicBezTo>
                  <a:cubicBezTo>
                    <a:pt x="96" y="69"/>
                    <a:pt x="96" y="69"/>
                    <a:pt x="96" y="69"/>
                  </a:cubicBezTo>
                  <a:cubicBezTo>
                    <a:pt x="97" y="69"/>
                    <a:pt x="97" y="69"/>
                    <a:pt x="97" y="69"/>
                  </a:cubicBezTo>
                  <a:cubicBezTo>
                    <a:pt x="97" y="69"/>
                    <a:pt x="97" y="69"/>
                    <a:pt x="97" y="69"/>
                  </a:cubicBezTo>
                  <a:cubicBezTo>
                    <a:pt x="97" y="69"/>
                    <a:pt x="97" y="70"/>
                    <a:pt x="97" y="70"/>
                  </a:cubicBezTo>
                  <a:cubicBezTo>
                    <a:pt x="97" y="70"/>
                    <a:pt x="97" y="70"/>
                    <a:pt x="97" y="70"/>
                  </a:cubicBezTo>
                  <a:cubicBezTo>
                    <a:pt x="97" y="70"/>
                    <a:pt x="96" y="70"/>
                    <a:pt x="96" y="70"/>
                  </a:cubicBezTo>
                  <a:cubicBezTo>
                    <a:pt x="96" y="70"/>
                    <a:pt x="96" y="70"/>
                    <a:pt x="96" y="71"/>
                  </a:cubicBezTo>
                  <a:cubicBezTo>
                    <a:pt x="96" y="71"/>
                    <a:pt x="96" y="71"/>
                    <a:pt x="96" y="71"/>
                  </a:cubicBezTo>
                  <a:cubicBezTo>
                    <a:pt x="96" y="71"/>
                    <a:pt x="96" y="71"/>
                    <a:pt x="96" y="71"/>
                  </a:cubicBezTo>
                  <a:cubicBezTo>
                    <a:pt x="96" y="71"/>
                    <a:pt x="96" y="71"/>
                    <a:pt x="96" y="71"/>
                  </a:cubicBezTo>
                  <a:cubicBezTo>
                    <a:pt x="95" y="71"/>
                    <a:pt x="95" y="71"/>
                    <a:pt x="95" y="71"/>
                  </a:cubicBezTo>
                  <a:cubicBezTo>
                    <a:pt x="95" y="73"/>
                    <a:pt x="95" y="73"/>
                    <a:pt x="95" y="73"/>
                  </a:cubicBezTo>
                  <a:cubicBezTo>
                    <a:pt x="95" y="73"/>
                    <a:pt x="95" y="73"/>
                    <a:pt x="95" y="73"/>
                  </a:cubicBezTo>
                  <a:cubicBezTo>
                    <a:pt x="95" y="73"/>
                    <a:pt x="95" y="73"/>
                    <a:pt x="95" y="73"/>
                  </a:cubicBezTo>
                  <a:cubicBezTo>
                    <a:pt x="95" y="73"/>
                    <a:pt x="95" y="73"/>
                    <a:pt x="95" y="73"/>
                  </a:cubicBezTo>
                  <a:cubicBezTo>
                    <a:pt x="95" y="74"/>
                    <a:pt x="95" y="74"/>
                    <a:pt x="95" y="74"/>
                  </a:cubicBezTo>
                  <a:cubicBezTo>
                    <a:pt x="95" y="74"/>
                    <a:pt x="95" y="74"/>
                    <a:pt x="94" y="74"/>
                  </a:cubicBezTo>
                  <a:cubicBezTo>
                    <a:pt x="94" y="74"/>
                    <a:pt x="94" y="74"/>
                    <a:pt x="94" y="75"/>
                  </a:cubicBezTo>
                  <a:cubicBezTo>
                    <a:pt x="94" y="75"/>
                    <a:pt x="94" y="75"/>
                    <a:pt x="94" y="75"/>
                  </a:cubicBezTo>
                  <a:cubicBezTo>
                    <a:pt x="94" y="75"/>
                    <a:pt x="94" y="75"/>
                    <a:pt x="94" y="75"/>
                  </a:cubicBezTo>
                  <a:cubicBezTo>
                    <a:pt x="94" y="75"/>
                    <a:pt x="94" y="75"/>
                    <a:pt x="94" y="75"/>
                  </a:cubicBezTo>
                  <a:cubicBezTo>
                    <a:pt x="94" y="75"/>
                    <a:pt x="94" y="75"/>
                    <a:pt x="94" y="75"/>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1"/>
                    <a:pt x="94"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2"/>
                    <a:pt x="95" y="82"/>
                    <a:pt x="95" y="82"/>
                  </a:cubicBezTo>
                  <a:cubicBezTo>
                    <a:pt x="95" y="82"/>
                    <a:pt x="95" y="82"/>
                    <a:pt x="95" y="82"/>
                  </a:cubicBezTo>
                  <a:cubicBezTo>
                    <a:pt x="94" y="82"/>
                    <a:pt x="94" y="82"/>
                    <a:pt x="94" y="82"/>
                  </a:cubicBezTo>
                  <a:cubicBezTo>
                    <a:pt x="94" y="87"/>
                    <a:pt x="94" y="87"/>
                    <a:pt x="94" y="87"/>
                  </a:cubicBezTo>
                  <a:cubicBezTo>
                    <a:pt x="94" y="87"/>
                    <a:pt x="94" y="87"/>
                    <a:pt x="94" y="87"/>
                  </a:cubicBezTo>
                  <a:cubicBezTo>
                    <a:pt x="94" y="87"/>
                    <a:pt x="95" y="87"/>
                    <a:pt x="95" y="87"/>
                  </a:cubicBezTo>
                  <a:cubicBezTo>
                    <a:pt x="95" y="87"/>
                    <a:pt x="95" y="88"/>
                    <a:pt x="95" y="88"/>
                  </a:cubicBezTo>
                  <a:cubicBezTo>
                    <a:pt x="95" y="88"/>
                    <a:pt x="95" y="89"/>
                    <a:pt x="95" y="89"/>
                  </a:cubicBezTo>
                  <a:cubicBezTo>
                    <a:pt x="95" y="89"/>
                    <a:pt x="95" y="89"/>
                    <a:pt x="95" y="89"/>
                  </a:cubicBezTo>
                  <a:cubicBezTo>
                    <a:pt x="94" y="90"/>
                    <a:pt x="94" y="90"/>
                    <a:pt x="94" y="90"/>
                  </a:cubicBezTo>
                  <a:cubicBezTo>
                    <a:pt x="94" y="90"/>
                    <a:pt x="94" y="90"/>
                    <a:pt x="94" y="90"/>
                  </a:cubicBezTo>
                  <a:cubicBezTo>
                    <a:pt x="94" y="90"/>
                    <a:pt x="93" y="90"/>
                    <a:pt x="93" y="90"/>
                  </a:cubicBezTo>
                  <a:cubicBezTo>
                    <a:pt x="93" y="90"/>
                    <a:pt x="93" y="91"/>
                    <a:pt x="93" y="91"/>
                  </a:cubicBezTo>
                  <a:cubicBezTo>
                    <a:pt x="93" y="91"/>
                    <a:pt x="93" y="91"/>
                    <a:pt x="93" y="91"/>
                  </a:cubicBezTo>
                  <a:cubicBezTo>
                    <a:pt x="93" y="91"/>
                    <a:pt x="93" y="92"/>
                    <a:pt x="93" y="92"/>
                  </a:cubicBezTo>
                  <a:cubicBezTo>
                    <a:pt x="94" y="92"/>
                    <a:pt x="94" y="92"/>
                    <a:pt x="94" y="92"/>
                  </a:cubicBezTo>
                  <a:cubicBezTo>
                    <a:pt x="94" y="92"/>
                    <a:pt x="94" y="92"/>
                    <a:pt x="94" y="92"/>
                  </a:cubicBezTo>
                  <a:cubicBezTo>
                    <a:pt x="94" y="92"/>
                    <a:pt x="94" y="92"/>
                    <a:pt x="95" y="92"/>
                  </a:cubicBezTo>
                  <a:cubicBezTo>
                    <a:pt x="95" y="92"/>
                    <a:pt x="95" y="92"/>
                    <a:pt x="96" y="92"/>
                  </a:cubicBezTo>
                  <a:cubicBezTo>
                    <a:pt x="96" y="92"/>
                    <a:pt x="96" y="92"/>
                    <a:pt x="96" y="92"/>
                  </a:cubicBezTo>
                  <a:cubicBezTo>
                    <a:pt x="97" y="92"/>
                    <a:pt x="98" y="92"/>
                    <a:pt x="98" y="91"/>
                  </a:cubicBezTo>
                  <a:cubicBezTo>
                    <a:pt x="99" y="91"/>
                    <a:pt x="99" y="91"/>
                    <a:pt x="99" y="91"/>
                  </a:cubicBezTo>
                  <a:cubicBezTo>
                    <a:pt x="99" y="91"/>
                    <a:pt x="99" y="91"/>
                    <a:pt x="99" y="91"/>
                  </a:cubicBezTo>
                  <a:cubicBezTo>
                    <a:pt x="99" y="91"/>
                    <a:pt x="99" y="91"/>
                    <a:pt x="99" y="91"/>
                  </a:cubicBezTo>
                  <a:cubicBezTo>
                    <a:pt x="99" y="91"/>
                    <a:pt x="99" y="91"/>
                    <a:pt x="99" y="91"/>
                  </a:cubicBezTo>
                  <a:cubicBezTo>
                    <a:pt x="99" y="91"/>
                    <a:pt x="100" y="91"/>
                    <a:pt x="100" y="91"/>
                  </a:cubicBezTo>
                  <a:cubicBezTo>
                    <a:pt x="100" y="90"/>
                    <a:pt x="100" y="90"/>
                    <a:pt x="100" y="90"/>
                  </a:cubicBezTo>
                  <a:cubicBezTo>
                    <a:pt x="100" y="90"/>
                    <a:pt x="100" y="90"/>
                    <a:pt x="100" y="90"/>
                  </a:cubicBezTo>
                  <a:cubicBezTo>
                    <a:pt x="100" y="90"/>
                    <a:pt x="100" y="90"/>
                    <a:pt x="100" y="90"/>
                  </a:cubicBezTo>
                  <a:cubicBezTo>
                    <a:pt x="100" y="89"/>
                    <a:pt x="101" y="88"/>
                    <a:pt x="101" y="88"/>
                  </a:cubicBezTo>
                  <a:cubicBezTo>
                    <a:pt x="102" y="88"/>
                    <a:pt x="102" y="88"/>
                    <a:pt x="102" y="88"/>
                  </a:cubicBezTo>
                  <a:cubicBezTo>
                    <a:pt x="102" y="88"/>
                    <a:pt x="103" y="88"/>
                    <a:pt x="103" y="88"/>
                  </a:cubicBezTo>
                  <a:cubicBezTo>
                    <a:pt x="103" y="88"/>
                    <a:pt x="103" y="88"/>
                    <a:pt x="103" y="88"/>
                  </a:cubicBezTo>
                  <a:cubicBezTo>
                    <a:pt x="103" y="88"/>
                    <a:pt x="103" y="88"/>
                    <a:pt x="104" y="88"/>
                  </a:cubicBezTo>
                  <a:cubicBezTo>
                    <a:pt x="104" y="88"/>
                    <a:pt x="104" y="88"/>
                    <a:pt x="104" y="88"/>
                  </a:cubicBezTo>
                  <a:cubicBezTo>
                    <a:pt x="105" y="87"/>
                    <a:pt x="105" y="87"/>
                    <a:pt x="105" y="87"/>
                  </a:cubicBezTo>
                  <a:cubicBezTo>
                    <a:pt x="105" y="87"/>
                    <a:pt x="105" y="86"/>
                    <a:pt x="105" y="86"/>
                  </a:cubicBezTo>
                  <a:cubicBezTo>
                    <a:pt x="105" y="86"/>
                    <a:pt x="105" y="86"/>
                    <a:pt x="105" y="86"/>
                  </a:cubicBezTo>
                  <a:cubicBezTo>
                    <a:pt x="105" y="85"/>
                    <a:pt x="105" y="85"/>
                    <a:pt x="105" y="85"/>
                  </a:cubicBezTo>
                  <a:cubicBezTo>
                    <a:pt x="105" y="85"/>
                    <a:pt x="104" y="85"/>
                    <a:pt x="104" y="85"/>
                  </a:cubicBezTo>
                  <a:cubicBezTo>
                    <a:pt x="104" y="85"/>
                    <a:pt x="104" y="85"/>
                    <a:pt x="104" y="85"/>
                  </a:cubicBezTo>
                  <a:cubicBezTo>
                    <a:pt x="104" y="84"/>
                    <a:pt x="104" y="84"/>
                    <a:pt x="104" y="84"/>
                  </a:cubicBezTo>
                  <a:cubicBezTo>
                    <a:pt x="104" y="84"/>
                    <a:pt x="104" y="84"/>
                    <a:pt x="104" y="84"/>
                  </a:cubicBezTo>
                  <a:cubicBezTo>
                    <a:pt x="105" y="84"/>
                    <a:pt x="105" y="84"/>
                    <a:pt x="105" y="84"/>
                  </a:cubicBezTo>
                  <a:cubicBezTo>
                    <a:pt x="105" y="84"/>
                    <a:pt x="105" y="84"/>
                    <a:pt x="105" y="83"/>
                  </a:cubicBezTo>
                  <a:cubicBezTo>
                    <a:pt x="105" y="83"/>
                    <a:pt x="105" y="83"/>
                    <a:pt x="105" y="83"/>
                  </a:cubicBezTo>
                  <a:cubicBezTo>
                    <a:pt x="105" y="83"/>
                    <a:pt x="105" y="83"/>
                    <a:pt x="105" y="83"/>
                  </a:cubicBezTo>
                  <a:cubicBezTo>
                    <a:pt x="105" y="83"/>
                    <a:pt x="105" y="83"/>
                    <a:pt x="105" y="83"/>
                  </a:cubicBezTo>
                  <a:cubicBezTo>
                    <a:pt x="105" y="84"/>
                    <a:pt x="105" y="84"/>
                    <a:pt x="105" y="84"/>
                  </a:cubicBezTo>
                  <a:cubicBezTo>
                    <a:pt x="105" y="83"/>
                    <a:pt x="105" y="83"/>
                    <a:pt x="105" y="83"/>
                  </a:cubicBezTo>
                  <a:cubicBezTo>
                    <a:pt x="105" y="83"/>
                    <a:pt x="105" y="83"/>
                    <a:pt x="105" y="83"/>
                  </a:cubicBezTo>
                  <a:cubicBezTo>
                    <a:pt x="105" y="83"/>
                    <a:pt x="105" y="83"/>
                    <a:pt x="105" y="83"/>
                  </a:cubicBezTo>
                  <a:cubicBezTo>
                    <a:pt x="105" y="83"/>
                    <a:pt x="105" y="83"/>
                    <a:pt x="105" y="83"/>
                  </a:cubicBezTo>
                  <a:cubicBezTo>
                    <a:pt x="106" y="83"/>
                    <a:pt x="106" y="83"/>
                    <a:pt x="106" y="83"/>
                  </a:cubicBezTo>
                  <a:cubicBezTo>
                    <a:pt x="106" y="83"/>
                    <a:pt x="107" y="82"/>
                    <a:pt x="107" y="82"/>
                  </a:cubicBezTo>
                  <a:cubicBezTo>
                    <a:pt x="107" y="81"/>
                    <a:pt x="107" y="81"/>
                    <a:pt x="107" y="80"/>
                  </a:cubicBezTo>
                  <a:cubicBezTo>
                    <a:pt x="107" y="80"/>
                    <a:pt x="107" y="80"/>
                    <a:pt x="107" y="80"/>
                  </a:cubicBezTo>
                  <a:cubicBezTo>
                    <a:pt x="107" y="80"/>
                    <a:pt x="107" y="79"/>
                    <a:pt x="107" y="79"/>
                  </a:cubicBezTo>
                  <a:cubicBezTo>
                    <a:pt x="107" y="79"/>
                    <a:pt x="107" y="79"/>
                    <a:pt x="107" y="79"/>
                  </a:cubicBezTo>
                  <a:cubicBezTo>
                    <a:pt x="107" y="79"/>
                    <a:pt x="107" y="79"/>
                    <a:pt x="107" y="79"/>
                  </a:cubicBezTo>
                  <a:cubicBezTo>
                    <a:pt x="107" y="79"/>
                    <a:pt x="107" y="79"/>
                    <a:pt x="107" y="79"/>
                  </a:cubicBezTo>
                  <a:cubicBezTo>
                    <a:pt x="107" y="79"/>
                    <a:pt x="107" y="78"/>
                    <a:pt x="107" y="78"/>
                  </a:cubicBezTo>
                  <a:cubicBezTo>
                    <a:pt x="107" y="78"/>
                    <a:pt x="108" y="78"/>
                    <a:pt x="108" y="78"/>
                  </a:cubicBezTo>
                  <a:cubicBezTo>
                    <a:pt x="108" y="78"/>
                    <a:pt x="108" y="78"/>
                    <a:pt x="108" y="78"/>
                  </a:cubicBezTo>
                  <a:cubicBezTo>
                    <a:pt x="108" y="78"/>
                    <a:pt x="108" y="78"/>
                    <a:pt x="108" y="78"/>
                  </a:cubicBezTo>
                  <a:cubicBezTo>
                    <a:pt x="109" y="77"/>
                    <a:pt x="109" y="77"/>
                    <a:pt x="109" y="77"/>
                  </a:cubicBezTo>
                  <a:cubicBezTo>
                    <a:pt x="109" y="77"/>
                    <a:pt x="109" y="76"/>
                    <a:pt x="109" y="76"/>
                  </a:cubicBezTo>
                  <a:cubicBezTo>
                    <a:pt x="109" y="76"/>
                    <a:pt x="109" y="76"/>
                    <a:pt x="109" y="76"/>
                  </a:cubicBezTo>
                  <a:cubicBezTo>
                    <a:pt x="109" y="76"/>
                    <a:pt x="109" y="75"/>
                    <a:pt x="109" y="75"/>
                  </a:cubicBezTo>
                  <a:cubicBezTo>
                    <a:pt x="110" y="75"/>
                    <a:pt x="110" y="74"/>
                    <a:pt x="111" y="74"/>
                  </a:cubicBezTo>
                  <a:cubicBezTo>
                    <a:pt x="111" y="74"/>
                    <a:pt x="111" y="74"/>
                    <a:pt x="111" y="74"/>
                  </a:cubicBezTo>
                  <a:cubicBezTo>
                    <a:pt x="111" y="74"/>
                    <a:pt x="111" y="73"/>
                    <a:pt x="111" y="73"/>
                  </a:cubicBezTo>
                  <a:cubicBezTo>
                    <a:pt x="111" y="73"/>
                    <a:pt x="111" y="72"/>
                    <a:pt x="111" y="72"/>
                  </a:cubicBezTo>
                  <a:cubicBezTo>
                    <a:pt x="111" y="72"/>
                    <a:pt x="111" y="72"/>
                    <a:pt x="111" y="72"/>
                  </a:cubicBezTo>
                  <a:cubicBezTo>
                    <a:pt x="111" y="71"/>
                    <a:pt x="111" y="71"/>
                    <a:pt x="111" y="70"/>
                  </a:cubicBezTo>
                  <a:cubicBezTo>
                    <a:pt x="111" y="70"/>
                    <a:pt x="111" y="70"/>
                    <a:pt x="112" y="69"/>
                  </a:cubicBezTo>
                  <a:cubicBezTo>
                    <a:pt x="112" y="69"/>
                    <a:pt x="112" y="69"/>
                    <a:pt x="112" y="69"/>
                  </a:cubicBezTo>
                  <a:cubicBezTo>
                    <a:pt x="112" y="69"/>
                    <a:pt x="112" y="69"/>
                    <a:pt x="112" y="69"/>
                  </a:cubicBezTo>
                  <a:cubicBezTo>
                    <a:pt x="112" y="68"/>
                    <a:pt x="112" y="68"/>
                    <a:pt x="112" y="68"/>
                  </a:cubicBezTo>
                  <a:cubicBezTo>
                    <a:pt x="112" y="68"/>
                    <a:pt x="112" y="68"/>
                    <a:pt x="112" y="68"/>
                  </a:cubicBezTo>
                  <a:cubicBezTo>
                    <a:pt x="112" y="68"/>
                    <a:pt x="112" y="68"/>
                    <a:pt x="112" y="68"/>
                  </a:cubicBezTo>
                  <a:cubicBezTo>
                    <a:pt x="112" y="68"/>
                    <a:pt x="112" y="68"/>
                    <a:pt x="112" y="68"/>
                  </a:cubicBezTo>
                  <a:cubicBezTo>
                    <a:pt x="112" y="69"/>
                    <a:pt x="112" y="69"/>
                    <a:pt x="112" y="69"/>
                  </a:cubicBezTo>
                  <a:cubicBezTo>
                    <a:pt x="112" y="68"/>
                    <a:pt x="112" y="68"/>
                    <a:pt x="112" y="68"/>
                  </a:cubicBezTo>
                  <a:cubicBezTo>
                    <a:pt x="112" y="67"/>
                    <a:pt x="112" y="66"/>
                    <a:pt x="112" y="65"/>
                  </a:cubicBezTo>
                  <a:cubicBezTo>
                    <a:pt x="112" y="65"/>
                    <a:pt x="112" y="64"/>
                    <a:pt x="112" y="64"/>
                  </a:cubicBezTo>
                  <a:cubicBezTo>
                    <a:pt x="112" y="63"/>
                    <a:pt x="112" y="62"/>
                    <a:pt x="113" y="62"/>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0"/>
                    <a:pt x="113" y="60"/>
                    <a:pt x="113" y="60"/>
                  </a:cubicBezTo>
                  <a:cubicBezTo>
                    <a:pt x="113" y="60"/>
                    <a:pt x="113" y="60"/>
                    <a:pt x="113" y="60"/>
                  </a:cubicBezTo>
                  <a:cubicBezTo>
                    <a:pt x="113" y="60"/>
                    <a:pt x="113" y="60"/>
                    <a:pt x="113" y="60"/>
                  </a:cubicBezTo>
                  <a:cubicBezTo>
                    <a:pt x="113" y="60"/>
                    <a:pt x="113" y="60"/>
                    <a:pt x="114" y="60"/>
                  </a:cubicBezTo>
                  <a:cubicBezTo>
                    <a:pt x="114" y="60"/>
                    <a:pt x="114" y="60"/>
                    <a:pt x="114" y="60"/>
                  </a:cubicBezTo>
                  <a:cubicBezTo>
                    <a:pt x="114" y="58"/>
                    <a:pt x="114" y="58"/>
                    <a:pt x="114" y="58"/>
                  </a:cubicBezTo>
                  <a:cubicBezTo>
                    <a:pt x="114" y="58"/>
                    <a:pt x="114" y="58"/>
                    <a:pt x="114" y="57"/>
                  </a:cubicBezTo>
                  <a:cubicBezTo>
                    <a:pt x="114" y="57"/>
                    <a:pt x="114" y="57"/>
                    <a:pt x="114" y="57"/>
                  </a:cubicBezTo>
                  <a:cubicBezTo>
                    <a:pt x="113" y="57"/>
                    <a:pt x="113" y="57"/>
                    <a:pt x="113" y="57"/>
                  </a:cubicBezTo>
                  <a:cubicBezTo>
                    <a:pt x="113" y="57"/>
                    <a:pt x="113" y="56"/>
                    <a:pt x="113" y="56"/>
                  </a:cubicBezTo>
                  <a:cubicBezTo>
                    <a:pt x="113" y="56"/>
                    <a:pt x="113" y="56"/>
                    <a:pt x="113" y="56"/>
                  </a:cubicBezTo>
                  <a:cubicBezTo>
                    <a:pt x="113" y="56"/>
                    <a:pt x="113" y="55"/>
                    <a:pt x="114" y="55"/>
                  </a:cubicBezTo>
                  <a:cubicBezTo>
                    <a:pt x="114" y="55"/>
                    <a:pt x="114" y="55"/>
                    <a:pt x="114" y="55"/>
                  </a:cubicBezTo>
                  <a:cubicBezTo>
                    <a:pt x="114" y="55"/>
                    <a:pt x="114" y="55"/>
                    <a:pt x="114" y="55"/>
                  </a:cubicBezTo>
                  <a:cubicBezTo>
                    <a:pt x="114" y="54"/>
                    <a:pt x="114" y="54"/>
                    <a:pt x="114" y="54"/>
                  </a:cubicBezTo>
                  <a:cubicBezTo>
                    <a:pt x="114" y="54"/>
                    <a:pt x="114" y="54"/>
                    <a:pt x="114" y="54"/>
                  </a:cubicBezTo>
                  <a:cubicBezTo>
                    <a:pt x="114" y="53"/>
                    <a:pt x="114" y="53"/>
                    <a:pt x="114" y="53"/>
                  </a:cubicBezTo>
                  <a:cubicBezTo>
                    <a:pt x="114" y="53"/>
                    <a:pt x="114" y="53"/>
                    <a:pt x="114" y="53"/>
                  </a:cubicBezTo>
                  <a:cubicBezTo>
                    <a:pt x="114" y="52"/>
                    <a:pt x="114" y="52"/>
                    <a:pt x="114" y="52"/>
                  </a:cubicBezTo>
                  <a:cubicBezTo>
                    <a:pt x="114" y="52"/>
                    <a:pt x="114" y="52"/>
                    <a:pt x="114" y="52"/>
                  </a:cubicBezTo>
                  <a:cubicBezTo>
                    <a:pt x="114" y="50"/>
                    <a:pt x="114" y="50"/>
                    <a:pt x="114" y="50"/>
                  </a:cubicBezTo>
                  <a:cubicBezTo>
                    <a:pt x="114" y="50"/>
                    <a:pt x="114" y="50"/>
                    <a:pt x="114" y="50"/>
                  </a:cubicBezTo>
                  <a:cubicBezTo>
                    <a:pt x="114" y="49"/>
                    <a:pt x="115" y="49"/>
                    <a:pt x="114" y="49"/>
                  </a:cubicBezTo>
                  <a:cubicBezTo>
                    <a:pt x="114" y="48"/>
                    <a:pt x="113" y="48"/>
                    <a:pt x="113" y="48"/>
                  </a:cubicBezTo>
                  <a:cubicBezTo>
                    <a:pt x="113" y="47"/>
                    <a:pt x="113" y="47"/>
                    <a:pt x="113" y="47"/>
                  </a:cubicBezTo>
                  <a:cubicBezTo>
                    <a:pt x="113" y="46"/>
                    <a:pt x="113" y="46"/>
                    <a:pt x="113" y="46"/>
                  </a:cubicBezTo>
                  <a:cubicBezTo>
                    <a:pt x="113" y="46"/>
                    <a:pt x="112" y="46"/>
                    <a:pt x="112" y="46"/>
                  </a:cubicBezTo>
                  <a:cubicBezTo>
                    <a:pt x="112" y="46"/>
                    <a:pt x="112" y="46"/>
                    <a:pt x="112" y="45"/>
                  </a:cubicBezTo>
                  <a:cubicBezTo>
                    <a:pt x="112" y="45"/>
                    <a:pt x="112" y="45"/>
                    <a:pt x="112" y="45"/>
                  </a:cubicBezTo>
                  <a:cubicBezTo>
                    <a:pt x="112" y="45"/>
                    <a:pt x="112" y="45"/>
                    <a:pt x="112" y="45"/>
                  </a:cubicBezTo>
                  <a:cubicBezTo>
                    <a:pt x="112" y="45"/>
                    <a:pt x="112" y="45"/>
                    <a:pt x="112" y="45"/>
                  </a:cubicBezTo>
                  <a:cubicBezTo>
                    <a:pt x="112" y="45"/>
                    <a:pt x="112" y="45"/>
                    <a:pt x="112" y="44"/>
                  </a:cubicBezTo>
                  <a:cubicBezTo>
                    <a:pt x="112" y="44"/>
                    <a:pt x="112" y="44"/>
                    <a:pt x="111" y="44"/>
                  </a:cubicBezTo>
                  <a:cubicBezTo>
                    <a:pt x="111" y="44"/>
                    <a:pt x="111" y="44"/>
                    <a:pt x="111" y="44"/>
                  </a:cubicBezTo>
                  <a:cubicBezTo>
                    <a:pt x="111" y="44"/>
                    <a:pt x="111" y="44"/>
                    <a:pt x="111" y="44"/>
                  </a:cubicBezTo>
                  <a:cubicBezTo>
                    <a:pt x="111" y="44"/>
                    <a:pt x="111" y="43"/>
                    <a:pt x="111" y="43"/>
                  </a:cubicBezTo>
                  <a:cubicBezTo>
                    <a:pt x="111" y="43"/>
                    <a:pt x="111" y="43"/>
                    <a:pt x="111" y="43"/>
                  </a:cubicBezTo>
                  <a:cubicBezTo>
                    <a:pt x="111" y="43"/>
                    <a:pt x="111" y="43"/>
                    <a:pt x="111" y="43"/>
                  </a:cubicBezTo>
                  <a:cubicBezTo>
                    <a:pt x="111" y="43"/>
                    <a:pt x="111" y="42"/>
                    <a:pt x="111" y="42"/>
                  </a:cubicBezTo>
                  <a:cubicBezTo>
                    <a:pt x="111" y="42"/>
                    <a:pt x="110" y="42"/>
                    <a:pt x="110" y="42"/>
                  </a:cubicBezTo>
                  <a:cubicBezTo>
                    <a:pt x="110" y="42"/>
                    <a:pt x="110" y="42"/>
                    <a:pt x="110" y="42"/>
                  </a:cubicBezTo>
                  <a:cubicBezTo>
                    <a:pt x="110" y="41"/>
                    <a:pt x="110" y="41"/>
                    <a:pt x="110" y="41"/>
                  </a:cubicBezTo>
                  <a:cubicBezTo>
                    <a:pt x="109" y="41"/>
                    <a:pt x="109" y="40"/>
                    <a:pt x="109" y="39"/>
                  </a:cubicBezTo>
                  <a:cubicBezTo>
                    <a:pt x="109" y="39"/>
                    <a:pt x="109" y="39"/>
                    <a:pt x="109" y="39"/>
                  </a:cubicBezTo>
                  <a:cubicBezTo>
                    <a:pt x="109" y="39"/>
                    <a:pt x="109" y="39"/>
                    <a:pt x="109" y="39"/>
                  </a:cubicBezTo>
                  <a:cubicBezTo>
                    <a:pt x="109" y="39"/>
                    <a:pt x="109" y="39"/>
                    <a:pt x="109" y="39"/>
                  </a:cubicBezTo>
                  <a:cubicBezTo>
                    <a:pt x="109" y="38"/>
                    <a:pt x="108" y="38"/>
                    <a:pt x="108" y="38"/>
                  </a:cubicBezTo>
                  <a:cubicBezTo>
                    <a:pt x="108" y="38"/>
                    <a:pt x="108" y="38"/>
                    <a:pt x="108" y="38"/>
                  </a:cubicBezTo>
                  <a:cubicBezTo>
                    <a:pt x="108" y="37"/>
                    <a:pt x="108" y="37"/>
                    <a:pt x="108" y="37"/>
                  </a:cubicBezTo>
                  <a:cubicBezTo>
                    <a:pt x="108" y="37"/>
                    <a:pt x="107" y="37"/>
                    <a:pt x="107" y="37"/>
                  </a:cubicBezTo>
                  <a:cubicBezTo>
                    <a:pt x="107" y="37"/>
                    <a:pt x="107" y="37"/>
                    <a:pt x="107" y="37"/>
                  </a:cubicBezTo>
                  <a:cubicBezTo>
                    <a:pt x="107" y="37"/>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5"/>
                    <a:pt x="107" y="35"/>
                    <a:pt x="107" y="35"/>
                  </a:cubicBezTo>
                  <a:cubicBezTo>
                    <a:pt x="107" y="35"/>
                    <a:pt x="107" y="35"/>
                    <a:pt x="107" y="35"/>
                  </a:cubicBezTo>
                  <a:cubicBezTo>
                    <a:pt x="106" y="35"/>
                    <a:pt x="106" y="35"/>
                    <a:pt x="106" y="35"/>
                  </a:cubicBezTo>
                  <a:cubicBezTo>
                    <a:pt x="106" y="34"/>
                    <a:pt x="105" y="34"/>
                    <a:pt x="105" y="33"/>
                  </a:cubicBezTo>
                  <a:cubicBezTo>
                    <a:pt x="105" y="32"/>
                    <a:pt x="105" y="32"/>
                    <a:pt x="105" y="32"/>
                  </a:cubicBezTo>
                  <a:cubicBezTo>
                    <a:pt x="104" y="32"/>
                    <a:pt x="104" y="31"/>
                    <a:pt x="103" y="31"/>
                  </a:cubicBezTo>
                  <a:cubicBezTo>
                    <a:pt x="104" y="31"/>
                    <a:pt x="104" y="31"/>
                    <a:pt x="104" y="31"/>
                  </a:cubicBezTo>
                  <a:cubicBezTo>
                    <a:pt x="104" y="30"/>
                    <a:pt x="104" y="30"/>
                    <a:pt x="104" y="30"/>
                  </a:cubicBezTo>
                  <a:cubicBezTo>
                    <a:pt x="104" y="31"/>
                    <a:pt x="104" y="31"/>
                    <a:pt x="104" y="31"/>
                  </a:cubicBezTo>
                  <a:cubicBezTo>
                    <a:pt x="105" y="31"/>
                    <a:pt x="105" y="31"/>
                    <a:pt x="105" y="31"/>
                  </a:cubicBezTo>
                  <a:cubicBezTo>
                    <a:pt x="105" y="31"/>
                    <a:pt x="105" y="31"/>
                    <a:pt x="105" y="31"/>
                  </a:cubicBezTo>
                  <a:cubicBezTo>
                    <a:pt x="105" y="31"/>
                    <a:pt x="105" y="31"/>
                    <a:pt x="105" y="31"/>
                  </a:cubicBezTo>
                  <a:cubicBezTo>
                    <a:pt x="105" y="31"/>
                    <a:pt x="105" y="31"/>
                    <a:pt x="105" y="31"/>
                  </a:cubicBezTo>
                  <a:cubicBezTo>
                    <a:pt x="105" y="32"/>
                    <a:pt x="105" y="32"/>
                    <a:pt x="105" y="32"/>
                  </a:cubicBezTo>
                  <a:cubicBezTo>
                    <a:pt x="105" y="32"/>
                    <a:pt x="105" y="32"/>
                    <a:pt x="105" y="32"/>
                  </a:cubicBezTo>
                  <a:cubicBezTo>
                    <a:pt x="105" y="32"/>
                    <a:pt x="105" y="32"/>
                    <a:pt x="105" y="32"/>
                  </a:cubicBezTo>
                  <a:cubicBezTo>
                    <a:pt x="105" y="32"/>
                    <a:pt x="105" y="32"/>
                    <a:pt x="105" y="32"/>
                  </a:cubicBezTo>
                  <a:cubicBezTo>
                    <a:pt x="105" y="33"/>
                    <a:pt x="105" y="33"/>
                    <a:pt x="105" y="33"/>
                  </a:cubicBezTo>
                  <a:cubicBezTo>
                    <a:pt x="106" y="33"/>
                    <a:pt x="106" y="33"/>
                    <a:pt x="106" y="33"/>
                  </a:cubicBezTo>
                  <a:cubicBezTo>
                    <a:pt x="106" y="33"/>
                    <a:pt x="106" y="33"/>
                    <a:pt x="106" y="33"/>
                  </a:cubicBezTo>
                  <a:cubicBezTo>
                    <a:pt x="106" y="33"/>
                    <a:pt x="106" y="33"/>
                    <a:pt x="106" y="33"/>
                  </a:cubicBezTo>
                  <a:cubicBezTo>
                    <a:pt x="106" y="33"/>
                    <a:pt x="106" y="33"/>
                    <a:pt x="106" y="33"/>
                  </a:cubicBezTo>
                  <a:cubicBezTo>
                    <a:pt x="106" y="34"/>
                    <a:pt x="106" y="34"/>
                    <a:pt x="106" y="34"/>
                  </a:cubicBezTo>
                  <a:cubicBezTo>
                    <a:pt x="106" y="34"/>
                    <a:pt x="107" y="34"/>
                    <a:pt x="107" y="34"/>
                  </a:cubicBezTo>
                  <a:cubicBezTo>
                    <a:pt x="107" y="34"/>
                    <a:pt x="107" y="34"/>
                    <a:pt x="107" y="34"/>
                  </a:cubicBezTo>
                  <a:cubicBezTo>
                    <a:pt x="107" y="34"/>
                    <a:pt x="107" y="35"/>
                    <a:pt x="107" y="35"/>
                  </a:cubicBezTo>
                  <a:cubicBezTo>
                    <a:pt x="108" y="35"/>
                    <a:pt x="108" y="35"/>
                    <a:pt x="108" y="35"/>
                  </a:cubicBezTo>
                  <a:cubicBezTo>
                    <a:pt x="108" y="36"/>
                    <a:pt x="108" y="36"/>
                    <a:pt x="108" y="36"/>
                  </a:cubicBezTo>
                  <a:cubicBezTo>
                    <a:pt x="108" y="36"/>
                    <a:pt x="108" y="36"/>
                    <a:pt x="108" y="36"/>
                  </a:cubicBezTo>
                  <a:cubicBezTo>
                    <a:pt x="108" y="36"/>
                    <a:pt x="108" y="36"/>
                    <a:pt x="108" y="36"/>
                  </a:cubicBezTo>
                  <a:cubicBezTo>
                    <a:pt x="108" y="36"/>
                    <a:pt x="108" y="37"/>
                    <a:pt x="108" y="37"/>
                  </a:cubicBezTo>
                  <a:cubicBezTo>
                    <a:pt x="109" y="37"/>
                    <a:pt x="109" y="37"/>
                    <a:pt x="109" y="37"/>
                  </a:cubicBezTo>
                  <a:cubicBezTo>
                    <a:pt x="109" y="37"/>
                    <a:pt x="109" y="37"/>
                    <a:pt x="109" y="37"/>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9"/>
                    <a:pt x="109" y="39"/>
                    <a:pt x="109" y="39"/>
                  </a:cubicBezTo>
                  <a:cubicBezTo>
                    <a:pt x="110" y="39"/>
                    <a:pt x="110" y="39"/>
                    <a:pt x="110" y="39"/>
                  </a:cubicBezTo>
                  <a:cubicBezTo>
                    <a:pt x="110" y="39"/>
                    <a:pt x="110" y="40"/>
                    <a:pt x="110" y="40"/>
                  </a:cubicBezTo>
                  <a:cubicBezTo>
                    <a:pt x="110" y="40"/>
                    <a:pt x="110" y="40"/>
                    <a:pt x="110" y="40"/>
                  </a:cubicBezTo>
                  <a:cubicBezTo>
                    <a:pt x="110" y="40"/>
                    <a:pt x="110" y="40"/>
                    <a:pt x="110" y="40"/>
                  </a:cubicBezTo>
                  <a:cubicBezTo>
                    <a:pt x="110" y="40"/>
                    <a:pt x="110" y="41"/>
                    <a:pt x="111" y="41"/>
                  </a:cubicBezTo>
                  <a:cubicBezTo>
                    <a:pt x="111" y="41"/>
                    <a:pt x="111" y="41"/>
                    <a:pt x="111" y="41"/>
                  </a:cubicBezTo>
                  <a:cubicBezTo>
                    <a:pt x="111" y="41"/>
                    <a:pt x="111" y="41"/>
                    <a:pt x="111" y="41"/>
                  </a:cubicBezTo>
                  <a:cubicBezTo>
                    <a:pt x="111" y="42"/>
                    <a:pt x="111" y="42"/>
                    <a:pt x="111" y="42"/>
                  </a:cubicBezTo>
                  <a:cubicBezTo>
                    <a:pt x="111" y="42"/>
                    <a:pt x="111" y="42"/>
                    <a:pt x="111" y="42"/>
                  </a:cubicBezTo>
                  <a:cubicBezTo>
                    <a:pt x="111" y="42"/>
                    <a:pt x="111" y="42"/>
                    <a:pt x="111" y="42"/>
                  </a:cubicBezTo>
                  <a:cubicBezTo>
                    <a:pt x="111" y="42"/>
                    <a:pt x="111" y="43"/>
                    <a:pt x="111" y="43"/>
                  </a:cubicBezTo>
                  <a:cubicBezTo>
                    <a:pt x="112" y="43"/>
                    <a:pt x="112" y="43"/>
                    <a:pt x="112" y="44"/>
                  </a:cubicBezTo>
                  <a:cubicBezTo>
                    <a:pt x="113" y="44"/>
                    <a:pt x="113" y="44"/>
                    <a:pt x="113" y="44"/>
                  </a:cubicBezTo>
                  <a:cubicBezTo>
                    <a:pt x="113" y="43"/>
                    <a:pt x="113" y="43"/>
                    <a:pt x="113" y="43"/>
                  </a:cubicBezTo>
                  <a:cubicBezTo>
                    <a:pt x="113" y="42"/>
                    <a:pt x="112" y="41"/>
                    <a:pt x="112" y="39"/>
                  </a:cubicBezTo>
                  <a:cubicBezTo>
                    <a:pt x="112" y="38"/>
                    <a:pt x="112" y="38"/>
                    <a:pt x="112" y="37"/>
                  </a:cubicBezTo>
                  <a:close/>
                  <a:moveTo>
                    <a:pt x="79" y="5"/>
                  </a:moveTo>
                  <a:cubicBezTo>
                    <a:pt x="79" y="5"/>
                    <a:pt x="78" y="5"/>
                    <a:pt x="78" y="6"/>
                  </a:cubicBezTo>
                  <a:cubicBezTo>
                    <a:pt x="78" y="6"/>
                    <a:pt x="78" y="6"/>
                    <a:pt x="78" y="6"/>
                  </a:cubicBezTo>
                  <a:cubicBezTo>
                    <a:pt x="78" y="6"/>
                    <a:pt x="78" y="6"/>
                    <a:pt x="78" y="6"/>
                  </a:cubicBezTo>
                  <a:cubicBezTo>
                    <a:pt x="78" y="7"/>
                    <a:pt x="78" y="7"/>
                    <a:pt x="78" y="7"/>
                  </a:cubicBezTo>
                  <a:cubicBezTo>
                    <a:pt x="78" y="7"/>
                    <a:pt x="79" y="7"/>
                    <a:pt x="79" y="7"/>
                  </a:cubicBezTo>
                  <a:cubicBezTo>
                    <a:pt x="79" y="8"/>
                    <a:pt x="79" y="8"/>
                    <a:pt x="79" y="8"/>
                  </a:cubicBezTo>
                  <a:cubicBezTo>
                    <a:pt x="79" y="7"/>
                    <a:pt x="79" y="7"/>
                    <a:pt x="79" y="7"/>
                  </a:cubicBezTo>
                  <a:cubicBezTo>
                    <a:pt x="79" y="7"/>
                    <a:pt x="79" y="7"/>
                    <a:pt x="79" y="7"/>
                  </a:cubicBezTo>
                  <a:cubicBezTo>
                    <a:pt x="79" y="7"/>
                    <a:pt x="79" y="8"/>
                    <a:pt x="79" y="8"/>
                  </a:cubicBezTo>
                  <a:cubicBezTo>
                    <a:pt x="79" y="8"/>
                    <a:pt x="79" y="8"/>
                    <a:pt x="79" y="8"/>
                  </a:cubicBezTo>
                  <a:cubicBezTo>
                    <a:pt x="78" y="8"/>
                    <a:pt x="78" y="8"/>
                    <a:pt x="78" y="8"/>
                  </a:cubicBezTo>
                  <a:cubicBezTo>
                    <a:pt x="78" y="8"/>
                    <a:pt x="78" y="8"/>
                    <a:pt x="78" y="8"/>
                  </a:cubicBezTo>
                  <a:cubicBezTo>
                    <a:pt x="78" y="8"/>
                    <a:pt x="78" y="8"/>
                    <a:pt x="78" y="8"/>
                  </a:cubicBezTo>
                  <a:cubicBezTo>
                    <a:pt x="78" y="8"/>
                    <a:pt x="78" y="8"/>
                    <a:pt x="78" y="8"/>
                  </a:cubicBezTo>
                  <a:cubicBezTo>
                    <a:pt x="78" y="10"/>
                    <a:pt x="78" y="10"/>
                    <a:pt x="78" y="10"/>
                  </a:cubicBezTo>
                  <a:cubicBezTo>
                    <a:pt x="79" y="10"/>
                    <a:pt x="79" y="10"/>
                    <a:pt x="79" y="10"/>
                  </a:cubicBezTo>
                  <a:cubicBezTo>
                    <a:pt x="79" y="10"/>
                    <a:pt x="79" y="10"/>
                    <a:pt x="79" y="10"/>
                  </a:cubicBezTo>
                  <a:cubicBezTo>
                    <a:pt x="80" y="10"/>
                    <a:pt x="80" y="10"/>
                    <a:pt x="80" y="10"/>
                  </a:cubicBezTo>
                  <a:cubicBezTo>
                    <a:pt x="80" y="10"/>
                    <a:pt x="80" y="10"/>
                    <a:pt x="80" y="10"/>
                  </a:cubicBezTo>
                  <a:cubicBezTo>
                    <a:pt x="81" y="10"/>
                    <a:pt x="81" y="10"/>
                    <a:pt x="81" y="10"/>
                  </a:cubicBezTo>
                  <a:cubicBezTo>
                    <a:pt x="81" y="10"/>
                    <a:pt x="81" y="10"/>
                    <a:pt x="81" y="10"/>
                  </a:cubicBezTo>
                  <a:cubicBezTo>
                    <a:pt x="81" y="9"/>
                    <a:pt x="81" y="9"/>
                    <a:pt x="81" y="9"/>
                  </a:cubicBezTo>
                  <a:cubicBezTo>
                    <a:pt x="81" y="9"/>
                    <a:pt x="81" y="9"/>
                    <a:pt x="81" y="9"/>
                  </a:cubicBezTo>
                  <a:cubicBezTo>
                    <a:pt x="81" y="9"/>
                    <a:pt x="81"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1" y="7"/>
                  </a:cubicBezTo>
                  <a:cubicBezTo>
                    <a:pt x="81" y="7"/>
                    <a:pt x="81" y="7"/>
                    <a:pt x="81" y="6"/>
                  </a:cubicBezTo>
                  <a:cubicBezTo>
                    <a:pt x="81" y="6"/>
                    <a:pt x="81" y="6"/>
                    <a:pt x="81" y="6"/>
                  </a:cubicBezTo>
                  <a:cubicBezTo>
                    <a:pt x="81" y="6"/>
                    <a:pt x="81" y="6"/>
                    <a:pt x="81" y="6"/>
                  </a:cubicBezTo>
                  <a:cubicBezTo>
                    <a:pt x="81" y="6"/>
                    <a:pt x="81" y="6"/>
                    <a:pt x="81" y="6"/>
                  </a:cubicBezTo>
                  <a:cubicBezTo>
                    <a:pt x="80" y="6"/>
                    <a:pt x="80" y="6"/>
                    <a:pt x="80" y="6"/>
                  </a:cubicBezTo>
                  <a:cubicBezTo>
                    <a:pt x="80" y="6"/>
                    <a:pt x="80" y="6"/>
                    <a:pt x="80" y="6"/>
                  </a:cubicBezTo>
                  <a:cubicBezTo>
                    <a:pt x="80" y="5"/>
                    <a:pt x="80" y="5"/>
                    <a:pt x="80" y="5"/>
                  </a:cubicBezTo>
                  <a:cubicBezTo>
                    <a:pt x="80" y="5"/>
                    <a:pt x="80" y="5"/>
                    <a:pt x="80" y="5"/>
                  </a:cubicBezTo>
                  <a:cubicBezTo>
                    <a:pt x="80" y="5"/>
                    <a:pt x="80" y="5"/>
                    <a:pt x="80" y="5"/>
                  </a:cubicBezTo>
                  <a:cubicBezTo>
                    <a:pt x="79" y="5"/>
                    <a:pt x="79" y="5"/>
                    <a:pt x="79" y="5"/>
                  </a:cubicBezTo>
                  <a:cubicBezTo>
                    <a:pt x="79" y="5"/>
                    <a:pt x="79" y="5"/>
                    <a:pt x="79" y="5"/>
                  </a:cubicBezTo>
                  <a:close/>
                  <a:moveTo>
                    <a:pt x="75" y="5"/>
                  </a:moveTo>
                  <a:cubicBezTo>
                    <a:pt x="75" y="5"/>
                    <a:pt x="75" y="5"/>
                    <a:pt x="75" y="5"/>
                  </a:cubicBezTo>
                  <a:cubicBezTo>
                    <a:pt x="75" y="5"/>
                    <a:pt x="75" y="5"/>
                    <a:pt x="75" y="5"/>
                  </a:cubicBezTo>
                  <a:cubicBezTo>
                    <a:pt x="75" y="5"/>
                    <a:pt x="75" y="5"/>
                    <a:pt x="75" y="5"/>
                  </a:cubicBezTo>
                  <a:cubicBezTo>
                    <a:pt x="75" y="5"/>
                    <a:pt x="75" y="5"/>
                    <a:pt x="74" y="5"/>
                  </a:cubicBezTo>
                  <a:cubicBezTo>
                    <a:pt x="74" y="5"/>
                    <a:pt x="74" y="5"/>
                    <a:pt x="74" y="5"/>
                  </a:cubicBezTo>
                  <a:cubicBezTo>
                    <a:pt x="74" y="5"/>
                    <a:pt x="74" y="5"/>
                    <a:pt x="74" y="5"/>
                  </a:cubicBezTo>
                  <a:cubicBezTo>
                    <a:pt x="74" y="6"/>
                    <a:pt x="74" y="6"/>
                    <a:pt x="74" y="6"/>
                  </a:cubicBezTo>
                  <a:cubicBezTo>
                    <a:pt x="74" y="6"/>
                    <a:pt x="74" y="6"/>
                    <a:pt x="74" y="6"/>
                  </a:cubicBezTo>
                  <a:cubicBezTo>
                    <a:pt x="74" y="6"/>
                    <a:pt x="74" y="6"/>
                    <a:pt x="74" y="6"/>
                  </a:cubicBezTo>
                  <a:cubicBezTo>
                    <a:pt x="74" y="6"/>
                    <a:pt x="74" y="6"/>
                    <a:pt x="74" y="6"/>
                  </a:cubicBezTo>
                  <a:cubicBezTo>
                    <a:pt x="73" y="6"/>
                    <a:pt x="73" y="6"/>
                    <a:pt x="73" y="6"/>
                  </a:cubicBezTo>
                  <a:cubicBezTo>
                    <a:pt x="73" y="6"/>
                    <a:pt x="73" y="6"/>
                    <a:pt x="73" y="6"/>
                  </a:cubicBezTo>
                  <a:cubicBezTo>
                    <a:pt x="73" y="6"/>
                    <a:pt x="73" y="6"/>
                    <a:pt x="73" y="6"/>
                  </a:cubicBezTo>
                  <a:cubicBezTo>
                    <a:pt x="73" y="6"/>
                    <a:pt x="73" y="6"/>
                    <a:pt x="73" y="6"/>
                  </a:cubicBezTo>
                  <a:cubicBezTo>
                    <a:pt x="73" y="7"/>
                    <a:pt x="73" y="7"/>
                    <a:pt x="73" y="7"/>
                  </a:cubicBezTo>
                  <a:cubicBezTo>
                    <a:pt x="73" y="7"/>
                    <a:pt x="73" y="7"/>
                    <a:pt x="73" y="7"/>
                  </a:cubicBezTo>
                  <a:cubicBezTo>
                    <a:pt x="73" y="8"/>
                    <a:pt x="73" y="8"/>
                    <a:pt x="73" y="8"/>
                  </a:cubicBezTo>
                  <a:cubicBezTo>
                    <a:pt x="73" y="8"/>
                    <a:pt x="73" y="8"/>
                    <a:pt x="73" y="8"/>
                  </a:cubicBezTo>
                  <a:cubicBezTo>
                    <a:pt x="73" y="8"/>
                    <a:pt x="73" y="8"/>
                    <a:pt x="73" y="8"/>
                  </a:cubicBezTo>
                  <a:cubicBezTo>
                    <a:pt x="73" y="8"/>
                    <a:pt x="73" y="8"/>
                    <a:pt x="73" y="8"/>
                  </a:cubicBezTo>
                  <a:cubicBezTo>
                    <a:pt x="74" y="8"/>
                    <a:pt x="74" y="8"/>
                    <a:pt x="74" y="8"/>
                  </a:cubicBezTo>
                  <a:cubicBezTo>
                    <a:pt x="74" y="8"/>
                    <a:pt x="74" y="8"/>
                    <a:pt x="74" y="8"/>
                  </a:cubicBezTo>
                  <a:cubicBezTo>
                    <a:pt x="74" y="8"/>
                    <a:pt x="74" y="8"/>
                    <a:pt x="74" y="8"/>
                  </a:cubicBezTo>
                  <a:cubicBezTo>
                    <a:pt x="74" y="8"/>
                    <a:pt x="74" y="8"/>
                    <a:pt x="74" y="8"/>
                  </a:cubicBezTo>
                  <a:cubicBezTo>
                    <a:pt x="74" y="8"/>
                    <a:pt x="74" y="9"/>
                    <a:pt x="74" y="9"/>
                  </a:cubicBezTo>
                  <a:cubicBezTo>
                    <a:pt x="74" y="9"/>
                    <a:pt x="75" y="9"/>
                    <a:pt x="75" y="9"/>
                  </a:cubicBezTo>
                  <a:cubicBezTo>
                    <a:pt x="75" y="9"/>
                    <a:pt x="75" y="9"/>
                    <a:pt x="75" y="9"/>
                  </a:cubicBezTo>
                  <a:cubicBezTo>
                    <a:pt x="75" y="9"/>
                    <a:pt x="75" y="9"/>
                    <a:pt x="75" y="9"/>
                  </a:cubicBezTo>
                  <a:cubicBezTo>
                    <a:pt x="76" y="9"/>
                    <a:pt x="76" y="9"/>
                    <a:pt x="76" y="9"/>
                  </a:cubicBezTo>
                  <a:cubicBezTo>
                    <a:pt x="76" y="9"/>
                    <a:pt x="76" y="9"/>
                    <a:pt x="76" y="9"/>
                  </a:cubicBezTo>
                  <a:cubicBezTo>
                    <a:pt x="77" y="9"/>
                    <a:pt x="77" y="9"/>
                    <a:pt x="77" y="9"/>
                  </a:cubicBezTo>
                  <a:cubicBezTo>
                    <a:pt x="77" y="9"/>
                    <a:pt x="77" y="9"/>
                    <a:pt x="77" y="9"/>
                  </a:cubicBezTo>
                  <a:cubicBezTo>
                    <a:pt x="77" y="9"/>
                    <a:pt x="77" y="9"/>
                    <a:pt x="77" y="8"/>
                  </a:cubicBezTo>
                  <a:cubicBezTo>
                    <a:pt x="78" y="8"/>
                    <a:pt x="78" y="8"/>
                    <a:pt x="78" y="7"/>
                  </a:cubicBezTo>
                  <a:cubicBezTo>
                    <a:pt x="78" y="7"/>
                    <a:pt x="78" y="7"/>
                    <a:pt x="77" y="7"/>
                  </a:cubicBezTo>
                  <a:cubicBezTo>
                    <a:pt x="77" y="6"/>
                    <a:pt x="77" y="6"/>
                    <a:pt x="77" y="6"/>
                  </a:cubicBezTo>
                  <a:cubicBezTo>
                    <a:pt x="77" y="6"/>
                    <a:pt x="77" y="6"/>
                    <a:pt x="77" y="6"/>
                  </a:cubicBezTo>
                  <a:cubicBezTo>
                    <a:pt x="77" y="6"/>
                    <a:pt x="77" y="6"/>
                    <a:pt x="77" y="6"/>
                  </a:cubicBezTo>
                  <a:cubicBezTo>
                    <a:pt x="77" y="6"/>
                    <a:pt x="78" y="6"/>
                    <a:pt x="78" y="5"/>
                  </a:cubicBezTo>
                  <a:cubicBezTo>
                    <a:pt x="78" y="5"/>
                    <a:pt x="78" y="5"/>
                    <a:pt x="78" y="5"/>
                  </a:cubicBezTo>
                  <a:cubicBezTo>
                    <a:pt x="78" y="5"/>
                    <a:pt x="78" y="5"/>
                    <a:pt x="78" y="5"/>
                  </a:cubicBezTo>
                  <a:cubicBezTo>
                    <a:pt x="77" y="5"/>
                    <a:pt x="77" y="5"/>
                    <a:pt x="77" y="5"/>
                  </a:cubicBezTo>
                  <a:cubicBezTo>
                    <a:pt x="77" y="5"/>
                    <a:pt x="77" y="5"/>
                    <a:pt x="77" y="5"/>
                  </a:cubicBezTo>
                  <a:cubicBezTo>
                    <a:pt x="77" y="5"/>
                    <a:pt x="77" y="5"/>
                    <a:pt x="77" y="5"/>
                  </a:cubicBezTo>
                  <a:cubicBezTo>
                    <a:pt x="77" y="4"/>
                    <a:pt x="76" y="4"/>
                    <a:pt x="76" y="4"/>
                  </a:cubicBezTo>
                  <a:cubicBezTo>
                    <a:pt x="76" y="4"/>
                    <a:pt x="76" y="4"/>
                    <a:pt x="76" y="4"/>
                  </a:cubicBezTo>
                  <a:cubicBezTo>
                    <a:pt x="76" y="4"/>
                    <a:pt x="76" y="4"/>
                    <a:pt x="76" y="4"/>
                  </a:cubicBezTo>
                  <a:cubicBezTo>
                    <a:pt x="76" y="4"/>
                    <a:pt x="76" y="4"/>
                    <a:pt x="76" y="4"/>
                  </a:cubicBezTo>
                  <a:cubicBezTo>
                    <a:pt x="76"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3"/>
                    <a:pt x="75" y="3"/>
                    <a:pt x="75" y="3"/>
                  </a:cubicBezTo>
                  <a:cubicBezTo>
                    <a:pt x="73" y="3"/>
                    <a:pt x="73" y="3"/>
                    <a:pt x="73" y="3"/>
                  </a:cubicBezTo>
                  <a:cubicBezTo>
                    <a:pt x="73" y="4"/>
                    <a:pt x="73" y="4"/>
                    <a:pt x="73" y="4"/>
                  </a:cubicBezTo>
                  <a:cubicBezTo>
                    <a:pt x="73" y="4"/>
                    <a:pt x="73" y="4"/>
                    <a:pt x="73" y="4"/>
                  </a:cubicBezTo>
                  <a:cubicBezTo>
                    <a:pt x="73" y="4"/>
                    <a:pt x="73" y="5"/>
                    <a:pt x="73" y="5"/>
                  </a:cubicBezTo>
                  <a:cubicBezTo>
                    <a:pt x="73" y="5"/>
                    <a:pt x="73" y="5"/>
                    <a:pt x="73" y="5"/>
                  </a:cubicBezTo>
                  <a:cubicBezTo>
                    <a:pt x="75" y="5"/>
                    <a:pt x="75" y="5"/>
                    <a:pt x="75" y="5"/>
                  </a:cubicBezTo>
                  <a:cubicBezTo>
                    <a:pt x="75" y="5"/>
                    <a:pt x="75" y="5"/>
                    <a:pt x="75" y="5"/>
                  </a:cubicBezTo>
                  <a:close/>
                  <a:moveTo>
                    <a:pt x="112" y="77"/>
                  </a:moveTo>
                  <a:cubicBezTo>
                    <a:pt x="113" y="76"/>
                    <a:pt x="113" y="75"/>
                    <a:pt x="113" y="74"/>
                  </a:cubicBezTo>
                  <a:cubicBezTo>
                    <a:pt x="113" y="74"/>
                    <a:pt x="113" y="74"/>
                    <a:pt x="113" y="74"/>
                  </a:cubicBezTo>
                  <a:cubicBezTo>
                    <a:pt x="113" y="74"/>
                    <a:pt x="113" y="74"/>
                    <a:pt x="113" y="74"/>
                  </a:cubicBezTo>
                  <a:cubicBezTo>
                    <a:pt x="113" y="74"/>
                    <a:pt x="113" y="74"/>
                    <a:pt x="113" y="74"/>
                  </a:cubicBezTo>
                  <a:cubicBezTo>
                    <a:pt x="113" y="74"/>
                    <a:pt x="113" y="74"/>
                    <a:pt x="113" y="74"/>
                  </a:cubicBezTo>
                  <a:cubicBezTo>
                    <a:pt x="113" y="74"/>
                    <a:pt x="113" y="74"/>
                    <a:pt x="112" y="73"/>
                  </a:cubicBezTo>
                  <a:cubicBezTo>
                    <a:pt x="112" y="74"/>
                    <a:pt x="112" y="74"/>
                    <a:pt x="112" y="74"/>
                  </a:cubicBezTo>
                  <a:cubicBezTo>
                    <a:pt x="112" y="74"/>
                    <a:pt x="112" y="74"/>
                    <a:pt x="112" y="74"/>
                  </a:cubicBezTo>
                  <a:cubicBezTo>
                    <a:pt x="112" y="74"/>
                    <a:pt x="112" y="74"/>
                    <a:pt x="111" y="74"/>
                  </a:cubicBezTo>
                  <a:cubicBezTo>
                    <a:pt x="111" y="75"/>
                    <a:pt x="111" y="75"/>
                    <a:pt x="111" y="75"/>
                  </a:cubicBezTo>
                  <a:cubicBezTo>
                    <a:pt x="111" y="75"/>
                    <a:pt x="110" y="76"/>
                    <a:pt x="110" y="76"/>
                  </a:cubicBezTo>
                  <a:cubicBezTo>
                    <a:pt x="110" y="76"/>
                    <a:pt x="110" y="76"/>
                    <a:pt x="110" y="76"/>
                  </a:cubicBezTo>
                  <a:cubicBezTo>
                    <a:pt x="110" y="76"/>
                    <a:pt x="110" y="76"/>
                    <a:pt x="110" y="76"/>
                  </a:cubicBezTo>
                  <a:cubicBezTo>
                    <a:pt x="110" y="76"/>
                    <a:pt x="110" y="77"/>
                    <a:pt x="110" y="77"/>
                  </a:cubicBezTo>
                  <a:cubicBezTo>
                    <a:pt x="110" y="77"/>
                    <a:pt x="110" y="77"/>
                    <a:pt x="110" y="77"/>
                  </a:cubicBezTo>
                  <a:cubicBezTo>
                    <a:pt x="110" y="77"/>
                    <a:pt x="110" y="77"/>
                    <a:pt x="110" y="77"/>
                  </a:cubicBezTo>
                  <a:cubicBezTo>
                    <a:pt x="109" y="78"/>
                    <a:pt x="109" y="78"/>
                    <a:pt x="109" y="79"/>
                  </a:cubicBezTo>
                  <a:cubicBezTo>
                    <a:pt x="109" y="79"/>
                    <a:pt x="109" y="79"/>
                    <a:pt x="109" y="79"/>
                  </a:cubicBezTo>
                  <a:cubicBezTo>
                    <a:pt x="109" y="79"/>
                    <a:pt x="109" y="79"/>
                    <a:pt x="109" y="79"/>
                  </a:cubicBezTo>
                  <a:cubicBezTo>
                    <a:pt x="109" y="79"/>
                    <a:pt x="109" y="80"/>
                    <a:pt x="109" y="81"/>
                  </a:cubicBezTo>
                  <a:cubicBezTo>
                    <a:pt x="109" y="81"/>
                    <a:pt x="109" y="81"/>
                    <a:pt x="109" y="81"/>
                  </a:cubicBezTo>
                  <a:cubicBezTo>
                    <a:pt x="109" y="82"/>
                    <a:pt x="109" y="82"/>
                    <a:pt x="109" y="82"/>
                  </a:cubicBezTo>
                  <a:cubicBezTo>
                    <a:pt x="109" y="82"/>
                    <a:pt x="109" y="82"/>
                    <a:pt x="109" y="82"/>
                  </a:cubicBezTo>
                  <a:cubicBezTo>
                    <a:pt x="109" y="82"/>
                    <a:pt x="109" y="82"/>
                    <a:pt x="109" y="82"/>
                  </a:cubicBezTo>
                  <a:cubicBezTo>
                    <a:pt x="110" y="82"/>
                    <a:pt x="111" y="81"/>
                    <a:pt x="111" y="81"/>
                  </a:cubicBezTo>
                  <a:cubicBezTo>
                    <a:pt x="111" y="81"/>
                    <a:pt x="111" y="80"/>
                    <a:pt x="111" y="80"/>
                  </a:cubicBezTo>
                  <a:cubicBezTo>
                    <a:pt x="111" y="80"/>
                    <a:pt x="111" y="80"/>
                    <a:pt x="111" y="80"/>
                  </a:cubicBezTo>
                  <a:cubicBezTo>
                    <a:pt x="111" y="80"/>
                    <a:pt x="111" y="80"/>
                    <a:pt x="111" y="79"/>
                  </a:cubicBezTo>
                  <a:cubicBezTo>
                    <a:pt x="111" y="79"/>
                    <a:pt x="111" y="79"/>
                    <a:pt x="111" y="79"/>
                  </a:cubicBezTo>
                  <a:cubicBezTo>
                    <a:pt x="111" y="79"/>
                    <a:pt x="111" y="79"/>
                    <a:pt x="111" y="79"/>
                  </a:cubicBezTo>
                  <a:cubicBezTo>
                    <a:pt x="111" y="79"/>
                    <a:pt x="111" y="79"/>
                    <a:pt x="111" y="78"/>
                  </a:cubicBezTo>
                  <a:cubicBezTo>
                    <a:pt x="111" y="78"/>
                    <a:pt x="111" y="78"/>
                    <a:pt x="111" y="78"/>
                  </a:cubicBezTo>
                  <a:cubicBezTo>
                    <a:pt x="111" y="78"/>
                    <a:pt x="111" y="78"/>
                    <a:pt x="111" y="78"/>
                  </a:cubicBezTo>
                  <a:cubicBezTo>
                    <a:pt x="111" y="78"/>
                    <a:pt x="112" y="78"/>
                    <a:pt x="112" y="78"/>
                  </a:cubicBezTo>
                  <a:cubicBezTo>
                    <a:pt x="112" y="77"/>
                    <a:pt x="112" y="77"/>
                    <a:pt x="112" y="77"/>
                  </a:cubicBezTo>
                  <a:cubicBezTo>
                    <a:pt x="112" y="77"/>
                    <a:pt x="112" y="77"/>
                    <a:pt x="112" y="77"/>
                  </a:cubicBezTo>
                  <a:cubicBezTo>
                    <a:pt x="112" y="77"/>
                    <a:pt x="112" y="77"/>
                    <a:pt x="112" y="77"/>
                  </a:cubicBezTo>
                  <a:cubicBezTo>
                    <a:pt x="112" y="77"/>
                    <a:pt x="112" y="77"/>
                    <a:pt x="112" y="7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25"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25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16" dur="25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17" dur="250" accel="50000" fill="hold">
                                          <p:stCondLst>
                                            <p:cond delay="250"/>
                                          </p:stCondLst>
                                        </p:cTn>
                                        <p:tgtEl>
                                          <p:spTgt spid="2"/>
                                        </p:tgtEl>
                                        <p:attrNameLst>
                                          <p:attrName>ppt_w</p:attrName>
                                        </p:attrNameLst>
                                      </p:cBhvr>
                                      <p:tavLst>
                                        <p:tav tm="0">
                                          <p:val>
                                            <p:strVal val="#ppt_w*.05"/>
                                          </p:val>
                                        </p:tav>
                                        <p:tav tm="100000">
                                          <p:val>
                                            <p:strVal val="#ppt_w"/>
                                          </p:val>
                                        </p:tav>
                                      </p:tavLst>
                                    </p:anim>
                                    <p:anim calcmode="lin" valueType="num">
                                      <p:cBhvr>
                                        <p:cTn id="18" dur="500" fill="hold"/>
                                        <p:tgtEl>
                                          <p:spTgt spid="2"/>
                                        </p:tgtEl>
                                        <p:attrNameLst>
                                          <p:attrName>ppt_h</p:attrName>
                                        </p:attrNameLst>
                                      </p:cBhvr>
                                      <p:tavLst>
                                        <p:tav tm="0">
                                          <p:val>
                                            <p:strVal val="#ppt_h"/>
                                          </p:val>
                                        </p:tav>
                                        <p:tav tm="100000">
                                          <p:val>
                                            <p:strVal val="#ppt_h"/>
                                          </p:val>
                                        </p:tav>
                                      </p:tavLst>
                                    </p:anim>
                                    <p:anim calcmode="lin" valueType="num">
                                      <p:cBhvr>
                                        <p:cTn id="19" dur="25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20" dur="25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21" dur="250" accel="50000" fill="hold">
                                          <p:stCondLst>
                                            <p:cond delay="250"/>
                                          </p:stCondLst>
                                        </p:cTn>
                                        <p:tgtEl>
                                          <p:spTgt spid="2"/>
                                        </p:tgtEl>
                                        <p:attrNameLst>
                                          <p:attrName>ppt_y</p:attrName>
                                        </p:attrNameLst>
                                      </p:cBhvr>
                                      <p:tavLst>
                                        <p:tav tm="0">
                                          <p:val>
                                            <p:strVal val="#ppt_y+.1"/>
                                          </p:val>
                                        </p:tav>
                                        <p:tav tm="100000">
                                          <p:val>
                                            <p:strVal val="#ppt_y"/>
                                          </p:val>
                                        </p:tav>
                                      </p:tavLst>
                                    </p:anim>
                                    <p:animEffect transition="in" filter="fade">
                                      <p:cBhvr>
                                        <p:cTn id="22" dur="500" decel="50000">
                                          <p:stCondLst>
                                            <p:cond delay="0"/>
                                          </p:stCondLst>
                                        </p:cTn>
                                        <p:tgtEl>
                                          <p:spTgt spid="2"/>
                                        </p:tgtEl>
                                      </p:cBhvr>
                                    </p:animEffect>
                                  </p:childTnLst>
                                </p:cTn>
                              </p:par>
                              <p:par>
                                <p:cTn id="23" presetID="25" presetClass="entr" presetSubtype="0" fill="hold" nodeType="withEffect">
                                  <p:stCondLst>
                                    <p:cond delay="200"/>
                                  </p:stCondLst>
                                  <p:childTnLst>
                                    <p:set>
                                      <p:cBhvr>
                                        <p:cTn id="24" dur="1" fill="hold">
                                          <p:stCondLst>
                                            <p:cond delay="0"/>
                                          </p:stCondLst>
                                        </p:cTn>
                                        <p:tgtEl>
                                          <p:spTgt spid="48"/>
                                        </p:tgtEl>
                                        <p:attrNameLst>
                                          <p:attrName>style.visibility</p:attrName>
                                        </p:attrNameLst>
                                      </p:cBhvr>
                                      <p:to>
                                        <p:strVal val="visible"/>
                                      </p:to>
                                    </p:set>
                                    <p:anim calcmode="lin" valueType="num">
                                      <p:cBhvr>
                                        <p:cTn id="25" dur="250" decel="50000" fill="hold">
                                          <p:stCondLst>
                                            <p:cond delay="0"/>
                                          </p:stCondLst>
                                        </p:cTn>
                                        <p:tgtEl>
                                          <p:spTgt spid="48"/>
                                        </p:tgtEl>
                                        <p:attrNameLst>
                                          <p:attrName>style.rotation</p:attrName>
                                        </p:attrNameLst>
                                      </p:cBhvr>
                                      <p:tavLst>
                                        <p:tav tm="0">
                                          <p:val>
                                            <p:fltVal val="-90"/>
                                          </p:val>
                                        </p:tav>
                                        <p:tav tm="100000">
                                          <p:val>
                                            <p:fltVal val="0"/>
                                          </p:val>
                                        </p:tav>
                                      </p:tavLst>
                                    </p:anim>
                                    <p:anim calcmode="lin" valueType="num">
                                      <p:cBhvr>
                                        <p:cTn id="26" dur="250" decel="50000" fill="hold">
                                          <p:stCondLst>
                                            <p:cond delay="0"/>
                                          </p:stCondLst>
                                        </p:cTn>
                                        <p:tgtEl>
                                          <p:spTgt spid="48"/>
                                        </p:tgtEl>
                                        <p:attrNameLst>
                                          <p:attrName>ppt_w</p:attrName>
                                        </p:attrNameLst>
                                      </p:cBhvr>
                                      <p:tavLst>
                                        <p:tav tm="0">
                                          <p:val>
                                            <p:strVal val="#ppt_w"/>
                                          </p:val>
                                        </p:tav>
                                        <p:tav tm="100000">
                                          <p:val>
                                            <p:strVal val="#ppt_w*.05"/>
                                          </p:val>
                                        </p:tav>
                                      </p:tavLst>
                                    </p:anim>
                                    <p:anim calcmode="lin" valueType="num">
                                      <p:cBhvr>
                                        <p:cTn id="27" dur="250" accel="50000" fill="hold">
                                          <p:stCondLst>
                                            <p:cond delay="250"/>
                                          </p:stCondLst>
                                        </p:cTn>
                                        <p:tgtEl>
                                          <p:spTgt spid="48"/>
                                        </p:tgtEl>
                                        <p:attrNameLst>
                                          <p:attrName>ppt_w</p:attrName>
                                        </p:attrNameLst>
                                      </p:cBhvr>
                                      <p:tavLst>
                                        <p:tav tm="0">
                                          <p:val>
                                            <p:strVal val="#ppt_w*.05"/>
                                          </p:val>
                                        </p:tav>
                                        <p:tav tm="100000">
                                          <p:val>
                                            <p:strVal val="#ppt_w"/>
                                          </p:val>
                                        </p:tav>
                                      </p:tavLst>
                                    </p:anim>
                                    <p:anim calcmode="lin" valueType="num">
                                      <p:cBhvr>
                                        <p:cTn id="28" dur="500" fill="hold"/>
                                        <p:tgtEl>
                                          <p:spTgt spid="48"/>
                                        </p:tgtEl>
                                        <p:attrNameLst>
                                          <p:attrName>ppt_h</p:attrName>
                                        </p:attrNameLst>
                                      </p:cBhvr>
                                      <p:tavLst>
                                        <p:tav tm="0">
                                          <p:val>
                                            <p:strVal val="#ppt_h"/>
                                          </p:val>
                                        </p:tav>
                                        <p:tav tm="100000">
                                          <p:val>
                                            <p:strVal val="#ppt_h"/>
                                          </p:val>
                                        </p:tav>
                                      </p:tavLst>
                                    </p:anim>
                                    <p:anim calcmode="lin" valueType="num">
                                      <p:cBhvr>
                                        <p:cTn id="29" dur="250" decel="50000" fill="hold">
                                          <p:stCondLst>
                                            <p:cond delay="0"/>
                                          </p:stCondLst>
                                        </p:cTn>
                                        <p:tgtEl>
                                          <p:spTgt spid="48"/>
                                        </p:tgtEl>
                                        <p:attrNameLst>
                                          <p:attrName>ppt_x</p:attrName>
                                        </p:attrNameLst>
                                      </p:cBhvr>
                                      <p:tavLst>
                                        <p:tav tm="0">
                                          <p:val>
                                            <p:strVal val="#ppt_x+.4"/>
                                          </p:val>
                                        </p:tav>
                                        <p:tav tm="100000">
                                          <p:val>
                                            <p:strVal val="#ppt_x"/>
                                          </p:val>
                                        </p:tav>
                                      </p:tavLst>
                                    </p:anim>
                                    <p:anim calcmode="lin" valueType="num">
                                      <p:cBhvr>
                                        <p:cTn id="30" dur="250" decel="50000" fill="hold">
                                          <p:stCondLst>
                                            <p:cond delay="0"/>
                                          </p:stCondLst>
                                        </p:cTn>
                                        <p:tgtEl>
                                          <p:spTgt spid="48"/>
                                        </p:tgtEl>
                                        <p:attrNameLst>
                                          <p:attrName>ppt_y</p:attrName>
                                        </p:attrNameLst>
                                      </p:cBhvr>
                                      <p:tavLst>
                                        <p:tav tm="0">
                                          <p:val>
                                            <p:strVal val="#ppt_y-.2"/>
                                          </p:val>
                                        </p:tav>
                                        <p:tav tm="100000">
                                          <p:val>
                                            <p:strVal val="#ppt_y+.1"/>
                                          </p:val>
                                        </p:tav>
                                      </p:tavLst>
                                    </p:anim>
                                    <p:anim calcmode="lin" valueType="num">
                                      <p:cBhvr>
                                        <p:cTn id="31" dur="250" accel="50000" fill="hold">
                                          <p:stCondLst>
                                            <p:cond delay="250"/>
                                          </p:stCondLst>
                                        </p:cTn>
                                        <p:tgtEl>
                                          <p:spTgt spid="48"/>
                                        </p:tgtEl>
                                        <p:attrNameLst>
                                          <p:attrName>ppt_y</p:attrName>
                                        </p:attrNameLst>
                                      </p:cBhvr>
                                      <p:tavLst>
                                        <p:tav tm="0">
                                          <p:val>
                                            <p:strVal val="#ppt_y+.1"/>
                                          </p:val>
                                        </p:tav>
                                        <p:tav tm="100000">
                                          <p:val>
                                            <p:strVal val="#ppt_y"/>
                                          </p:val>
                                        </p:tav>
                                      </p:tavLst>
                                    </p:anim>
                                    <p:animEffect transition="in" filter="fade">
                                      <p:cBhvr>
                                        <p:cTn id="32" dur="500" decel="50000">
                                          <p:stCondLst>
                                            <p:cond delay="0"/>
                                          </p:stCondLst>
                                        </p:cTn>
                                        <p:tgtEl>
                                          <p:spTgt spid="48"/>
                                        </p:tgtEl>
                                      </p:cBhvr>
                                    </p:animEffect>
                                  </p:childTnLst>
                                </p:cTn>
                              </p:par>
                              <p:par>
                                <p:cTn id="33" presetID="25" presetClass="entr" presetSubtype="0" fill="hold" nodeType="withEffect">
                                  <p:stCondLst>
                                    <p:cond delay="400"/>
                                  </p:stCondLst>
                                  <p:childTnLst>
                                    <p:set>
                                      <p:cBhvr>
                                        <p:cTn id="34" dur="1" fill="hold">
                                          <p:stCondLst>
                                            <p:cond delay="0"/>
                                          </p:stCondLst>
                                        </p:cTn>
                                        <p:tgtEl>
                                          <p:spTgt spid="49"/>
                                        </p:tgtEl>
                                        <p:attrNameLst>
                                          <p:attrName>style.visibility</p:attrName>
                                        </p:attrNameLst>
                                      </p:cBhvr>
                                      <p:to>
                                        <p:strVal val="visible"/>
                                      </p:to>
                                    </p:set>
                                    <p:anim calcmode="lin" valueType="num">
                                      <p:cBhvr>
                                        <p:cTn id="35" dur="250" decel="50000" fill="hold">
                                          <p:stCondLst>
                                            <p:cond delay="0"/>
                                          </p:stCondLst>
                                        </p:cTn>
                                        <p:tgtEl>
                                          <p:spTgt spid="49"/>
                                        </p:tgtEl>
                                        <p:attrNameLst>
                                          <p:attrName>style.rotation</p:attrName>
                                        </p:attrNameLst>
                                      </p:cBhvr>
                                      <p:tavLst>
                                        <p:tav tm="0">
                                          <p:val>
                                            <p:fltVal val="-90"/>
                                          </p:val>
                                        </p:tav>
                                        <p:tav tm="100000">
                                          <p:val>
                                            <p:fltVal val="0"/>
                                          </p:val>
                                        </p:tav>
                                      </p:tavLst>
                                    </p:anim>
                                    <p:anim calcmode="lin" valueType="num">
                                      <p:cBhvr>
                                        <p:cTn id="36" dur="250" decel="50000" fill="hold">
                                          <p:stCondLst>
                                            <p:cond delay="0"/>
                                          </p:stCondLst>
                                        </p:cTn>
                                        <p:tgtEl>
                                          <p:spTgt spid="49"/>
                                        </p:tgtEl>
                                        <p:attrNameLst>
                                          <p:attrName>ppt_w</p:attrName>
                                        </p:attrNameLst>
                                      </p:cBhvr>
                                      <p:tavLst>
                                        <p:tav tm="0">
                                          <p:val>
                                            <p:strVal val="#ppt_w"/>
                                          </p:val>
                                        </p:tav>
                                        <p:tav tm="100000">
                                          <p:val>
                                            <p:strVal val="#ppt_w*.05"/>
                                          </p:val>
                                        </p:tav>
                                      </p:tavLst>
                                    </p:anim>
                                    <p:anim calcmode="lin" valueType="num">
                                      <p:cBhvr>
                                        <p:cTn id="37" dur="250" accel="50000" fill="hold">
                                          <p:stCondLst>
                                            <p:cond delay="250"/>
                                          </p:stCondLst>
                                        </p:cTn>
                                        <p:tgtEl>
                                          <p:spTgt spid="49"/>
                                        </p:tgtEl>
                                        <p:attrNameLst>
                                          <p:attrName>ppt_w</p:attrName>
                                        </p:attrNameLst>
                                      </p:cBhvr>
                                      <p:tavLst>
                                        <p:tav tm="0">
                                          <p:val>
                                            <p:strVal val="#ppt_w*.05"/>
                                          </p:val>
                                        </p:tav>
                                        <p:tav tm="100000">
                                          <p:val>
                                            <p:strVal val="#ppt_w"/>
                                          </p:val>
                                        </p:tav>
                                      </p:tavLst>
                                    </p:anim>
                                    <p:anim calcmode="lin" valueType="num">
                                      <p:cBhvr>
                                        <p:cTn id="38" dur="500" fill="hold"/>
                                        <p:tgtEl>
                                          <p:spTgt spid="49"/>
                                        </p:tgtEl>
                                        <p:attrNameLst>
                                          <p:attrName>ppt_h</p:attrName>
                                        </p:attrNameLst>
                                      </p:cBhvr>
                                      <p:tavLst>
                                        <p:tav tm="0">
                                          <p:val>
                                            <p:strVal val="#ppt_h"/>
                                          </p:val>
                                        </p:tav>
                                        <p:tav tm="100000">
                                          <p:val>
                                            <p:strVal val="#ppt_h"/>
                                          </p:val>
                                        </p:tav>
                                      </p:tavLst>
                                    </p:anim>
                                    <p:anim calcmode="lin" valueType="num">
                                      <p:cBhvr>
                                        <p:cTn id="39" dur="250" decel="50000" fill="hold">
                                          <p:stCondLst>
                                            <p:cond delay="0"/>
                                          </p:stCondLst>
                                        </p:cTn>
                                        <p:tgtEl>
                                          <p:spTgt spid="49"/>
                                        </p:tgtEl>
                                        <p:attrNameLst>
                                          <p:attrName>ppt_x</p:attrName>
                                        </p:attrNameLst>
                                      </p:cBhvr>
                                      <p:tavLst>
                                        <p:tav tm="0">
                                          <p:val>
                                            <p:strVal val="#ppt_x+.4"/>
                                          </p:val>
                                        </p:tav>
                                        <p:tav tm="100000">
                                          <p:val>
                                            <p:strVal val="#ppt_x"/>
                                          </p:val>
                                        </p:tav>
                                      </p:tavLst>
                                    </p:anim>
                                    <p:anim calcmode="lin" valueType="num">
                                      <p:cBhvr>
                                        <p:cTn id="40" dur="250" decel="50000" fill="hold">
                                          <p:stCondLst>
                                            <p:cond delay="0"/>
                                          </p:stCondLst>
                                        </p:cTn>
                                        <p:tgtEl>
                                          <p:spTgt spid="49"/>
                                        </p:tgtEl>
                                        <p:attrNameLst>
                                          <p:attrName>ppt_y</p:attrName>
                                        </p:attrNameLst>
                                      </p:cBhvr>
                                      <p:tavLst>
                                        <p:tav tm="0">
                                          <p:val>
                                            <p:strVal val="#ppt_y-.2"/>
                                          </p:val>
                                        </p:tav>
                                        <p:tav tm="100000">
                                          <p:val>
                                            <p:strVal val="#ppt_y+.1"/>
                                          </p:val>
                                        </p:tav>
                                      </p:tavLst>
                                    </p:anim>
                                    <p:anim calcmode="lin" valueType="num">
                                      <p:cBhvr>
                                        <p:cTn id="41" dur="250" accel="50000" fill="hold">
                                          <p:stCondLst>
                                            <p:cond delay="250"/>
                                          </p:stCondLst>
                                        </p:cTn>
                                        <p:tgtEl>
                                          <p:spTgt spid="49"/>
                                        </p:tgtEl>
                                        <p:attrNameLst>
                                          <p:attrName>ppt_y</p:attrName>
                                        </p:attrNameLst>
                                      </p:cBhvr>
                                      <p:tavLst>
                                        <p:tav tm="0">
                                          <p:val>
                                            <p:strVal val="#ppt_y+.1"/>
                                          </p:val>
                                        </p:tav>
                                        <p:tav tm="100000">
                                          <p:val>
                                            <p:strVal val="#ppt_y"/>
                                          </p:val>
                                        </p:tav>
                                      </p:tavLst>
                                    </p:anim>
                                    <p:animEffect transition="in" filter="fade">
                                      <p:cBhvr>
                                        <p:cTn id="42" dur="500" decel="50000">
                                          <p:stCondLst>
                                            <p:cond delay="0"/>
                                          </p:stCondLst>
                                        </p:cTn>
                                        <p:tgtEl>
                                          <p:spTgt spid="49"/>
                                        </p:tgtEl>
                                      </p:cBhvr>
                                    </p:animEffect>
                                  </p:childTnLst>
                                </p:cTn>
                              </p:par>
                              <p:par>
                                <p:cTn id="43" presetID="25" presetClass="entr" presetSubtype="0" fill="hold" nodeType="withEffect">
                                  <p:stCondLst>
                                    <p:cond delay="600"/>
                                  </p:stCondLst>
                                  <p:childTnLst>
                                    <p:set>
                                      <p:cBhvr>
                                        <p:cTn id="44" dur="1" fill="hold">
                                          <p:stCondLst>
                                            <p:cond delay="0"/>
                                          </p:stCondLst>
                                        </p:cTn>
                                        <p:tgtEl>
                                          <p:spTgt spid="50"/>
                                        </p:tgtEl>
                                        <p:attrNameLst>
                                          <p:attrName>style.visibility</p:attrName>
                                        </p:attrNameLst>
                                      </p:cBhvr>
                                      <p:to>
                                        <p:strVal val="visible"/>
                                      </p:to>
                                    </p:set>
                                    <p:anim calcmode="lin" valueType="num">
                                      <p:cBhvr>
                                        <p:cTn id="45" dur="250" decel="50000" fill="hold">
                                          <p:stCondLst>
                                            <p:cond delay="0"/>
                                          </p:stCondLst>
                                        </p:cTn>
                                        <p:tgtEl>
                                          <p:spTgt spid="50"/>
                                        </p:tgtEl>
                                        <p:attrNameLst>
                                          <p:attrName>style.rotation</p:attrName>
                                        </p:attrNameLst>
                                      </p:cBhvr>
                                      <p:tavLst>
                                        <p:tav tm="0">
                                          <p:val>
                                            <p:fltVal val="-90"/>
                                          </p:val>
                                        </p:tav>
                                        <p:tav tm="100000">
                                          <p:val>
                                            <p:fltVal val="0"/>
                                          </p:val>
                                        </p:tav>
                                      </p:tavLst>
                                    </p:anim>
                                    <p:anim calcmode="lin" valueType="num">
                                      <p:cBhvr>
                                        <p:cTn id="46" dur="250" decel="50000" fill="hold">
                                          <p:stCondLst>
                                            <p:cond delay="0"/>
                                          </p:stCondLst>
                                        </p:cTn>
                                        <p:tgtEl>
                                          <p:spTgt spid="50"/>
                                        </p:tgtEl>
                                        <p:attrNameLst>
                                          <p:attrName>ppt_w</p:attrName>
                                        </p:attrNameLst>
                                      </p:cBhvr>
                                      <p:tavLst>
                                        <p:tav tm="0">
                                          <p:val>
                                            <p:strVal val="#ppt_w"/>
                                          </p:val>
                                        </p:tav>
                                        <p:tav tm="100000">
                                          <p:val>
                                            <p:strVal val="#ppt_w*.05"/>
                                          </p:val>
                                        </p:tav>
                                      </p:tavLst>
                                    </p:anim>
                                    <p:anim calcmode="lin" valueType="num">
                                      <p:cBhvr>
                                        <p:cTn id="47" dur="250" accel="50000" fill="hold">
                                          <p:stCondLst>
                                            <p:cond delay="250"/>
                                          </p:stCondLst>
                                        </p:cTn>
                                        <p:tgtEl>
                                          <p:spTgt spid="50"/>
                                        </p:tgtEl>
                                        <p:attrNameLst>
                                          <p:attrName>ppt_w</p:attrName>
                                        </p:attrNameLst>
                                      </p:cBhvr>
                                      <p:tavLst>
                                        <p:tav tm="0">
                                          <p:val>
                                            <p:strVal val="#ppt_w*.05"/>
                                          </p:val>
                                        </p:tav>
                                        <p:tav tm="100000">
                                          <p:val>
                                            <p:strVal val="#ppt_w"/>
                                          </p:val>
                                        </p:tav>
                                      </p:tavLst>
                                    </p:anim>
                                    <p:anim calcmode="lin" valueType="num">
                                      <p:cBhvr>
                                        <p:cTn id="48" dur="500" fill="hold"/>
                                        <p:tgtEl>
                                          <p:spTgt spid="50"/>
                                        </p:tgtEl>
                                        <p:attrNameLst>
                                          <p:attrName>ppt_h</p:attrName>
                                        </p:attrNameLst>
                                      </p:cBhvr>
                                      <p:tavLst>
                                        <p:tav tm="0">
                                          <p:val>
                                            <p:strVal val="#ppt_h"/>
                                          </p:val>
                                        </p:tav>
                                        <p:tav tm="100000">
                                          <p:val>
                                            <p:strVal val="#ppt_h"/>
                                          </p:val>
                                        </p:tav>
                                      </p:tavLst>
                                    </p:anim>
                                    <p:anim calcmode="lin" valueType="num">
                                      <p:cBhvr>
                                        <p:cTn id="49" dur="250" decel="50000" fill="hold">
                                          <p:stCondLst>
                                            <p:cond delay="0"/>
                                          </p:stCondLst>
                                        </p:cTn>
                                        <p:tgtEl>
                                          <p:spTgt spid="50"/>
                                        </p:tgtEl>
                                        <p:attrNameLst>
                                          <p:attrName>ppt_x</p:attrName>
                                        </p:attrNameLst>
                                      </p:cBhvr>
                                      <p:tavLst>
                                        <p:tav tm="0">
                                          <p:val>
                                            <p:strVal val="#ppt_x+.4"/>
                                          </p:val>
                                        </p:tav>
                                        <p:tav tm="100000">
                                          <p:val>
                                            <p:strVal val="#ppt_x"/>
                                          </p:val>
                                        </p:tav>
                                      </p:tavLst>
                                    </p:anim>
                                    <p:anim calcmode="lin" valueType="num">
                                      <p:cBhvr>
                                        <p:cTn id="50" dur="250" decel="50000" fill="hold">
                                          <p:stCondLst>
                                            <p:cond delay="0"/>
                                          </p:stCondLst>
                                        </p:cTn>
                                        <p:tgtEl>
                                          <p:spTgt spid="50"/>
                                        </p:tgtEl>
                                        <p:attrNameLst>
                                          <p:attrName>ppt_y</p:attrName>
                                        </p:attrNameLst>
                                      </p:cBhvr>
                                      <p:tavLst>
                                        <p:tav tm="0">
                                          <p:val>
                                            <p:strVal val="#ppt_y-.2"/>
                                          </p:val>
                                        </p:tav>
                                        <p:tav tm="100000">
                                          <p:val>
                                            <p:strVal val="#ppt_y+.1"/>
                                          </p:val>
                                        </p:tav>
                                      </p:tavLst>
                                    </p:anim>
                                    <p:anim calcmode="lin" valueType="num">
                                      <p:cBhvr>
                                        <p:cTn id="51" dur="250" accel="50000" fill="hold">
                                          <p:stCondLst>
                                            <p:cond delay="250"/>
                                          </p:stCondLst>
                                        </p:cTn>
                                        <p:tgtEl>
                                          <p:spTgt spid="50"/>
                                        </p:tgtEl>
                                        <p:attrNameLst>
                                          <p:attrName>ppt_y</p:attrName>
                                        </p:attrNameLst>
                                      </p:cBhvr>
                                      <p:tavLst>
                                        <p:tav tm="0">
                                          <p:val>
                                            <p:strVal val="#ppt_y+.1"/>
                                          </p:val>
                                        </p:tav>
                                        <p:tav tm="100000">
                                          <p:val>
                                            <p:strVal val="#ppt_y"/>
                                          </p:val>
                                        </p:tav>
                                      </p:tavLst>
                                    </p:anim>
                                    <p:animEffect transition="in" filter="fade">
                                      <p:cBhvr>
                                        <p:cTn id="52" dur="500" decel="50000">
                                          <p:stCondLst>
                                            <p:cond delay="0"/>
                                          </p:stCondLst>
                                        </p:cTn>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Freeform 6"/>
          <p:cNvSpPr/>
          <p:nvPr/>
        </p:nvSpPr>
        <p:spPr bwMode="auto">
          <a:xfrm>
            <a:off x="2282825" y="1885997"/>
            <a:ext cx="295275"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2282825" y="3144884"/>
            <a:ext cx="295275" cy="557213"/>
          </a:xfrm>
          <a:custGeom>
            <a:avLst/>
            <a:gdLst>
              <a:gd name="T0" fmla="*/ 11 w 68"/>
              <a:gd name="T1" fmla="*/ 0 h 128"/>
              <a:gd name="T2" fmla="*/ 57 w 68"/>
              <a:gd name="T3" fmla="*/ 0 h 128"/>
              <a:gd name="T4" fmla="*/ 68 w 68"/>
              <a:gd name="T5" fmla="*/ 11 h 128"/>
              <a:gd name="T6" fmla="*/ 68 w 68"/>
              <a:gd name="T7" fmla="*/ 128 h 128"/>
              <a:gd name="T8" fmla="*/ 0 w 68"/>
              <a:gd name="T9" fmla="*/ 128 h 128"/>
              <a:gd name="T10" fmla="*/ 0 w 68"/>
              <a:gd name="T11" fmla="*/ 11 h 128"/>
              <a:gd name="T12" fmla="*/ 11 w 68"/>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68" h="128">
                <a:moveTo>
                  <a:pt x="11" y="0"/>
                </a:moveTo>
                <a:cubicBezTo>
                  <a:pt x="57" y="0"/>
                  <a:pt x="57" y="0"/>
                  <a:pt x="57" y="0"/>
                </a:cubicBezTo>
                <a:cubicBezTo>
                  <a:pt x="63" y="0"/>
                  <a:pt x="68" y="5"/>
                  <a:pt x="68" y="11"/>
                </a:cubicBezTo>
                <a:cubicBezTo>
                  <a:pt x="68" y="128"/>
                  <a:pt x="68" y="128"/>
                  <a:pt x="68" y="128"/>
                </a:cubicBezTo>
                <a:cubicBezTo>
                  <a:pt x="0" y="128"/>
                  <a:pt x="0" y="128"/>
                  <a:pt x="0" y="128"/>
                </a:cubicBezTo>
                <a:cubicBezTo>
                  <a:pt x="0" y="11"/>
                  <a:pt x="0" y="11"/>
                  <a:pt x="0" y="11"/>
                </a:cubicBezTo>
                <a:cubicBezTo>
                  <a:pt x="0" y="5"/>
                  <a:pt x="5" y="0"/>
                  <a:pt x="11" y="0"/>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5" name="Freeform 8"/>
          <p:cNvSpPr/>
          <p:nvPr/>
        </p:nvSpPr>
        <p:spPr bwMode="auto">
          <a:xfrm>
            <a:off x="2662238" y="1885997"/>
            <a:ext cx="295275"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6" name="Freeform 9"/>
          <p:cNvSpPr/>
          <p:nvPr/>
        </p:nvSpPr>
        <p:spPr bwMode="auto">
          <a:xfrm>
            <a:off x="3040063" y="1885997"/>
            <a:ext cx="296862"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7" name="Freeform 10"/>
          <p:cNvSpPr/>
          <p:nvPr/>
        </p:nvSpPr>
        <p:spPr bwMode="auto">
          <a:xfrm>
            <a:off x="3414713" y="1885997"/>
            <a:ext cx="296862" cy="1816100"/>
          </a:xfrm>
          <a:custGeom>
            <a:avLst/>
            <a:gdLst>
              <a:gd name="T0" fmla="*/ 12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2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2"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2"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8" name="Freeform 11"/>
          <p:cNvSpPr/>
          <p:nvPr/>
        </p:nvSpPr>
        <p:spPr bwMode="auto">
          <a:xfrm>
            <a:off x="2662238" y="2765472"/>
            <a:ext cx="295275" cy="936625"/>
          </a:xfrm>
          <a:custGeom>
            <a:avLst/>
            <a:gdLst>
              <a:gd name="T0" fmla="*/ 11 w 68"/>
              <a:gd name="T1" fmla="*/ 0 h 215"/>
              <a:gd name="T2" fmla="*/ 57 w 68"/>
              <a:gd name="T3" fmla="*/ 0 h 215"/>
              <a:gd name="T4" fmla="*/ 68 w 68"/>
              <a:gd name="T5" fmla="*/ 11 h 215"/>
              <a:gd name="T6" fmla="*/ 68 w 68"/>
              <a:gd name="T7" fmla="*/ 215 h 215"/>
              <a:gd name="T8" fmla="*/ 0 w 68"/>
              <a:gd name="T9" fmla="*/ 215 h 215"/>
              <a:gd name="T10" fmla="*/ 0 w 68"/>
              <a:gd name="T11" fmla="*/ 11 h 215"/>
              <a:gd name="T12" fmla="*/ 11 w 68"/>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68" h="215">
                <a:moveTo>
                  <a:pt x="11" y="0"/>
                </a:moveTo>
                <a:cubicBezTo>
                  <a:pt x="57" y="0"/>
                  <a:pt x="57" y="0"/>
                  <a:pt x="57" y="0"/>
                </a:cubicBezTo>
                <a:cubicBezTo>
                  <a:pt x="63" y="0"/>
                  <a:pt x="68" y="5"/>
                  <a:pt x="68" y="11"/>
                </a:cubicBezTo>
                <a:cubicBezTo>
                  <a:pt x="68" y="215"/>
                  <a:pt x="68" y="215"/>
                  <a:pt x="68" y="215"/>
                </a:cubicBezTo>
                <a:cubicBezTo>
                  <a:pt x="0" y="215"/>
                  <a:pt x="0" y="215"/>
                  <a:pt x="0" y="215"/>
                </a:cubicBezTo>
                <a:cubicBezTo>
                  <a:pt x="0" y="11"/>
                  <a:pt x="0" y="11"/>
                  <a:pt x="0" y="11"/>
                </a:cubicBezTo>
                <a:cubicBezTo>
                  <a:pt x="0" y="5"/>
                  <a:pt x="5" y="0"/>
                  <a:pt x="11" y="0"/>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9" name="Freeform 12"/>
          <p:cNvSpPr/>
          <p:nvPr/>
        </p:nvSpPr>
        <p:spPr bwMode="auto">
          <a:xfrm>
            <a:off x="3040063" y="2373359"/>
            <a:ext cx="296862" cy="1328738"/>
          </a:xfrm>
          <a:custGeom>
            <a:avLst/>
            <a:gdLst>
              <a:gd name="T0" fmla="*/ 11 w 68"/>
              <a:gd name="T1" fmla="*/ 0 h 305"/>
              <a:gd name="T2" fmla="*/ 57 w 68"/>
              <a:gd name="T3" fmla="*/ 0 h 305"/>
              <a:gd name="T4" fmla="*/ 68 w 68"/>
              <a:gd name="T5" fmla="*/ 11 h 305"/>
              <a:gd name="T6" fmla="*/ 68 w 68"/>
              <a:gd name="T7" fmla="*/ 238 h 305"/>
              <a:gd name="T8" fmla="*/ 68 w 68"/>
              <a:gd name="T9" fmla="*/ 305 h 305"/>
              <a:gd name="T10" fmla="*/ 0 w 68"/>
              <a:gd name="T11" fmla="*/ 305 h 305"/>
              <a:gd name="T12" fmla="*/ 0 w 68"/>
              <a:gd name="T13" fmla="*/ 238 h 305"/>
              <a:gd name="T14" fmla="*/ 0 w 68"/>
              <a:gd name="T15" fmla="*/ 11 h 305"/>
              <a:gd name="T16" fmla="*/ 11 w 68"/>
              <a:gd name="T1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05">
                <a:moveTo>
                  <a:pt x="11" y="0"/>
                </a:moveTo>
                <a:cubicBezTo>
                  <a:pt x="57" y="0"/>
                  <a:pt x="57" y="0"/>
                  <a:pt x="57" y="0"/>
                </a:cubicBezTo>
                <a:cubicBezTo>
                  <a:pt x="63" y="0"/>
                  <a:pt x="68" y="5"/>
                  <a:pt x="68" y="11"/>
                </a:cubicBezTo>
                <a:cubicBezTo>
                  <a:pt x="68" y="238"/>
                  <a:pt x="68" y="238"/>
                  <a:pt x="68" y="238"/>
                </a:cubicBezTo>
                <a:cubicBezTo>
                  <a:pt x="68" y="305"/>
                  <a:pt x="68" y="305"/>
                  <a:pt x="68" y="305"/>
                </a:cubicBezTo>
                <a:cubicBezTo>
                  <a:pt x="0" y="305"/>
                  <a:pt x="0" y="305"/>
                  <a:pt x="0" y="305"/>
                </a:cubicBezTo>
                <a:cubicBezTo>
                  <a:pt x="0" y="238"/>
                  <a:pt x="0" y="238"/>
                  <a:pt x="0" y="238"/>
                </a:cubicBezTo>
                <a:cubicBezTo>
                  <a:pt x="0" y="11"/>
                  <a:pt x="0" y="11"/>
                  <a:pt x="0" y="11"/>
                </a:cubicBezTo>
                <a:cubicBezTo>
                  <a:pt x="0" y="5"/>
                  <a:pt x="5" y="0"/>
                  <a:pt x="11" y="0"/>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10" name="Freeform 13"/>
          <p:cNvSpPr/>
          <p:nvPr/>
        </p:nvSpPr>
        <p:spPr bwMode="auto">
          <a:xfrm>
            <a:off x="3414713" y="2116184"/>
            <a:ext cx="296862" cy="1585913"/>
          </a:xfrm>
          <a:custGeom>
            <a:avLst/>
            <a:gdLst>
              <a:gd name="T0" fmla="*/ 12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2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2"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2" y="0"/>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11" name="Freeform 14"/>
          <p:cNvSpPr/>
          <p:nvPr/>
        </p:nvSpPr>
        <p:spPr bwMode="auto">
          <a:xfrm>
            <a:off x="4318000" y="1885997"/>
            <a:ext cx="295275"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12" name="Freeform 15"/>
          <p:cNvSpPr/>
          <p:nvPr/>
        </p:nvSpPr>
        <p:spPr bwMode="auto">
          <a:xfrm>
            <a:off x="4695825" y="1885997"/>
            <a:ext cx="296862"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13" name="Freeform 16"/>
          <p:cNvSpPr/>
          <p:nvPr/>
        </p:nvSpPr>
        <p:spPr bwMode="auto">
          <a:xfrm>
            <a:off x="5075238" y="1885997"/>
            <a:ext cx="296862"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14" name="Freeform 17"/>
          <p:cNvSpPr/>
          <p:nvPr/>
        </p:nvSpPr>
        <p:spPr bwMode="auto">
          <a:xfrm>
            <a:off x="5454650" y="1885997"/>
            <a:ext cx="296862"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15" name="Freeform 18"/>
          <p:cNvSpPr/>
          <p:nvPr/>
        </p:nvSpPr>
        <p:spPr bwMode="auto">
          <a:xfrm>
            <a:off x="4318000" y="3432222"/>
            <a:ext cx="295275" cy="269875"/>
          </a:xfrm>
          <a:custGeom>
            <a:avLst/>
            <a:gdLst>
              <a:gd name="T0" fmla="*/ 11 w 68"/>
              <a:gd name="T1" fmla="*/ 0 h 62"/>
              <a:gd name="T2" fmla="*/ 57 w 68"/>
              <a:gd name="T3" fmla="*/ 0 h 62"/>
              <a:gd name="T4" fmla="*/ 68 w 68"/>
              <a:gd name="T5" fmla="*/ 11 h 62"/>
              <a:gd name="T6" fmla="*/ 68 w 68"/>
              <a:gd name="T7" fmla="*/ 62 h 62"/>
              <a:gd name="T8" fmla="*/ 0 w 68"/>
              <a:gd name="T9" fmla="*/ 62 h 62"/>
              <a:gd name="T10" fmla="*/ 0 w 68"/>
              <a:gd name="T11" fmla="*/ 11 h 62"/>
              <a:gd name="T12" fmla="*/ 11 w 68"/>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11" y="0"/>
                </a:moveTo>
                <a:cubicBezTo>
                  <a:pt x="57" y="0"/>
                  <a:pt x="57" y="0"/>
                  <a:pt x="57" y="0"/>
                </a:cubicBezTo>
                <a:cubicBezTo>
                  <a:pt x="63" y="0"/>
                  <a:pt x="68" y="5"/>
                  <a:pt x="68" y="11"/>
                </a:cubicBezTo>
                <a:cubicBezTo>
                  <a:pt x="68" y="62"/>
                  <a:pt x="68" y="62"/>
                  <a:pt x="68" y="62"/>
                </a:cubicBezTo>
                <a:cubicBezTo>
                  <a:pt x="0" y="62"/>
                  <a:pt x="0" y="62"/>
                  <a:pt x="0" y="62"/>
                </a:cubicBezTo>
                <a:cubicBezTo>
                  <a:pt x="0" y="11"/>
                  <a:pt x="0" y="11"/>
                  <a:pt x="0" y="11"/>
                </a:cubicBezTo>
                <a:cubicBezTo>
                  <a:pt x="0" y="5"/>
                  <a:pt x="5" y="0"/>
                  <a:pt x="11" y="0"/>
                </a:cubicBez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16" name="Freeform 19"/>
          <p:cNvSpPr/>
          <p:nvPr/>
        </p:nvSpPr>
        <p:spPr bwMode="auto">
          <a:xfrm>
            <a:off x="4695825" y="2773409"/>
            <a:ext cx="296862" cy="928688"/>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17" name="Freeform 20"/>
          <p:cNvSpPr/>
          <p:nvPr/>
        </p:nvSpPr>
        <p:spPr bwMode="auto">
          <a:xfrm>
            <a:off x="5075238" y="2116184"/>
            <a:ext cx="296862" cy="1585913"/>
          </a:xfrm>
          <a:custGeom>
            <a:avLst/>
            <a:gdLst>
              <a:gd name="T0" fmla="*/ 11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1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1"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1" y="0"/>
                </a:cubicBez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18" name="Freeform 21"/>
          <p:cNvSpPr/>
          <p:nvPr/>
        </p:nvSpPr>
        <p:spPr bwMode="auto">
          <a:xfrm>
            <a:off x="5454650" y="3005184"/>
            <a:ext cx="296862" cy="696913"/>
          </a:xfrm>
          <a:custGeom>
            <a:avLst/>
            <a:gdLst>
              <a:gd name="T0" fmla="*/ 11 w 68"/>
              <a:gd name="T1" fmla="*/ 0 h 160"/>
              <a:gd name="T2" fmla="*/ 57 w 68"/>
              <a:gd name="T3" fmla="*/ 0 h 160"/>
              <a:gd name="T4" fmla="*/ 68 w 68"/>
              <a:gd name="T5" fmla="*/ 11 h 160"/>
              <a:gd name="T6" fmla="*/ 68 w 68"/>
              <a:gd name="T7" fmla="*/ 160 h 160"/>
              <a:gd name="T8" fmla="*/ 0 w 68"/>
              <a:gd name="T9" fmla="*/ 160 h 160"/>
              <a:gd name="T10" fmla="*/ 0 w 68"/>
              <a:gd name="T11" fmla="*/ 11 h 160"/>
              <a:gd name="T12" fmla="*/ 11 w 68"/>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68" h="160">
                <a:moveTo>
                  <a:pt x="11" y="0"/>
                </a:moveTo>
                <a:cubicBezTo>
                  <a:pt x="57" y="0"/>
                  <a:pt x="57" y="0"/>
                  <a:pt x="57" y="0"/>
                </a:cubicBezTo>
                <a:cubicBezTo>
                  <a:pt x="63" y="0"/>
                  <a:pt x="68" y="5"/>
                  <a:pt x="68" y="11"/>
                </a:cubicBezTo>
                <a:cubicBezTo>
                  <a:pt x="68" y="160"/>
                  <a:pt x="68" y="160"/>
                  <a:pt x="68" y="160"/>
                </a:cubicBezTo>
                <a:cubicBezTo>
                  <a:pt x="0" y="160"/>
                  <a:pt x="0" y="160"/>
                  <a:pt x="0" y="160"/>
                </a:cubicBezTo>
                <a:cubicBezTo>
                  <a:pt x="0" y="11"/>
                  <a:pt x="0" y="11"/>
                  <a:pt x="0" y="11"/>
                </a:cubicBezTo>
                <a:cubicBezTo>
                  <a:pt x="0" y="5"/>
                  <a:pt x="5" y="0"/>
                  <a:pt x="11" y="0"/>
                </a:cubicBez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19" name="Freeform 22"/>
          <p:cNvSpPr/>
          <p:nvPr/>
        </p:nvSpPr>
        <p:spPr bwMode="auto">
          <a:xfrm>
            <a:off x="6343650" y="1885997"/>
            <a:ext cx="296862"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20" name="Freeform 23"/>
          <p:cNvSpPr/>
          <p:nvPr/>
        </p:nvSpPr>
        <p:spPr bwMode="auto">
          <a:xfrm>
            <a:off x="6723063" y="1885997"/>
            <a:ext cx="295275"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21" name="Freeform 24"/>
          <p:cNvSpPr/>
          <p:nvPr/>
        </p:nvSpPr>
        <p:spPr bwMode="auto">
          <a:xfrm>
            <a:off x="7102475" y="1885997"/>
            <a:ext cx="295275"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22" name="Freeform 25"/>
          <p:cNvSpPr/>
          <p:nvPr/>
        </p:nvSpPr>
        <p:spPr bwMode="auto">
          <a:xfrm>
            <a:off x="7480300" y="1885997"/>
            <a:ext cx="296862"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23" name="Freeform 26"/>
          <p:cNvSpPr/>
          <p:nvPr/>
        </p:nvSpPr>
        <p:spPr bwMode="auto">
          <a:xfrm>
            <a:off x="7480300" y="2108247"/>
            <a:ext cx="296862" cy="1593850"/>
          </a:xfrm>
          <a:custGeom>
            <a:avLst/>
            <a:gdLst>
              <a:gd name="T0" fmla="*/ 11 w 68"/>
              <a:gd name="T1" fmla="*/ 0 h 366"/>
              <a:gd name="T2" fmla="*/ 57 w 68"/>
              <a:gd name="T3" fmla="*/ 0 h 366"/>
              <a:gd name="T4" fmla="*/ 68 w 68"/>
              <a:gd name="T5" fmla="*/ 11 h 366"/>
              <a:gd name="T6" fmla="*/ 68 w 68"/>
              <a:gd name="T7" fmla="*/ 238 h 366"/>
              <a:gd name="T8" fmla="*/ 68 w 68"/>
              <a:gd name="T9" fmla="*/ 366 h 366"/>
              <a:gd name="T10" fmla="*/ 0 w 68"/>
              <a:gd name="T11" fmla="*/ 366 h 366"/>
              <a:gd name="T12" fmla="*/ 0 w 68"/>
              <a:gd name="T13" fmla="*/ 238 h 366"/>
              <a:gd name="T14" fmla="*/ 0 w 68"/>
              <a:gd name="T15" fmla="*/ 11 h 366"/>
              <a:gd name="T16" fmla="*/ 11 w 68"/>
              <a:gd name="T17"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6">
                <a:moveTo>
                  <a:pt x="11" y="0"/>
                </a:moveTo>
                <a:cubicBezTo>
                  <a:pt x="57" y="0"/>
                  <a:pt x="57" y="0"/>
                  <a:pt x="57" y="0"/>
                </a:cubicBezTo>
                <a:cubicBezTo>
                  <a:pt x="63" y="0"/>
                  <a:pt x="68" y="5"/>
                  <a:pt x="68" y="11"/>
                </a:cubicBezTo>
                <a:cubicBezTo>
                  <a:pt x="68" y="238"/>
                  <a:pt x="68" y="238"/>
                  <a:pt x="68" y="238"/>
                </a:cubicBezTo>
                <a:cubicBezTo>
                  <a:pt x="68" y="366"/>
                  <a:pt x="68" y="366"/>
                  <a:pt x="68" y="366"/>
                </a:cubicBezTo>
                <a:cubicBezTo>
                  <a:pt x="0" y="366"/>
                  <a:pt x="0" y="366"/>
                  <a:pt x="0" y="366"/>
                </a:cubicBezTo>
                <a:cubicBezTo>
                  <a:pt x="0" y="238"/>
                  <a:pt x="0" y="238"/>
                  <a:pt x="0" y="238"/>
                </a:cubicBezTo>
                <a:cubicBezTo>
                  <a:pt x="0" y="11"/>
                  <a:pt x="0" y="11"/>
                  <a:pt x="0" y="11"/>
                </a:cubicBezTo>
                <a:cubicBezTo>
                  <a:pt x="0" y="5"/>
                  <a:pt x="5" y="0"/>
                  <a:pt x="11" y="0"/>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24" name="Freeform 27"/>
          <p:cNvSpPr/>
          <p:nvPr/>
        </p:nvSpPr>
        <p:spPr bwMode="auto">
          <a:xfrm>
            <a:off x="7102475" y="2403522"/>
            <a:ext cx="295275" cy="1298575"/>
          </a:xfrm>
          <a:custGeom>
            <a:avLst/>
            <a:gdLst>
              <a:gd name="T0" fmla="*/ 11 w 68"/>
              <a:gd name="T1" fmla="*/ 0 h 298"/>
              <a:gd name="T2" fmla="*/ 57 w 68"/>
              <a:gd name="T3" fmla="*/ 0 h 298"/>
              <a:gd name="T4" fmla="*/ 68 w 68"/>
              <a:gd name="T5" fmla="*/ 11 h 298"/>
              <a:gd name="T6" fmla="*/ 68 w 68"/>
              <a:gd name="T7" fmla="*/ 238 h 298"/>
              <a:gd name="T8" fmla="*/ 68 w 68"/>
              <a:gd name="T9" fmla="*/ 298 h 298"/>
              <a:gd name="T10" fmla="*/ 0 w 68"/>
              <a:gd name="T11" fmla="*/ 298 h 298"/>
              <a:gd name="T12" fmla="*/ 0 w 68"/>
              <a:gd name="T13" fmla="*/ 238 h 298"/>
              <a:gd name="T14" fmla="*/ 0 w 68"/>
              <a:gd name="T15" fmla="*/ 11 h 298"/>
              <a:gd name="T16" fmla="*/ 11 w 68"/>
              <a:gd name="T17"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8">
                <a:moveTo>
                  <a:pt x="11" y="0"/>
                </a:moveTo>
                <a:cubicBezTo>
                  <a:pt x="57" y="0"/>
                  <a:pt x="57" y="0"/>
                  <a:pt x="57" y="0"/>
                </a:cubicBezTo>
                <a:cubicBezTo>
                  <a:pt x="63" y="0"/>
                  <a:pt x="68" y="5"/>
                  <a:pt x="68" y="11"/>
                </a:cubicBezTo>
                <a:cubicBezTo>
                  <a:pt x="68" y="238"/>
                  <a:pt x="68" y="238"/>
                  <a:pt x="68" y="238"/>
                </a:cubicBezTo>
                <a:cubicBezTo>
                  <a:pt x="68" y="298"/>
                  <a:pt x="68" y="298"/>
                  <a:pt x="68" y="298"/>
                </a:cubicBezTo>
                <a:cubicBezTo>
                  <a:pt x="0" y="298"/>
                  <a:pt x="0" y="298"/>
                  <a:pt x="0" y="298"/>
                </a:cubicBezTo>
                <a:cubicBezTo>
                  <a:pt x="0" y="238"/>
                  <a:pt x="0" y="238"/>
                  <a:pt x="0" y="238"/>
                </a:cubicBezTo>
                <a:cubicBezTo>
                  <a:pt x="0" y="11"/>
                  <a:pt x="0" y="11"/>
                  <a:pt x="0" y="11"/>
                </a:cubicBezTo>
                <a:cubicBezTo>
                  <a:pt x="0" y="5"/>
                  <a:pt x="5" y="0"/>
                  <a:pt x="11" y="0"/>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25" name="Freeform 28"/>
          <p:cNvSpPr/>
          <p:nvPr/>
        </p:nvSpPr>
        <p:spPr bwMode="auto">
          <a:xfrm>
            <a:off x="6723063" y="2773409"/>
            <a:ext cx="295275" cy="928688"/>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26" name="Freeform 29"/>
          <p:cNvSpPr/>
          <p:nvPr/>
        </p:nvSpPr>
        <p:spPr bwMode="auto">
          <a:xfrm>
            <a:off x="6343650" y="3157584"/>
            <a:ext cx="296862" cy="544513"/>
          </a:xfrm>
          <a:custGeom>
            <a:avLst/>
            <a:gdLst>
              <a:gd name="T0" fmla="*/ 11 w 68"/>
              <a:gd name="T1" fmla="*/ 0 h 125"/>
              <a:gd name="T2" fmla="*/ 57 w 68"/>
              <a:gd name="T3" fmla="*/ 0 h 125"/>
              <a:gd name="T4" fmla="*/ 68 w 68"/>
              <a:gd name="T5" fmla="*/ 11 h 125"/>
              <a:gd name="T6" fmla="*/ 68 w 68"/>
              <a:gd name="T7" fmla="*/ 125 h 125"/>
              <a:gd name="T8" fmla="*/ 0 w 68"/>
              <a:gd name="T9" fmla="*/ 125 h 125"/>
              <a:gd name="T10" fmla="*/ 0 w 68"/>
              <a:gd name="T11" fmla="*/ 11 h 125"/>
              <a:gd name="T12" fmla="*/ 11 w 68"/>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68" h="125">
                <a:moveTo>
                  <a:pt x="11" y="0"/>
                </a:moveTo>
                <a:cubicBezTo>
                  <a:pt x="57" y="0"/>
                  <a:pt x="57" y="0"/>
                  <a:pt x="57" y="0"/>
                </a:cubicBezTo>
                <a:cubicBezTo>
                  <a:pt x="63" y="0"/>
                  <a:pt x="68" y="5"/>
                  <a:pt x="68" y="11"/>
                </a:cubicBezTo>
                <a:cubicBezTo>
                  <a:pt x="68" y="125"/>
                  <a:pt x="68" y="125"/>
                  <a:pt x="68" y="125"/>
                </a:cubicBezTo>
                <a:cubicBezTo>
                  <a:pt x="0" y="125"/>
                  <a:pt x="0" y="125"/>
                  <a:pt x="0" y="125"/>
                </a:cubicBezTo>
                <a:cubicBezTo>
                  <a:pt x="0" y="11"/>
                  <a:pt x="0" y="11"/>
                  <a:pt x="0" y="11"/>
                </a:cubicBezTo>
                <a:cubicBezTo>
                  <a:pt x="0" y="5"/>
                  <a:pt x="5" y="0"/>
                  <a:pt x="11" y="0"/>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27" name="Freeform 30"/>
          <p:cNvSpPr/>
          <p:nvPr/>
        </p:nvSpPr>
        <p:spPr bwMode="auto">
          <a:xfrm>
            <a:off x="8478838" y="1885997"/>
            <a:ext cx="296862" cy="1816100"/>
          </a:xfrm>
          <a:custGeom>
            <a:avLst/>
            <a:gdLst>
              <a:gd name="T0" fmla="*/ 11 w 68"/>
              <a:gd name="T1" fmla="*/ 0 h 417"/>
              <a:gd name="T2" fmla="*/ 56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6" y="0"/>
                  <a:pt x="56" y="0"/>
                  <a:pt x="56"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28" name="Freeform 31"/>
          <p:cNvSpPr/>
          <p:nvPr/>
        </p:nvSpPr>
        <p:spPr bwMode="auto">
          <a:xfrm>
            <a:off x="8853488" y="1885997"/>
            <a:ext cx="296862"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29" name="Freeform 32"/>
          <p:cNvSpPr/>
          <p:nvPr/>
        </p:nvSpPr>
        <p:spPr bwMode="auto">
          <a:xfrm>
            <a:off x="9232900" y="1885997"/>
            <a:ext cx="295275"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30" name="Freeform 33"/>
          <p:cNvSpPr/>
          <p:nvPr/>
        </p:nvSpPr>
        <p:spPr bwMode="auto">
          <a:xfrm>
            <a:off x="9612313" y="1885997"/>
            <a:ext cx="295275" cy="1816100"/>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31" name="Freeform 34"/>
          <p:cNvSpPr/>
          <p:nvPr/>
        </p:nvSpPr>
        <p:spPr bwMode="auto">
          <a:xfrm>
            <a:off x="9612313" y="2125709"/>
            <a:ext cx="295275" cy="1576388"/>
          </a:xfrm>
          <a:custGeom>
            <a:avLst/>
            <a:gdLst>
              <a:gd name="T0" fmla="*/ 11 w 68"/>
              <a:gd name="T1" fmla="*/ 0 h 362"/>
              <a:gd name="T2" fmla="*/ 57 w 68"/>
              <a:gd name="T3" fmla="*/ 0 h 362"/>
              <a:gd name="T4" fmla="*/ 68 w 68"/>
              <a:gd name="T5" fmla="*/ 11 h 362"/>
              <a:gd name="T6" fmla="*/ 68 w 68"/>
              <a:gd name="T7" fmla="*/ 238 h 362"/>
              <a:gd name="T8" fmla="*/ 68 w 68"/>
              <a:gd name="T9" fmla="*/ 362 h 362"/>
              <a:gd name="T10" fmla="*/ 0 w 68"/>
              <a:gd name="T11" fmla="*/ 362 h 362"/>
              <a:gd name="T12" fmla="*/ 0 w 68"/>
              <a:gd name="T13" fmla="*/ 238 h 362"/>
              <a:gd name="T14" fmla="*/ 0 w 68"/>
              <a:gd name="T15" fmla="*/ 11 h 362"/>
              <a:gd name="T16" fmla="*/ 11 w 68"/>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2">
                <a:moveTo>
                  <a:pt x="11" y="0"/>
                </a:moveTo>
                <a:cubicBezTo>
                  <a:pt x="57" y="0"/>
                  <a:pt x="57" y="0"/>
                  <a:pt x="57" y="0"/>
                </a:cubicBezTo>
                <a:cubicBezTo>
                  <a:pt x="63" y="0"/>
                  <a:pt x="68" y="5"/>
                  <a:pt x="68" y="11"/>
                </a:cubicBezTo>
                <a:cubicBezTo>
                  <a:pt x="68" y="238"/>
                  <a:pt x="68" y="238"/>
                  <a:pt x="68" y="238"/>
                </a:cubicBezTo>
                <a:cubicBezTo>
                  <a:pt x="68" y="362"/>
                  <a:pt x="68" y="362"/>
                  <a:pt x="68" y="362"/>
                </a:cubicBezTo>
                <a:cubicBezTo>
                  <a:pt x="0" y="362"/>
                  <a:pt x="0" y="362"/>
                  <a:pt x="0" y="362"/>
                </a:cubicBezTo>
                <a:cubicBezTo>
                  <a:pt x="0" y="238"/>
                  <a:pt x="0" y="238"/>
                  <a:pt x="0" y="238"/>
                </a:cubicBezTo>
                <a:cubicBezTo>
                  <a:pt x="0" y="11"/>
                  <a:pt x="0" y="11"/>
                  <a:pt x="0" y="11"/>
                </a:cubicBezTo>
                <a:cubicBezTo>
                  <a:pt x="0" y="5"/>
                  <a:pt x="5" y="0"/>
                  <a:pt x="11" y="0"/>
                </a:cubicBez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32" name="Freeform 35"/>
          <p:cNvSpPr/>
          <p:nvPr/>
        </p:nvSpPr>
        <p:spPr bwMode="auto">
          <a:xfrm>
            <a:off x="9232900" y="2263822"/>
            <a:ext cx="295275" cy="1438275"/>
          </a:xfrm>
          <a:custGeom>
            <a:avLst/>
            <a:gdLst>
              <a:gd name="T0" fmla="*/ 11 w 68"/>
              <a:gd name="T1" fmla="*/ 0 h 330"/>
              <a:gd name="T2" fmla="*/ 57 w 68"/>
              <a:gd name="T3" fmla="*/ 0 h 330"/>
              <a:gd name="T4" fmla="*/ 68 w 68"/>
              <a:gd name="T5" fmla="*/ 11 h 330"/>
              <a:gd name="T6" fmla="*/ 68 w 68"/>
              <a:gd name="T7" fmla="*/ 238 h 330"/>
              <a:gd name="T8" fmla="*/ 68 w 68"/>
              <a:gd name="T9" fmla="*/ 330 h 330"/>
              <a:gd name="T10" fmla="*/ 0 w 68"/>
              <a:gd name="T11" fmla="*/ 330 h 330"/>
              <a:gd name="T12" fmla="*/ 0 w 68"/>
              <a:gd name="T13" fmla="*/ 238 h 330"/>
              <a:gd name="T14" fmla="*/ 0 w 68"/>
              <a:gd name="T15" fmla="*/ 11 h 330"/>
              <a:gd name="T16" fmla="*/ 11 w 68"/>
              <a:gd name="T17"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30">
                <a:moveTo>
                  <a:pt x="11" y="0"/>
                </a:moveTo>
                <a:cubicBezTo>
                  <a:pt x="57" y="0"/>
                  <a:pt x="57" y="0"/>
                  <a:pt x="57" y="0"/>
                </a:cubicBezTo>
                <a:cubicBezTo>
                  <a:pt x="63" y="0"/>
                  <a:pt x="68" y="5"/>
                  <a:pt x="68" y="11"/>
                </a:cubicBezTo>
                <a:cubicBezTo>
                  <a:pt x="68" y="238"/>
                  <a:pt x="68" y="238"/>
                  <a:pt x="68" y="238"/>
                </a:cubicBezTo>
                <a:cubicBezTo>
                  <a:pt x="68" y="330"/>
                  <a:pt x="68" y="330"/>
                  <a:pt x="68" y="330"/>
                </a:cubicBezTo>
                <a:cubicBezTo>
                  <a:pt x="0" y="330"/>
                  <a:pt x="0" y="330"/>
                  <a:pt x="0" y="330"/>
                </a:cubicBezTo>
                <a:cubicBezTo>
                  <a:pt x="0" y="238"/>
                  <a:pt x="0" y="238"/>
                  <a:pt x="0" y="238"/>
                </a:cubicBezTo>
                <a:cubicBezTo>
                  <a:pt x="0" y="11"/>
                  <a:pt x="0" y="11"/>
                  <a:pt x="0" y="11"/>
                </a:cubicBezTo>
                <a:cubicBezTo>
                  <a:pt x="0" y="5"/>
                  <a:pt x="5" y="0"/>
                  <a:pt x="11" y="0"/>
                </a:cubicBez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33" name="Freeform 36"/>
          <p:cNvSpPr/>
          <p:nvPr/>
        </p:nvSpPr>
        <p:spPr bwMode="auto">
          <a:xfrm>
            <a:off x="8853488" y="3314747"/>
            <a:ext cx="296862" cy="387350"/>
          </a:xfrm>
          <a:custGeom>
            <a:avLst/>
            <a:gdLst>
              <a:gd name="T0" fmla="*/ 11 w 68"/>
              <a:gd name="T1" fmla="*/ 0 h 89"/>
              <a:gd name="T2" fmla="*/ 57 w 68"/>
              <a:gd name="T3" fmla="*/ 0 h 89"/>
              <a:gd name="T4" fmla="*/ 68 w 68"/>
              <a:gd name="T5" fmla="*/ 11 h 89"/>
              <a:gd name="T6" fmla="*/ 68 w 68"/>
              <a:gd name="T7" fmla="*/ 89 h 89"/>
              <a:gd name="T8" fmla="*/ 0 w 68"/>
              <a:gd name="T9" fmla="*/ 89 h 89"/>
              <a:gd name="T10" fmla="*/ 0 w 68"/>
              <a:gd name="T11" fmla="*/ 11 h 89"/>
              <a:gd name="T12" fmla="*/ 11 w 68"/>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68" h="89">
                <a:moveTo>
                  <a:pt x="11" y="0"/>
                </a:moveTo>
                <a:cubicBezTo>
                  <a:pt x="57" y="0"/>
                  <a:pt x="57" y="0"/>
                  <a:pt x="57" y="0"/>
                </a:cubicBezTo>
                <a:cubicBezTo>
                  <a:pt x="63" y="0"/>
                  <a:pt x="68" y="5"/>
                  <a:pt x="68" y="11"/>
                </a:cubicBezTo>
                <a:cubicBezTo>
                  <a:pt x="68" y="89"/>
                  <a:pt x="68" y="89"/>
                  <a:pt x="68" y="89"/>
                </a:cubicBezTo>
                <a:cubicBezTo>
                  <a:pt x="0" y="89"/>
                  <a:pt x="0" y="89"/>
                  <a:pt x="0" y="89"/>
                </a:cubicBezTo>
                <a:cubicBezTo>
                  <a:pt x="0" y="11"/>
                  <a:pt x="0" y="11"/>
                  <a:pt x="0" y="11"/>
                </a:cubicBezTo>
                <a:cubicBezTo>
                  <a:pt x="0" y="5"/>
                  <a:pt x="5" y="0"/>
                  <a:pt x="11" y="0"/>
                </a:cubicBez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34" name="Freeform 37"/>
          <p:cNvSpPr/>
          <p:nvPr/>
        </p:nvSpPr>
        <p:spPr bwMode="auto">
          <a:xfrm>
            <a:off x="8478838" y="2595609"/>
            <a:ext cx="296862" cy="1106488"/>
          </a:xfrm>
          <a:custGeom>
            <a:avLst/>
            <a:gdLst>
              <a:gd name="T0" fmla="*/ 11 w 68"/>
              <a:gd name="T1" fmla="*/ 0 h 254"/>
              <a:gd name="T2" fmla="*/ 56 w 68"/>
              <a:gd name="T3" fmla="*/ 0 h 254"/>
              <a:gd name="T4" fmla="*/ 68 w 68"/>
              <a:gd name="T5" fmla="*/ 11 h 254"/>
              <a:gd name="T6" fmla="*/ 68 w 68"/>
              <a:gd name="T7" fmla="*/ 238 h 254"/>
              <a:gd name="T8" fmla="*/ 68 w 68"/>
              <a:gd name="T9" fmla="*/ 254 h 254"/>
              <a:gd name="T10" fmla="*/ 0 w 68"/>
              <a:gd name="T11" fmla="*/ 254 h 254"/>
              <a:gd name="T12" fmla="*/ 0 w 68"/>
              <a:gd name="T13" fmla="*/ 238 h 254"/>
              <a:gd name="T14" fmla="*/ 0 w 68"/>
              <a:gd name="T15" fmla="*/ 11 h 254"/>
              <a:gd name="T16" fmla="*/ 11 w 68"/>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54">
                <a:moveTo>
                  <a:pt x="11" y="0"/>
                </a:moveTo>
                <a:cubicBezTo>
                  <a:pt x="56" y="0"/>
                  <a:pt x="56" y="0"/>
                  <a:pt x="56" y="0"/>
                </a:cubicBezTo>
                <a:cubicBezTo>
                  <a:pt x="63" y="0"/>
                  <a:pt x="68" y="5"/>
                  <a:pt x="68" y="11"/>
                </a:cubicBezTo>
                <a:cubicBezTo>
                  <a:pt x="68" y="238"/>
                  <a:pt x="68" y="238"/>
                  <a:pt x="68" y="238"/>
                </a:cubicBezTo>
                <a:cubicBezTo>
                  <a:pt x="68" y="254"/>
                  <a:pt x="68" y="254"/>
                  <a:pt x="68" y="254"/>
                </a:cubicBezTo>
                <a:cubicBezTo>
                  <a:pt x="0" y="254"/>
                  <a:pt x="0" y="254"/>
                  <a:pt x="0" y="254"/>
                </a:cubicBezTo>
                <a:cubicBezTo>
                  <a:pt x="0" y="238"/>
                  <a:pt x="0" y="238"/>
                  <a:pt x="0" y="238"/>
                </a:cubicBezTo>
                <a:cubicBezTo>
                  <a:pt x="0" y="11"/>
                  <a:pt x="0" y="11"/>
                  <a:pt x="0" y="11"/>
                </a:cubicBezTo>
                <a:cubicBezTo>
                  <a:pt x="0" y="5"/>
                  <a:pt x="5" y="0"/>
                  <a:pt x="11" y="0"/>
                </a:cubicBez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35" name="Oval 38"/>
          <p:cNvSpPr>
            <a:spLocks noChangeArrowheads="1"/>
          </p:cNvSpPr>
          <p:nvPr/>
        </p:nvSpPr>
        <p:spPr bwMode="auto">
          <a:xfrm>
            <a:off x="2613025" y="4004837"/>
            <a:ext cx="749300" cy="751832"/>
          </a:xfrm>
          <a:prstGeom prst="ellipse">
            <a:avLst/>
          </a:prstGeom>
          <a:solidFill>
            <a:schemeClr val="bg1"/>
          </a:solidFill>
          <a:ln w="12700" cap="flat">
            <a:solidFill>
              <a:srgbClr val="FEC208"/>
            </a:solidFill>
            <a:prstDash val="solid"/>
            <a:miter lim="800000"/>
          </a:ln>
        </p:spPr>
        <p:txBody>
          <a:bodyPr vert="horz" wrap="square" lIns="91440" tIns="45720" rIns="91440" bIns="45720" numCol="1" anchor="t" anchorCtr="0" compatLnSpc="1"/>
          <a:lstStyle/>
          <a:p>
            <a:endParaRPr lang="zh-CN" altLang="en-US"/>
          </a:p>
        </p:txBody>
      </p:sp>
      <p:sp>
        <p:nvSpPr>
          <p:cNvPr id="36" name="Freeform 39"/>
          <p:cNvSpPr>
            <a:spLocks noEditPoints="1"/>
          </p:cNvSpPr>
          <p:nvPr/>
        </p:nvSpPr>
        <p:spPr bwMode="auto">
          <a:xfrm>
            <a:off x="2791341" y="4179506"/>
            <a:ext cx="397432" cy="402496"/>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37" name="Oval 40"/>
          <p:cNvSpPr>
            <a:spLocks noChangeArrowheads="1"/>
          </p:cNvSpPr>
          <p:nvPr/>
        </p:nvSpPr>
        <p:spPr bwMode="auto">
          <a:xfrm>
            <a:off x="4657202" y="4004837"/>
            <a:ext cx="751832" cy="751832"/>
          </a:xfrm>
          <a:prstGeom prst="ellipse">
            <a:avLst/>
          </a:prstGeom>
          <a:solidFill>
            <a:schemeClr val="bg1"/>
          </a:solidFill>
          <a:ln w="12700" cap="flat">
            <a:solidFill>
              <a:srgbClr val="FEC208"/>
            </a:solidFill>
            <a:prstDash val="solid"/>
            <a:miter lim="800000"/>
          </a:ln>
        </p:spPr>
        <p:txBody>
          <a:bodyPr vert="horz" wrap="square" lIns="91440" tIns="45720" rIns="91440" bIns="45720" numCol="1" anchor="t" anchorCtr="0" compatLnSpc="1"/>
          <a:lstStyle/>
          <a:p>
            <a:endParaRPr lang="zh-CN" altLang="en-US"/>
          </a:p>
        </p:txBody>
      </p:sp>
      <p:sp>
        <p:nvSpPr>
          <p:cNvPr id="38" name="Oval 41"/>
          <p:cNvSpPr>
            <a:spLocks noChangeArrowheads="1"/>
          </p:cNvSpPr>
          <p:nvPr/>
        </p:nvSpPr>
        <p:spPr bwMode="auto">
          <a:xfrm>
            <a:off x="6691313" y="4004837"/>
            <a:ext cx="749300" cy="751832"/>
          </a:xfrm>
          <a:prstGeom prst="ellipse">
            <a:avLst/>
          </a:prstGeom>
          <a:solidFill>
            <a:schemeClr val="bg1"/>
          </a:solidFill>
          <a:ln w="12700" cap="flat">
            <a:solidFill>
              <a:srgbClr val="FEC208"/>
            </a:solidFill>
            <a:prstDash val="solid"/>
            <a:miter lim="800000"/>
          </a:ln>
        </p:spPr>
        <p:txBody>
          <a:bodyPr vert="horz" wrap="square" lIns="91440" tIns="45720" rIns="91440" bIns="45720" numCol="1" anchor="t" anchorCtr="0" compatLnSpc="1"/>
          <a:lstStyle/>
          <a:p>
            <a:endParaRPr lang="zh-CN" altLang="en-US"/>
          </a:p>
        </p:txBody>
      </p:sp>
      <p:sp>
        <p:nvSpPr>
          <p:cNvPr id="39" name="Oval 42"/>
          <p:cNvSpPr>
            <a:spLocks noChangeArrowheads="1"/>
          </p:cNvSpPr>
          <p:nvPr/>
        </p:nvSpPr>
        <p:spPr bwMode="auto">
          <a:xfrm>
            <a:off x="8802290" y="4004837"/>
            <a:ext cx="749300" cy="751832"/>
          </a:xfrm>
          <a:prstGeom prst="ellipse">
            <a:avLst/>
          </a:prstGeom>
          <a:solidFill>
            <a:schemeClr val="bg1"/>
          </a:solidFill>
          <a:ln w="12700" cap="flat">
            <a:solidFill>
              <a:srgbClr val="FEC208"/>
            </a:solidFill>
            <a:prstDash val="solid"/>
            <a:miter lim="800000"/>
          </a:ln>
        </p:spPr>
        <p:txBody>
          <a:bodyPr vert="horz" wrap="square" lIns="91440" tIns="45720" rIns="91440" bIns="45720" numCol="1" anchor="t" anchorCtr="0" compatLnSpc="1"/>
          <a:lstStyle/>
          <a:p>
            <a:endParaRPr lang="zh-CN" altLang="en-US"/>
          </a:p>
        </p:txBody>
      </p:sp>
      <p:sp>
        <p:nvSpPr>
          <p:cNvPr id="41" name="Freeform 43"/>
          <p:cNvSpPr>
            <a:spLocks noEditPoints="1"/>
          </p:cNvSpPr>
          <p:nvPr/>
        </p:nvSpPr>
        <p:spPr bwMode="auto">
          <a:xfrm>
            <a:off x="6907899" y="4255447"/>
            <a:ext cx="311364" cy="250614"/>
          </a:xfrm>
          <a:custGeom>
            <a:avLst/>
            <a:gdLst>
              <a:gd name="T0" fmla="*/ 25 w 45"/>
              <a:gd name="T1" fmla="*/ 23 h 36"/>
              <a:gd name="T2" fmla="*/ 25 w 45"/>
              <a:gd name="T3" fmla="*/ 24 h 36"/>
              <a:gd name="T4" fmla="*/ 24 w 45"/>
              <a:gd name="T5" fmla="*/ 24 h 36"/>
              <a:gd name="T6" fmla="*/ 23 w 45"/>
              <a:gd name="T7" fmla="*/ 24 h 36"/>
              <a:gd name="T8" fmla="*/ 21 w 45"/>
              <a:gd name="T9" fmla="*/ 24 h 36"/>
              <a:gd name="T10" fmla="*/ 21 w 45"/>
              <a:gd name="T11" fmla="*/ 24 h 36"/>
              <a:gd name="T12" fmla="*/ 21 w 45"/>
              <a:gd name="T13" fmla="*/ 23 h 36"/>
              <a:gd name="T14" fmla="*/ 0 w 45"/>
              <a:gd name="T15" fmla="*/ 16 h 36"/>
              <a:gd name="T16" fmla="*/ 0 w 45"/>
              <a:gd name="T17" fmla="*/ 29 h 36"/>
              <a:gd name="T18" fmla="*/ 7 w 45"/>
              <a:gd name="T19" fmla="*/ 36 h 36"/>
              <a:gd name="T20" fmla="*/ 23 w 45"/>
              <a:gd name="T21" fmla="*/ 36 h 36"/>
              <a:gd name="T22" fmla="*/ 38 w 45"/>
              <a:gd name="T23" fmla="*/ 36 h 36"/>
              <a:gd name="T24" fmla="*/ 45 w 45"/>
              <a:gd name="T25" fmla="*/ 29 h 36"/>
              <a:gd name="T26" fmla="*/ 45 w 45"/>
              <a:gd name="T27" fmla="*/ 16 h 36"/>
              <a:gd name="T28" fmla="*/ 25 w 45"/>
              <a:gd name="T29" fmla="*/ 23 h 36"/>
              <a:gd name="T30" fmla="*/ 23 w 45"/>
              <a:gd name="T31" fmla="*/ 21 h 36"/>
              <a:gd name="T32" fmla="*/ 23 w 45"/>
              <a:gd name="T33" fmla="*/ 21 h 36"/>
              <a:gd name="T34" fmla="*/ 24 w 45"/>
              <a:gd name="T35" fmla="*/ 21 h 36"/>
              <a:gd name="T36" fmla="*/ 24 w 45"/>
              <a:gd name="T37" fmla="*/ 23 h 36"/>
              <a:gd name="T38" fmla="*/ 23 w 45"/>
              <a:gd name="T39" fmla="*/ 24 h 36"/>
              <a:gd name="T40" fmla="*/ 23 w 45"/>
              <a:gd name="T41" fmla="*/ 24 h 36"/>
              <a:gd name="T42" fmla="*/ 22 w 45"/>
              <a:gd name="T43" fmla="*/ 24 h 36"/>
              <a:gd name="T44" fmla="*/ 21 w 45"/>
              <a:gd name="T45" fmla="*/ 23 h 36"/>
              <a:gd name="T46" fmla="*/ 21 w 45"/>
              <a:gd name="T47" fmla="*/ 21 h 36"/>
              <a:gd name="T48" fmla="*/ 22 w 45"/>
              <a:gd name="T49" fmla="*/ 21 h 36"/>
              <a:gd name="T50" fmla="*/ 23 w 45"/>
              <a:gd name="T51" fmla="*/ 21 h 36"/>
              <a:gd name="T52" fmla="*/ 21 w 45"/>
              <a:gd name="T53" fmla="*/ 21 h 36"/>
              <a:gd name="T54" fmla="*/ 21 w 45"/>
              <a:gd name="T55" fmla="*/ 22 h 36"/>
              <a:gd name="T56" fmla="*/ 0 w 45"/>
              <a:gd name="T57" fmla="*/ 15 h 36"/>
              <a:gd name="T58" fmla="*/ 7 w 45"/>
              <a:gd name="T59" fmla="*/ 9 h 36"/>
              <a:gd name="T60" fmla="*/ 23 w 45"/>
              <a:gd name="T61" fmla="*/ 9 h 36"/>
              <a:gd name="T62" fmla="*/ 38 w 45"/>
              <a:gd name="T63" fmla="*/ 9 h 36"/>
              <a:gd name="T64" fmla="*/ 45 w 45"/>
              <a:gd name="T65" fmla="*/ 15 h 36"/>
              <a:gd name="T66" fmla="*/ 25 w 45"/>
              <a:gd name="T67" fmla="*/ 22 h 36"/>
              <a:gd name="T68" fmla="*/ 25 w 45"/>
              <a:gd name="T69" fmla="*/ 21 h 36"/>
              <a:gd name="T70" fmla="*/ 24 w 45"/>
              <a:gd name="T71" fmla="*/ 20 h 36"/>
              <a:gd name="T72" fmla="*/ 23 w 45"/>
              <a:gd name="T73" fmla="*/ 20 h 36"/>
              <a:gd name="T74" fmla="*/ 21 w 45"/>
              <a:gd name="T75" fmla="*/ 20 h 36"/>
              <a:gd name="T76" fmla="*/ 21 w 45"/>
              <a:gd name="T77" fmla="*/ 21 h 36"/>
              <a:gd name="T78" fmla="*/ 23 w 45"/>
              <a:gd name="T79" fmla="*/ 1 h 36"/>
              <a:gd name="T80" fmla="*/ 23 w 45"/>
              <a:gd name="T81" fmla="*/ 1 h 36"/>
              <a:gd name="T82" fmla="*/ 30 w 45"/>
              <a:gd name="T83" fmla="*/ 8 h 36"/>
              <a:gd name="T84" fmla="*/ 31 w 45"/>
              <a:gd name="T85" fmla="*/ 8 h 36"/>
              <a:gd name="T86" fmla="*/ 23 w 45"/>
              <a:gd name="T87" fmla="*/ 0 h 36"/>
              <a:gd name="T88" fmla="*/ 23 w 45"/>
              <a:gd name="T89" fmla="*/ 0 h 36"/>
              <a:gd name="T90" fmla="*/ 14 w 45"/>
              <a:gd name="T91" fmla="*/ 8 h 36"/>
              <a:gd name="T92" fmla="*/ 16 w 45"/>
              <a:gd name="T93" fmla="*/ 8 h 36"/>
              <a:gd name="T94" fmla="*/ 23 w 45"/>
              <a:gd name="T9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 h="36">
                <a:moveTo>
                  <a:pt x="25" y="23"/>
                </a:moveTo>
                <a:cubicBezTo>
                  <a:pt x="25" y="24"/>
                  <a:pt x="25" y="24"/>
                  <a:pt x="25" y="24"/>
                </a:cubicBezTo>
                <a:cubicBezTo>
                  <a:pt x="25" y="24"/>
                  <a:pt x="25" y="24"/>
                  <a:pt x="24" y="24"/>
                </a:cubicBezTo>
                <a:cubicBezTo>
                  <a:pt x="23" y="24"/>
                  <a:pt x="23" y="24"/>
                  <a:pt x="23" y="24"/>
                </a:cubicBezTo>
                <a:cubicBezTo>
                  <a:pt x="21" y="24"/>
                  <a:pt x="21" y="24"/>
                  <a:pt x="21" y="24"/>
                </a:cubicBezTo>
                <a:cubicBezTo>
                  <a:pt x="21" y="24"/>
                  <a:pt x="21" y="24"/>
                  <a:pt x="21" y="24"/>
                </a:cubicBezTo>
                <a:cubicBezTo>
                  <a:pt x="21" y="23"/>
                  <a:pt x="21" y="23"/>
                  <a:pt x="21" y="23"/>
                </a:cubicBezTo>
                <a:cubicBezTo>
                  <a:pt x="0" y="16"/>
                  <a:pt x="0" y="16"/>
                  <a:pt x="0" y="16"/>
                </a:cubicBezTo>
                <a:cubicBezTo>
                  <a:pt x="0" y="29"/>
                  <a:pt x="0" y="29"/>
                  <a:pt x="0" y="29"/>
                </a:cubicBezTo>
                <a:cubicBezTo>
                  <a:pt x="0" y="33"/>
                  <a:pt x="3" y="36"/>
                  <a:pt x="7" y="36"/>
                </a:cubicBezTo>
                <a:cubicBezTo>
                  <a:pt x="23" y="36"/>
                  <a:pt x="23" y="36"/>
                  <a:pt x="23" y="36"/>
                </a:cubicBezTo>
                <a:cubicBezTo>
                  <a:pt x="38" y="36"/>
                  <a:pt x="38" y="36"/>
                  <a:pt x="38" y="36"/>
                </a:cubicBezTo>
                <a:cubicBezTo>
                  <a:pt x="42" y="36"/>
                  <a:pt x="45" y="33"/>
                  <a:pt x="45" y="29"/>
                </a:cubicBezTo>
                <a:cubicBezTo>
                  <a:pt x="45" y="16"/>
                  <a:pt x="45" y="16"/>
                  <a:pt x="45" y="16"/>
                </a:cubicBezTo>
                <a:cubicBezTo>
                  <a:pt x="25" y="23"/>
                  <a:pt x="25" y="23"/>
                  <a:pt x="25" y="23"/>
                </a:cubicBezTo>
                <a:close/>
                <a:moveTo>
                  <a:pt x="23" y="21"/>
                </a:moveTo>
                <a:cubicBezTo>
                  <a:pt x="23" y="21"/>
                  <a:pt x="23" y="21"/>
                  <a:pt x="23" y="21"/>
                </a:cubicBezTo>
                <a:cubicBezTo>
                  <a:pt x="24" y="21"/>
                  <a:pt x="24" y="21"/>
                  <a:pt x="24" y="21"/>
                </a:cubicBezTo>
                <a:cubicBezTo>
                  <a:pt x="24" y="23"/>
                  <a:pt x="24" y="23"/>
                  <a:pt x="24" y="23"/>
                </a:cubicBezTo>
                <a:cubicBezTo>
                  <a:pt x="24" y="23"/>
                  <a:pt x="24" y="24"/>
                  <a:pt x="23" y="24"/>
                </a:cubicBezTo>
                <a:cubicBezTo>
                  <a:pt x="23" y="24"/>
                  <a:pt x="23" y="24"/>
                  <a:pt x="23" y="24"/>
                </a:cubicBezTo>
                <a:cubicBezTo>
                  <a:pt x="22" y="24"/>
                  <a:pt x="22" y="24"/>
                  <a:pt x="22" y="24"/>
                </a:cubicBezTo>
                <a:cubicBezTo>
                  <a:pt x="22" y="24"/>
                  <a:pt x="21" y="23"/>
                  <a:pt x="21" y="23"/>
                </a:cubicBezTo>
                <a:cubicBezTo>
                  <a:pt x="21" y="21"/>
                  <a:pt x="21" y="21"/>
                  <a:pt x="21" y="21"/>
                </a:cubicBezTo>
                <a:cubicBezTo>
                  <a:pt x="21" y="21"/>
                  <a:pt x="22" y="21"/>
                  <a:pt x="22" y="21"/>
                </a:cubicBezTo>
                <a:cubicBezTo>
                  <a:pt x="23" y="21"/>
                  <a:pt x="23" y="21"/>
                  <a:pt x="23" y="21"/>
                </a:cubicBezTo>
                <a:close/>
                <a:moveTo>
                  <a:pt x="21" y="21"/>
                </a:moveTo>
                <a:cubicBezTo>
                  <a:pt x="21" y="22"/>
                  <a:pt x="21" y="22"/>
                  <a:pt x="21" y="22"/>
                </a:cubicBezTo>
                <a:cubicBezTo>
                  <a:pt x="0" y="15"/>
                  <a:pt x="0" y="15"/>
                  <a:pt x="0" y="15"/>
                </a:cubicBezTo>
                <a:cubicBezTo>
                  <a:pt x="1" y="11"/>
                  <a:pt x="4" y="9"/>
                  <a:pt x="7" y="9"/>
                </a:cubicBezTo>
                <a:cubicBezTo>
                  <a:pt x="23" y="9"/>
                  <a:pt x="23" y="9"/>
                  <a:pt x="23" y="9"/>
                </a:cubicBezTo>
                <a:cubicBezTo>
                  <a:pt x="38" y="9"/>
                  <a:pt x="38" y="9"/>
                  <a:pt x="38" y="9"/>
                </a:cubicBezTo>
                <a:cubicBezTo>
                  <a:pt x="42" y="9"/>
                  <a:pt x="45" y="11"/>
                  <a:pt x="45" y="15"/>
                </a:cubicBezTo>
                <a:cubicBezTo>
                  <a:pt x="25" y="22"/>
                  <a:pt x="25" y="22"/>
                  <a:pt x="25" y="22"/>
                </a:cubicBezTo>
                <a:cubicBezTo>
                  <a:pt x="25" y="21"/>
                  <a:pt x="25" y="21"/>
                  <a:pt x="25" y="21"/>
                </a:cubicBezTo>
                <a:cubicBezTo>
                  <a:pt x="25" y="20"/>
                  <a:pt x="25" y="20"/>
                  <a:pt x="24" y="20"/>
                </a:cubicBezTo>
                <a:cubicBezTo>
                  <a:pt x="23" y="20"/>
                  <a:pt x="23" y="20"/>
                  <a:pt x="23" y="20"/>
                </a:cubicBezTo>
                <a:cubicBezTo>
                  <a:pt x="21" y="20"/>
                  <a:pt x="21" y="20"/>
                  <a:pt x="21" y="20"/>
                </a:cubicBezTo>
                <a:cubicBezTo>
                  <a:pt x="21" y="20"/>
                  <a:pt x="21" y="20"/>
                  <a:pt x="21" y="21"/>
                </a:cubicBezTo>
                <a:close/>
                <a:moveTo>
                  <a:pt x="23" y="1"/>
                </a:moveTo>
                <a:cubicBezTo>
                  <a:pt x="23" y="1"/>
                  <a:pt x="23" y="1"/>
                  <a:pt x="23" y="1"/>
                </a:cubicBezTo>
                <a:cubicBezTo>
                  <a:pt x="27" y="1"/>
                  <a:pt x="30" y="4"/>
                  <a:pt x="30" y="8"/>
                </a:cubicBezTo>
                <a:cubicBezTo>
                  <a:pt x="31" y="8"/>
                  <a:pt x="31" y="8"/>
                  <a:pt x="31" y="8"/>
                </a:cubicBezTo>
                <a:cubicBezTo>
                  <a:pt x="31" y="4"/>
                  <a:pt x="27" y="0"/>
                  <a:pt x="23" y="0"/>
                </a:cubicBezTo>
                <a:cubicBezTo>
                  <a:pt x="23" y="0"/>
                  <a:pt x="23" y="0"/>
                  <a:pt x="23" y="0"/>
                </a:cubicBezTo>
                <a:cubicBezTo>
                  <a:pt x="18" y="0"/>
                  <a:pt x="14" y="4"/>
                  <a:pt x="14" y="8"/>
                </a:cubicBezTo>
                <a:cubicBezTo>
                  <a:pt x="16" y="8"/>
                  <a:pt x="16" y="8"/>
                  <a:pt x="16" y="8"/>
                </a:cubicBezTo>
                <a:cubicBezTo>
                  <a:pt x="16" y="4"/>
                  <a:pt x="19" y="1"/>
                  <a:pt x="23" y="1"/>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42" name="Freeform 44"/>
          <p:cNvSpPr>
            <a:spLocks noEditPoints="1"/>
          </p:cNvSpPr>
          <p:nvPr/>
        </p:nvSpPr>
        <p:spPr bwMode="auto">
          <a:xfrm>
            <a:off x="4817154" y="4194222"/>
            <a:ext cx="430342" cy="374650"/>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43" name="Freeform 45"/>
          <p:cNvSpPr>
            <a:spLocks noEditPoints="1"/>
          </p:cNvSpPr>
          <p:nvPr/>
        </p:nvSpPr>
        <p:spPr bwMode="auto">
          <a:xfrm>
            <a:off x="9017460" y="4201173"/>
            <a:ext cx="318960" cy="354398"/>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44" name="TextBox 43"/>
          <p:cNvSpPr txBox="1"/>
          <p:nvPr/>
        </p:nvSpPr>
        <p:spPr>
          <a:xfrm>
            <a:off x="1938680" y="5208758"/>
            <a:ext cx="2097992" cy="812530"/>
          </a:xfrm>
          <a:prstGeom prst="rect">
            <a:avLst/>
          </a:prstGeom>
          <a:noFill/>
        </p:spPr>
        <p:txBody>
          <a:bodyPr wrap="square" rtlCol="0">
            <a:spAutoFit/>
          </a:bodyPr>
          <a:lstStyle/>
          <a:p>
            <a:pPr algn="ct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45" name="TextBox 44"/>
          <p:cNvSpPr txBox="1"/>
          <p:nvPr/>
        </p:nvSpPr>
        <p:spPr>
          <a:xfrm>
            <a:off x="2100538" y="4905843"/>
            <a:ext cx="1774276" cy="325858"/>
          </a:xfrm>
          <a:prstGeom prst="rect">
            <a:avLst/>
          </a:prstGeom>
          <a:noFill/>
        </p:spPr>
        <p:txBody>
          <a:bodyPr wrap="square" tIns="0" bIns="0" rtlCol="0" anchor="t">
            <a:spAutoFit/>
          </a:bodyPr>
          <a:lstStyle/>
          <a:p>
            <a:pPr algn="ctr">
              <a:lnSpc>
                <a:spcPct val="150000"/>
              </a:lnSpc>
            </a:pPr>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46" name="TextBox 45"/>
          <p:cNvSpPr txBox="1"/>
          <p:nvPr/>
        </p:nvSpPr>
        <p:spPr>
          <a:xfrm>
            <a:off x="3997214" y="5208758"/>
            <a:ext cx="2097992" cy="812530"/>
          </a:xfrm>
          <a:prstGeom prst="rect">
            <a:avLst/>
          </a:prstGeom>
          <a:noFill/>
        </p:spPr>
        <p:txBody>
          <a:bodyPr wrap="square" rtlCol="0">
            <a:spAutoFit/>
          </a:bodyPr>
          <a:lstStyle/>
          <a:p>
            <a:pPr algn="ct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47" name="TextBox 46"/>
          <p:cNvSpPr txBox="1"/>
          <p:nvPr/>
        </p:nvSpPr>
        <p:spPr>
          <a:xfrm>
            <a:off x="4159072" y="4905843"/>
            <a:ext cx="1774276" cy="325858"/>
          </a:xfrm>
          <a:prstGeom prst="rect">
            <a:avLst/>
          </a:prstGeom>
          <a:noFill/>
        </p:spPr>
        <p:txBody>
          <a:bodyPr wrap="square" tIns="0" bIns="0" rtlCol="0" anchor="t">
            <a:spAutoFit/>
          </a:bodyPr>
          <a:lstStyle/>
          <a:p>
            <a:pPr algn="ctr">
              <a:lnSpc>
                <a:spcPct val="150000"/>
              </a:lnSpc>
            </a:pPr>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48" name="TextBox 47"/>
          <p:cNvSpPr txBox="1"/>
          <p:nvPr/>
        </p:nvSpPr>
        <p:spPr>
          <a:xfrm>
            <a:off x="6028079" y="5208758"/>
            <a:ext cx="2097992" cy="812530"/>
          </a:xfrm>
          <a:prstGeom prst="rect">
            <a:avLst/>
          </a:prstGeom>
          <a:noFill/>
        </p:spPr>
        <p:txBody>
          <a:bodyPr wrap="square" rtlCol="0">
            <a:spAutoFit/>
          </a:bodyPr>
          <a:lstStyle/>
          <a:p>
            <a:pPr algn="ct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49" name="TextBox 48"/>
          <p:cNvSpPr txBox="1"/>
          <p:nvPr/>
        </p:nvSpPr>
        <p:spPr>
          <a:xfrm>
            <a:off x="6189937" y="4905843"/>
            <a:ext cx="1774276" cy="325858"/>
          </a:xfrm>
          <a:prstGeom prst="rect">
            <a:avLst/>
          </a:prstGeom>
          <a:noFill/>
        </p:spPr>
        <p:txBody>
          <a:bodyPr wrap="square" tIns="0" bIns="0" rtlCol="0" anchor="t">
            <a:spAutoFit/>
          </a:bodyPr>
          <a:lstStyle/>
          <a:p>
            <a:pPr algn="ctr">
              <a:lnSpc>
                <a:spcPct val="150000"/>
              </a:lnSpc>
            </a:pPr>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50" name="TextBox 49"/>
          <p:cNvSpPr txBox="1"/>
          <p:nvPr/>
        </p:nvSpPr>
        <p:spPr>
          <a:xfrm>
            <a:off x="8137867" y="5208758"/>
            <a:ext cx="2097992" cy="812530"/>
          </a:xfrm>
          <a:prstGeom prst="rect">
            <a:avLst/>
          </a:prstGeom>
          <a:noFill/>
        </p:spPr>
        <p:txBody>
          <a:bodyPr wrap="square" rtlCol="0">
            <a:spAutoFit/>
          </a:bodyPr>
          <a:lstStyle/>
          <a:p>
            <a:pPr algn="ct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51" name="TextBox 50"/>
          <p:cNvSpPr txBox="1"/>
          <p:nvPr/>
        </p:nvSpPr>
        <p:spPr>
          <a:xfrm>
            <a:off x="8299725" y="4905843"/>
            <a:ext cx="1774276" cy="325858"/>
          </a:xfrm>
          <a:prstGeom prst="rect">
            <a:avLst/>
          </a:prstGeom>
          <a:noFill/>
        </p:spPr>
        <p:txBody>
          <a:bodyPr wrap="square" tIns="0" bIns="0" rtlCol="0" anchor="t">
            <a:spAutoFit/>
          </a:bodyPr>
          <a:lstStyle/>
          <a:p>
            <a:pPr algn="ctr">
              <a:lnSpc>
                <a:spcPct val="150000"/>
              </a:lnSpc>
            </a:pPr>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45" presetClass="entr" presetSubtype="0" fill="hold" grpId="0" nodeType="click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anim calcmode="lin" valueType="num">
                                      <p:cBhvr>
                                        <p:cTn id="17" dur="500" fill="hold"/>
                                        <p:tgtEl>
                                          <p:spTgt spid="35"/>
                                        </p:tgtEl>
                                        <p:attrNameLst>
                                          <p:attrName>ppt_w</p:attrName>
                                        </p:attrNameLst>
                                      </p:cBhvr>
                                      <p:tavLst>
                                        <p:tav tm="0" fmla="#ppt_w*sin(2.5*pi*$)">
                                          <p:val>
                                            <p:fltVal val="0"/>
                                          </p:val>
                                        </p:tav>
                                        <p:tav tm="100000">
                                          <p:val>
                                            <p:fltVal val="1"/>
                                          </p:val>
                                        </p:tav>
                                      </p:tavLst>
                                    </p:anim>
                                    <p:anim calcmode="lin" valueType="num">
                                      <p:cBhvr>
                                        <p:cTn id="18" dur="500" fill="hold"/>
                                        <p:tgtEl>
                                          <p:spTgt spid="35"/>
                                        </p:tgtEl>
                                        <p:attrNameLst>
                                          <p:attrName>ppt_h</p:attrName>
                                        </p:attrNameLst>
                                      </p:cBhvr>
                                      <p:tavLst>
                                        <p:tav tm="0">
                                          <p:val>
                                            <p:strVal val="#ppt_h"/>
                                          </p:val>
                                        </p:tav>
                                        <p:tav tm="100000">
                                          <p:val>
                                            <p:strVal val="#ppt_h"/>
                                          </p:val>
                                        </p:tav>
                                      </p:tavLst>
                                    </p:anim>
                                  </p:childTnLst>
                                </p:cTn>
                              </p:par>
                              <p:par>
                                <p:cTn id="19" presetID="45" presetClass="entr" presetSubtype="0" fill="hold" grpId="0" nodeType="with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anim calcmode="lin" valueType="num">
                                      <p:cBhvr>
                                        <p:cTn id="22" dur="500" fill="hold"/>
                                        <p:tgtEl>
                                          <p:spTgt spid="36"/>
                                        </p:tgtEl>
                                        <p:attrNameLst>
                                          <p:attrName>ppt_w</p:attrName>
                                        </p:attrNameLst>
                                      </p:cBhvr>
                                      <p:tavLst>
                                        <p:tav tm="0" fmla="#ppt_w*sin(2.5*pi*$)">
                                          <p:val>
                                            <p:fltVal val="0"/>
                                          </p:val>
                                        </p:tav>
                                        <p:tav tm="100000">
                                          <p:val>
                                            <p:fltVal val="1"/>
                                          </p:val>
                                        </p:tav>
                                      </p:tavLst>
                                    </p:anim>
                                    <p:anim calcmode="lin" valueType="num">
                                      <p:cBhvr>
                                        <p:cTn id="23" dur="500" fill="hold"/>
                                        <p:tgtEl>
                                          <p:spTgt spid="36"/>
                                        </p:tgtEl>
                                        <p:attrNameLst>
                                          <p:attrName>ppt_h</p:attrName>
                                        </p:attrNameLst>
                                      </p:cBhvr>
                                      <p:tavLst>
                                        <p:tav tm="0">
                                          <p:val>
                                            <p:strVal val="#ppt_h"/>
                                          </p:val>
                                        </p:tav>
                                        <p:tav tm="100000">
                                          <p:val>
                                            <p:strVal val="#ppt_h"/>
                                          </p:val>
                                        </p:tav>
                                      </p:tavLst>
                                    </p:anim>
                                  </p:childTnLst>
                                </p:cTn>
                              </p:par>
                            </p:childTnLst>
                          </p:cTn>
                        </p:par>
                        <p:par>
                          <p:cTn id="24" fill="hold">
                            <p:stCondLst>
                              <p:cond delay="500"/>
                            </p:stCondLst>
                            <p:childTnLst>
                              <p:par>
                                <p:cTn id="25" presetID="47" presetClass="entr" presetSubtype="0" fill="hold" grpId="0"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1000"/>
                                        <p:tgtEl>
                                          <p:spTgt spid="45"/>
                                        </p:tgtEl>
                                      </p:cBhvr>
                                    </p:animEffect>
                                    <p:anim calcmode="lin" valueType="num">
                                      <p:cBhvr>
                                        <p:cTn id="28" dur="1000" fill="hold"/>
                                        <p:tgtEl>
                                          <p:spTgt spid="45"/>
                                        </p:tgtEl>
                                        <p:attrNameLst>
                                          <p:attrName>ppt_x</p:attrName>
                                        </p:attrNameLst>
                                      </p:cBhvr>
                                      <p:tavLst>
                                        <p:tav tm="0">
                                          <p:val>
                                            <p:strVal val="#ppt_x"/>
                                          </p:val>
                                        </p:tav>
                                        <p:tav tm="100000">
                                          <p:val>
                                            <p:strVal val="#ppt_x"/>
                                          </p:val>
                                        </p:tav>
                                      </p:tavLst>
                                    </p:anim>
                                    <p:anim calcmode="lin" valueType="num">
                                      <p:cBhvr>
                                        <p:cTn id="29" dur="1000" fill="hold"/>
                                        <p:tgtEl>
                                          <p:spTgt spid="45"/>
                                        </p:tgtEl>
                                        <p:attrNameLst>
                                          <p:attrName>ppt_y</p:attrName>
                                        </p:attrNameLst>
                                      </p:cBhvr>
                                      <p:tavLst>
                                        <p:tav tm="0">
                                          <p:val>
                                            <p:strVal val="#ppt_y-.1"/>
                                          </p:val>
                                        </p:tav>
                                        <p:tav tm="100000">
                                          <p:val>
                                            <p:strVal val="#ppt_y"/>
                                          </p:val>
                                        </p:tav>
                                      </p:tavLst>
                                    </p:anim>
                                  </p:childTnLst>
                                </p:cTn>
                              </p:par>
                              <p:par>
                                <p:cTn id="30" presetID="47" presetClass="entr" presetSubtype="0" fill="hold" grpId="0" nodeType="with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fade">
                                      <p:cBhvr>
                                        <p:cTn id="32" dur="1000"/>
                                        <p:tgtEl>
                                          <p:spTgt spid="44"/>
                                        </p:tgtEl>
                                      </p:cBhvr>
                                    </p:animEffect>
                                    <p:anim calcmode="lin" valueType="num">
                                      <p:cBhvr>
                                        <p:cTn id="33" dur="1000" fill="hold"/>
                                        <p:tgtEl>
                                          <p:spTgt spid="44"/>
                                        </p:tgtEl>
                                        <p:attrNameLst>
                                          <p:attrName>ppt_x</p:attrName>
                                        </p:attrNameLst>
                                      </p:cBhvr>
                                      <p:tavLst>
                                        <p:tav tm="0">
                                          <p:val>
                                            <p:strVal val="#ppt_x"/>
                                          </p:val>
                                        </p:tav>
                                        <p:tav tm="100000">
                                          <p:val>
                                            <p:strVal val="#ppt_x"/>
                                          </p:val>
                                        </p:tav>
                                      </p:tavLst>
                                    </p:anim>
                                    <p:anim calcmode="lin" valueType="num">
                                      <p:cBhvr>
                                        <p:cTn id="34" dur="1000" fill="hold"/>
                                        <p:tgtEl>
                                          <p:spTgt spid="44"/>
                                        </p:tgtEl>
                                        <p:attrNameLst>
                                          <p:attrName>ppt_y</p:attrName>
                                        </p:attrNameLst>
                                      </p:cBhvr>
                                      <p:tavLst>
                                        <p:tav tm="0">
                                          <p:val>
                                            <p:strVal val="#ppt_y-.1"/>
                                          </p:val>
                                        </p:tav>
                                        <p:tav tm="100000">
                                          <p:val>
                                            <p:strVal val="#ppt_y"/>
                                          </p:val>
                                        </p:tav>
                                      </p:tavLst>
                                    </p:anim>
                                  </p:childTnLst>
                                </p:cTn>
                              </p:par>
                              <p:par>
                                <p:cTn id="35" presetID="22" presetClass="entr" presetSubtype="4" fill="hold" grpId="0" nodeType="with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down)">
                                      <p:cBhvr>
                                        <p:cTn id="37" dur="500"/>
                                        <p:tgtEl>
                                          <p:spTgt spid="3"/>
                                        </p:tgtEl>
                                      </p:cBhvr>
                                    </p:animEffect>
                                  </p:childTnLst>
                                </p:cTn>
                              </p:par>
                              <p:par>
                                <p:cTn id="38" presetID="22" presetClass="entr" presetSubtype="4" fill="hold" grpId="0" nodeType="withEffect">
                                  <p:stCondLst>
                                    <p:cond delay="200"/>
                                  </p:stCondLst>
                                  <p:childTnLst>
                                    <p:set>
                                      <p:cBhvr>
                                        <p:cTn id="39" dur="1" fill="hold">
                                          <p:stCondLst>
                                            <p:cond delay="0"/>
                                          </p:stCondLst>
                                        </p:cTn>
                                        <p:tgtEl>
                                          <p:spTgt spid="5"/>
                                        </p:tgtEl>
                                        <p:attrNameLst>
                                          <p:attrName>style.visibility</p:attrName>
                                        </p:attrNameLst>
                                      </p:cBhvr>
                                      <p:to>
                                        <p:strVal val="visible"/>
                                      </p:to>
                                    </p:set>
                                    <p:animEffect transition="in" filter="wipe(down)">
                                      <p:cBhvr>
                                        <p:cTn id="40" dur="500"/>
                                        <p:tgtEl>
                                          <p:spTgt spid="5"/>
                                        </p:tgtEl>
                                      </p:cBhvr>
                                    </p:animEffect>
                                  </p:childTnLst>
                                </p:cTn>
                              </p:par>
                              <p:par>
                                <p:cTn id="41" presetID="22" presetClass="entr" presetSubtype="4" fill="hold" grpId="0" nodeType="withEffect">
                                  <p:stCondLst>
                                    <p:cond delay="400"/>
                                  </p:stCondLst>
                                  <p:childTnLst>
                                    <p:set>
                                      <p:cBhvr>
                                        <p:cTn id="42" dur="1" fill="hold">
                                          <p:stCondLst>
                                            <p:cond delay="0"/>
                                          </p:stCondLst>
                                        </p:cTn>
                                        <p:tgtEl>
                                          <p:spTgt spid="6"/>
                                        </p:tgtEl>
                                        <p:attrNameLst>
                                          <p:attrName>style.visibility</p:attrName>
                                        </p:attrNameLst>
                                      </p:cBhvr>
                                      <p:to>
                                        <p:strVal val="visible"/>
                                      </p:to>
                                    </p:set>
                                    <p:animEffect transition="in" filter="wipe(down)">
                                      <p:cBhvr>
                                        <p:cTn id="43" dur="500"/>
                                        <p:tgtEl>
                                          <p:spTgt spid="6"/>
                                        </p:tgtEl>
                                      </p:cBhvr>
                                    </p:animEffect>
                                  </p:childTnLst>
                                </p:cTn>
                              </p:par>
                              <p:par>
                                <p:cTn id="44" presetID="22" presetClass="entr" presetSubtype="4" fill="hold" grpId="0" nodeType="withEffect">
                                  <p:stCondLst>
                                    <p:cond delay="600"/>
                                  </p:stCondLst>
                                  <p:childTnLst>
                                    <p:set>
                                      <p:cBhvr>
                                        <p:cTn id="45" dur="1" fill="hold">
                                          <p:stCondLst>
                                            <p:cond delay="0"/>
                                          </p:stCondLst>
                                        </p:cTn>
                                        <p:tgtEl>
                                          <p:spTgt spid="7"/>
                                        </p:tgtEl>
                                        <p:attrNameLst>
                                          <p:attrName>style.visibility</p:attrName>
                                        </p:attrNameLst>
                                      </p:cBhvr>
                                      <p:to>
                                        <p:strVal val="visible"/>
                                      </p:to>
                                    </p:set>
                                    <p:animEffect transition="in" filter="wipe(down)">
                                      <p:cBhvr>
                                        <p:cTn id="46" dur="500"/>
                                        <p:tgtEl>
                                          <p:spTgt spid="7"/>
                                        </p:tgtEl>
                                      </p:cBhvr>
                                    </p:animEffect>
                                  </p:childTnLst>
                                </p:cTn>
                              </p:par>
                            </p:childTnLst>
                          </p:cTn>
                        </p:par>
                        <p:par>
                          <p:cTn id="47" fill="hold">
                            <p:stCondLst>
                              <p:cond delay="1500"/>
                            </p:stCondLst>
                            <p:childTnLst>
                              <p:par>
                                <p:cTn id="48" presetID="22" presetClass="entr" presetSubtype="4" fill="hold" grpId="0" nodeType="afterEffect">
                                  <p:stCondLst>
                                    <p:cond delay="0"/>
                                  </p:stCondLst>
                                  <p:childTnLst>
                                    <p:set>
                                      <p:cBhvr>
                                        <p:cTn id="49" dur="1" fill="hold">
                                          <p:stCondLst>
                                            <p:cond delay="0"/>
                                          </p:stCondLst>
                                        </p:cTn>
                                        <p:tgtEl>
                                          <p:spTgt spid="4"/>
                                        </p:tgtEl>
                                        <p:attrNameLst>
                                          <p:attrName>style.visibility</p:attrName>
                                        </p:attrNameLst>
                                      </p:cBhvr>
                                      <p:to>
                                        <p:strVal val="visible"/>
                                      </p:to>
                                    </p:set>
                                    <p:animEffect transition="in" filter="wipe(down)">
                                      <p:cBhvr>
                                        <p:cTn id="50" dur="500"/>
                                        <p:tgtEl>
                                          <p:spTgt spid="4"/>
                                        </p:tgtEl>
                                      </p:cBhvr>
                                    </p:animEffect>
                                  </p:childTnLst>
                                </p:cTn>
                              </p:par>
                              <p:par>
                                <p:cTn id="51" presetID="22" presetClass="entr" presetSubtype="4" fill="hold" grpId="0" nodeType="withEffect">
                                  <p:stCondLst>
                                    <p:cond delay="0"/>
                                  </p:stCondLst>
                                  <p:childTnLst>
                                    <p:set>
                                      <p:cBhvr>
                                        <p:cTn id="52" dur="1" fill="hold">
                                          <p:stCondLst>
                                            <p:cond delay="0"/>
                                          </p:stCondLst>
                                        </p:cTn>
                                        <p:tgtEl>
                                          <p:spTgt spid="8"/>
                                        </p:tgtEl>
                                        <p:attrNameLst>
                                          <p:attrName>style.visibility</p:attrName>
                                        </p:attrNameLst>
                                      </p:cBhvr>
                                      <p:to>
                                        <p:strVal val="visible"/>
                                      </p:to>
                                    </p:set>
                                    <p:animEffect transition="in" filter="wipe(down)">
                                      <p:cBhvr>
                                        <p:cTn id="53" dur="500"/>
                                        <p:tgtEl>
                                          <p:spTgt spid="8"/>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wipe(down)">
                                      <p:cBhvr>
                                        <p:cTn id="56" dur="500"/>
                                        <p:tgtEl>
                                          <p:spTgt spid="9"/>
                                        </p:tgtEl>
                                      </p:cBhvr>
                                    </p:animEffect>
                                  </p:childTnLst>
                                </p:cTn>
                              </p:par>
                              <p:par>
                                <p:cTn id="57" presetID="22" presetClass="entr" presetSubtype="4" fill="hold" grpId="0" nodeType="withEffect">
                                  <p:stCondLst>
                                    <p:cond delay="0"/>
                                  </p:stCondLst>
                                  <p:childTnLst>
                                    <p:set>
                                      <p:cBhvr>
                                        <p:cTn id="58" dur="1" fill="hold">
                                          <p:stCondLst>
                                            <p:cond delay="0"/>
                                          </p:stCondLst>
                                        </p:cTn>
                                        <p:tgtEl>
                                          <p:spTgt spid="10"/>
                                        </p:tgtEl>
                                        <p:attrNameLst>
                                          <p:attrName>style.visibility</p:attrName>
                                        </p:attrNameLst>
                                      </p:cBhvr>
                                      <p:to>
                                        <p:strVal val="visible"/>
                                      </p:to>
                                    </p:set>
                                    <p:animEffect transition="in" filter="wipe(down)">
                                      <p:cBhvr>
                                        <p:cTn id="59" dur="500"/>
                                        <p:tgtEl>
                                          <p:spTgt spid="10"/>
                                        </p:tgtEl>
                                      </p:cBhvr>
                                    </p:animEffect>
                                  </p:childTnLst>
                                </p:cTn>
                              </p:par>
                            </p:childTnLst>
                          </p:cTn>
                        </p:par>
                      </p:childTnLst>
                    </p:cTn>
                  </p:par>
                  <p:par>
                    <p:cTn id="60" fill="hold">
                      <p:stCondLst>
                        <p:cond delay="indefinite"/>
                      </p:stCondLst>
                      <p:childTnLst>
                        <p:par>
                          <p:cTn id="61" fill="hold">
                            <p:stCondLst>
                              <p:cond delay="0"/>
                            </p:stCondLst>
                            <p:childTnLst>
                              <p:par>
                                <p:cTn id="62" presetID="45" presetClass="entr" presetSubtype="0" fill="hold" grpId="0" nodeType="click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500"/>
                                        <p:tgtEl>
                                          <p:spTgt spid="37"/>
                                        </p:tgtEl>
                                      </p:cBhvr>
                                    </p:animEffect>
                                    <p:anim calcmode="lin" valueType="num">
                                      <p:cBhvr>
                                        <p:cTn id="65" dur="500" fill="hold"/>
                                        <p:tgtEl>
                                          <p:spTgt spid="37"/>
                                        </p:tgtEl>
                                        <p:attrNameLst>
                                          <p:attrName>ppt_w</p:attrName>
                                        </p:attrNameLst>
                                      </p:cBhvr>
                                      <p:tavLst>
                                        <p:tav tm="0" fmla="#ppt_w*sin(2.5*pi*$)">
                                          <p:val>
                                            <p:fltVal val="0"/>
                                          </p:val>
                                        </p:tav>
                                        <p:tav tm="100000">
                                          <p:val>
                                            <p:fltVal val="1"/>
                                          </p:val>
                                        </p:tav>
                                      </p:tavLst>
                                    </p:anim>
                                    <p:anim calcmode="lin" valueType="num">
                                      <p:cBhvr>
                                        <p:cTn id="66" dur="500" fill="hold"/>
                                        <p:tgtEl>
                                          <p:spTgt spid="37"/>
                                        </p:tgtEl>
                                        <p:attrNameLst>
                                          <p:attrName>ppt_h</p:attrName>
                                        </p:attrNameLst>
                                      </p:cBhvr>
                                      <p:tavLst>
                                        <p:tav tm="0">
                                          <p:val>
                                            <p:strVal val="#ppt_h"/>
                                          </p:val>
                                        </p:tav>
                                        <p:tav tm="100000">
                                          <p:val>
                                            <p:strVal val="#ppt_h"/>
                                          </p:val>
                                        </p:tav>
                                      </p:tavLst>
                                    </p:anim>
                                  </p:childTnLst>
                                </p:cTn>
                              </p:par>
                              <p:par>
                                <p:cTn id="67" presetID="45" presetClass="entr" presetSubtype="0" fill="hold" grpId="0" nodeType="withEffect">
                                  <p:stCondLst>
                                    <p:cond delay="0"/>
                                  </p:stCondLst>
                                  <p:childTnLst>
                                    <p:set>
                                      <p:cBhvr>
                                        <p:cTn id="68" dur="1" fill="hold">
                                          <p:stCondLst>
                                            <p:cond delay="0"/>
                                          </p:stCondLst>
                                        </p:cTn>
                                        <p:tgtEl>
                                          <p:spTgt spid="42"/>
                                        </p:tgtEl>
                                        <p:attrNameLst>
                                          <p:attrName>style.visibility</p:attrName>
                                        </p:attrNameLst>
                                      </p:cBhvr>
                                      <p:to>
                                        <p:strVal val="visible"/>
                                      </p:to>
                                    </p:set>
                                    <p:animEffect transition="in" filter="fade">
                                      <p:cBhvr>
                                        <p:cTn id="69" dur="500"/>
                                        <p:tgtEl>
                                          <p:spTgt spid="42"/>
                                        </p:tgtEl>
                                      </p:cBhvr>
                                    </p:animEffect>
                                    <p:anim calcmode="lin" valueType="num">
                                      <p:cBhvr>
                                        <p:cTn id="70" dur="500" fill="hold"/>
                                        <p:tgtEl>
                                          <p:spTgt spid="42"/>
                                        </p:tgtEl>
                                        <p:attrNameLst>
                                          <p:attrName>ppt_w</p:attrName>
                                        </p:attrNameLst>
                                      </p:cBhvr>
                                      <p:tavLst>
                                        <p:tav tm="0" fmla="#ppt_w*sin(2.5*pi*$)">
                                          <p:val>
                                            <p:fltVal val="0"/>
                                          </p:val>
                                        </p:tav>
                                        <p:tav tm="100000">
                                          <p:val>
                                            <p:fltVal val="1"/>
                                          </p:val>
                                        </p:tav>
                                      </p:tavLst>
                                    </p:anim>
                                    <p:anim calcmode="lin" valueType="num">
                                      <p:cBhvr>
                                        <p:cTn id="71" dur="500" fill="hold"/>
                                        <p:tgtEl>
                                          <p:spTgt spid="42"/>
                                        </p:tgtEl>
                                        <p:attrNameLst>
                                          <p:attrName>ppt_h</p:attrName>
                                        </p:attrNameLst>
                                      </p:cBhvr>
                                      <p:tavLst>
                                        <p:tav tm="0">
                                          <p:val>
                                            <p:strVal val="#ppt_h"/>
                                          </p:val>
                                        </p:tav>
                                        <p:tav tm="100000">
                                          <p:val>
                                            <p:strVal val="#ppt_h"/>
                                          </p:val>
                                        </p:tav>
                                      </p:tavLst>
                                    </p:anim>
                                  </p:childTnLst>
                                </p:cTn>
                              </p:par>
                            </p:childTnLst>
                          </p:cTn>
                        </p:par>
                        <p:par>
                          <p:cTn id="72" fill="hold">
                            <p:stCondLst>
                              <p:cond delay="500"/>
                            </p:stCondLst>
                            <p:childTnLst>
                              <p:par>
                                <p:cTn id="73" presetID="47" presetClass="entr" presetSubtype="0" fill="hold" grpId="0" nodeType="afterEffect">
                                  <p:stCondLst>
                                    <p:cond delay="0"/>
                                  </p:stCondLst>
                                  <p:childTnLst>
                                    <p:set>
                                      <p:cBhvr>
                                        <p:cTn id="74" dur="1" fill="hold">
                                          <p:stCondLst>
                                            <p:cond delay="0"/>
                                          </p:stCondLst>
                                        </p:cTn>
                                        <p:tgtEl>
                                          <p:spTgt spid="47"/>
                                        </p:tgtEl>
                                        <p:attrNameLst>
                                          <p:attrName>style.visibility</p:attrName>
                                        </p:attrNameLst>
                                      </p:cBhvr>
                                      <p:to>
                                        <p:strVal val="visible"/>
                                      </p:to>
                                    </p:set>
                                    <p:animEffect transition="in" filter="fade">
                                      <p:cBhvr>
                                        <p:cTn id="75" dur="1000"/>
                                        <p:tgtEl>
                                          <p:spTgt spid="47"/>
                                        </p:tgtEl>
                                      </p:cBhvr>
                                    </p:animEffect>
                                    <p:anim calcmode="lin" valueType="num">
                                      <p:cBhvr>
                                        <p:cTn id="76" dur="1000" fill="hold"/>
                                        <p:tgtEl>
                                          <p:spTgt spid="47"/>
                                        </p:tgtEl>
                                        <p:attrNameLst>
                                          <p:attrName>ppt_x</p:attrName>
                                        </p:attrNameLst>
                                      </p:cBhvr>
                                      <p:tavLst>
                                        <p:tav tm="0">
                                          <p:val>
                                            <p:strVal val="#ppt_x"/>
                                          </p:val>
                                        </p:tav>
                                        <p:tav tm="100000">
                                          <p:val>
                                            <p:strVal val="#ppt_x"/>
                                          </p:val>
                                        </p:tav>
                                      </p:tavLst>
                                    </p:anim>
                                    <p:anim calcmode="lin" valueType="num">
                                      <p:cBhvr>
                                        <p:cTn id="77" dur="1000" fill="hold"/>
                                        <p:tgtEl>
                                          <p:spTgt spid="47"/>
                                        </p:tgtEl>
                                        <p:attrNameLst>
                                          <p:attrName>ppt_y</p:attrName>
                                        </p:attrNameLst>
                                      </p:cBhvr>
                                      <p:tavLst>
                                        <p:tav tm="0">
                                          <p:val>
                                            <p:strVal val="#ppt_y-.1"/>
                                          </p:val>
                                        </p:tav>
                                        <p:tav tm="100000">
                                          <p:val>
                                            <p:strVal val="#ppt_y"/>
                                          </p:val>
                                        </p:tav>
                                      </p:tavLst>
                                    </p:anim>
                                  </p:childTnLst>
                                </p:cTn>
                              </p:par>
                              <p:par>
                                <p:cTn id="78" presetID="47" presetClass="entr" presetSubtype="0" fill="hold" grpId="0" nodeType="withEffect">
                                  <p:stCondLst>
                                    <p:cond delay="0"/>
                                  </p:stCondLst>
                                  <p:childTnLst>
                                    <p:set>
                                      <p:cBhvr>
                                        <p:cTn id="79" dur="1" fill="hold">
                                          <p:stCondLst>
                                            <p:cond delay="0"/>
                                          </p:stCondLst>
                                        </p:cTn>
                                        <p:tgtEl>
                                          <p:spTgt spid="46"/>
                                        </p:tgtEl>
                                        <p:attrNameLst>
                                          <p:attrName>style.visibility</p:attrName>
                                        </p:attrNameLst>
                                      </p:cBhvr>
                                      <p:to>
                                        <p:strVal val="visible"/>
                                      </p:to>
                                    </p:set>
                                    <p:animEffect transition="in" filter="fade">
                                      <p:cBhvr>
                                        <p:cTn id="80" dur="1000"/>
                                        <p:tgtEl>
                                          <p:spTgt spid="46"/>
                                        </p:tgtEl>
                                      </p:cBhvr>
                                    </p:animEffect>
                                    <p:anim calcmode="lin" valueType="num">
                                      <p:cBhvr>
                                        <p:cTn id="81" dur="1000" fill="hold"/>
                                        <p:tgtEl>
                                          <p:spTgt spid="46"/>
                                        </p:tgtEl>
                                        <p:attrNameLst>
                                          <p:attrName>ppt_x</p:attrName>
                                        </p:attrNameLst>
                                      </p:cBhvr>
                                      <p:tavLst>
                                        <p:tav tm="0">
                                          <p:val>
                                            <p:strVal val="#ppt_x"/>
                                          </p:val>
                                        </p:tav>
                                        <p:tav tm="100000">
                                          <p:val>
                                            <p:strVal val="#ppt_x"/>
                                          </p:val>
                                        </p:tav>
                                      </p:tavLst>
                                    </p:anim>
                                    <p:anim calcmode="lin" valueType="num">
                                      <p:cBhvr>
                                        <p:cTn id="82" dur="1000" fill="hold"/>
                                        <p:tgtEl>
                                          <p:spTgt spid="46"/>
                                        </p:tgtEl>
                                        <p:attrNameLst>
                                          <p:attrName>ppt_y</p:attrName>
                                        </p:attrNameLst>
                                      </p:cBhvr>
                                      <p:tavLst>
                                        <p:tav tm="0">
                                          <p:val>
                                            <p:strVal val="#ppt_y-.1"/>
                                          </p:val>
                                        </p:tav>
                                        <p:tav tm="100000">
                                          <p:val>
                                            <p:strVal val="#ppt_y"/>
                                          </p:val>
                                        </p:tav>
                                      </p:tavLst>
                                    </p:anim>
                                  </p:childTnLst>
                                </p:cTn>
                              </p:par>
                              <p:par>
                                <p:cTn id="83" presetID="22" presetClass="entr" presetSubtype="4" fill="hold" grpId="0" nodeType="withEffect">
                                  <p:stCondLst>
                                    <p:cond delay="0"/>
                                  </p:stCondLst>
                                  <p:childTnLst>
                                    <p:set>
                                      <p:cBhvr>
                                        <p:cTn id="84" dur="1" fill="hold">
                                          <p:stCondLst>
                                            <p:cond delay="0"/>
                                          </p:stCondLst>
                                        </p:cTn>
                                        <p:tgtEl>
                                          <p:spTgt spid="11"/>
                                        </p:tgtEl>
                                        <p:attrNameLst>
                                          <p:attrName>style.visibility</p:attrName>
                                        </p:attrNameLst>
                                      </p:cBhvr>
                                      <p:to>
                                        <p:strVal val="visible"/>
                                      </p:to>
                                    </p:set>
                                    <p:animEffect transition="in" filter="wipe(down)">
                                      <p:cBhvr>
                                        <p:cTn id="85" dur="500"/>
                                        <p:tgtEl>
                                          <p:spTgt spid="11"/>
                                        </p:tgtEl>
                                      </p:cBhvr>
                                    </p:animEffect>
                                  </p:childTnLst>
                                </p:cTn>
                              </p:par>
                              <p:par>
                                <p:cTn id="86" presetID="22" presetClass="entr" presetSubtype="4" fill="hold" grpId="0" nodeType="withEffect">
                                  <p:stCondLst>
                                    <p:cond delay="200"/>
                                  </p:stCondLst>
                                  <p:childTnLst>
                                    <p:set>
                                      <p:cBhvr>
                                        <p:cTn id="87" dur="1" fill="hold">
                                          <p:stCondLst>
                                            <p:cond delay="0"/>
                                          </p:stCondLst>
                                        </p:cTn>
                                        <p:tgtEl>
                                          <p:spTgt spid="12"/>
                                        </p:tgtEl>
                                        <p:attrNameLst>
                                          <p:attrName>style.visibility</p:attrName>
                                        </p:attrNameLst>
                                      </p:cBhvr>
                                      <p:to>
                                        <p:strVal val="visible"/>
                                      </p:to>
                                    </p:set>
                                    <p:animEffect transition="in" filter="wipe(down)">
                                      <p:cBhvr>
                                        <p:cTn id="88" dur="500"/>
                                        <p:tgtEl>
                                          <p:spTgt spid="12"/>
                                        </p:tgtEl>
                                      </p:cBhvr>
                                    </p:animEffect>
                                  </p:childTnLst>
                                </p:cTn>
                              </p:par>
                              <p:par>
                                <p:cTn id="89" presetID="22" presetClass="entr" presetSubtype="4" fill="hold" grpId="0" nodeType="withEffect">
                                  <p:stCondLst>
                                    <p:cond delay="400"/>
                                  </p:stCondLst>
                                  <p:childTnLst>
                                    <p:set>
                                      <p:cBhvr>
                                        <p:cTn id="90" dur="1" fill="hold">
                                          <p:stCondLst>
                                            <p:cond delay="0"/>
                                          </p:stCondLst>
                                        </p:cTn>
                                        <p:tgtEl>
                                          <p:spTgt spid="13"/>
                                        </p:tgtEl>
                                        <p:attrNameLst>
                                          <p:attrName>style.visibility</p:attrName>
                                        </p:attrNameLst>
                                      </p:cBhvr>
                                      <p:to>
                                        <p:strVal val="visible"/>
                                      </p:to>
                                    </p:set>
                                    <p:animEffect transition="in" filter="wipe(down)">
                                      <p:cBhvr>
                                        <p:cTn id="91" dur="500"/>
                                        <p:tgtEl>
                                          <p:spTgt spid="13"/>
                                        </p:tgtEl>
                                      </p:cBhvr>
                                    </p:animEffect>
                                  </p:childTnLst>
                                </p:cTn>
                              </p:par>
                              <p:par>
                                <p:cTn id="92" presetID="22" presetClass="entr" presetSubtype="4" fill="hold" grpId="0" nodeType="withEffect">
                                  <p:stCondLst>
                                    <p:cond delay="600"/>
                                  </p:stCondLst>
                                  <p:childTnLst>
                                    <p:set>
                                      <p:cBhvr>
                                        <p:cTn id="93" dur="1" fill="hold">
                                          <p:stCondLst>
                                            <p:cond delay="0"/>
                                          </p:stCondLst>
                                        </p:cTn>
                                        <p:tgtEl>
                                          <p:spTgt spid="14"/>
                                        </p:tgtEl>
                                        <p:attrNameLst>
                                          <p:attrName>style.visibility</p:attrName>
                                        </p:attrNameLst>
                                      </p:cBhvr>
                                      <p:to>
                                        <p:strVal val="visible"/>
                                      </p:to>
                                    </p:set>
                                    <p:animEffect transition="in" filter="wipe(down)">
                                      <p:cBhvr>
                                        <p:cTn id="94" dur="500"/>
                                        <p:tgtEl>
                                          <p:spTgt spid="14"/>
                                        </p:tgtEl>
                                      </p:cBhvr>
                                    </p:animEffect>
                                  </p:childTnLst>
                                </p:cTn>
                              </p:par>
                            </p:childTnLst>
                          </p:cTn>
                        </p:par>
                        <p:par>
                          <p:cTn id="95" fill="hold">
                            <p:stCondLst>
                              <p:cond delay="1500"/>
                            </p:stCondLst>
                            <p:childTnLst>
                              <p:par>
                                <p:cTn id="96" presetID="22" presetClass="entr" presetSubtype="4" fill="hold" grpId="0" nodeType="afterEffect">
                                  <p:stCondLst>
                                    <p:cond delay="0"/>
                                  </p:stCondLst>
                                  <p:childTnLst>
                                    <p:set>
                                      <p:cBhvr>
                                        <p:cTn id="97" dur="1" fill="hold">
                                          <p:stCondLst>
                                            <p:cond delay="0"/>
                                          </p:stCondLst>
                                        </p:cTn>
                                        <p:tgtEl>
                                          <p:spTgt spid="15"/>
                                        </p:tgtEl>
                                        <p:attrNameLst>
                                          <p:attrName>style.visibility</p:attrName>
                                        </p:attrNameLst>
                                      </p:cBhvr>
                                      <p:to>
                                        <p:strVal val="visible"/>
                                      </p:to>
                                    </p:set>
                                    <p:animEffect transition="in" filter="wipe(down)">
                                      <p:cBhvr>
                                        <p:cTn id="98" dur="500"/>
                                        <p:tgtEl>
                                          <p:spTgt spid="15"/>
                                        </p:tgtEl>
                                      </p:cBhvr>
                                    </p:animEffect>
                                  </p:childTnLst>
                                </p:cTn>
                              </p:par>
                              <p:par>
                                <p:cTn id="99" presetID="22" presetClass="entr" presetSubtype="4" fill="hold" grpId="0" nodeType="withEffect">
                                  <p:stCondLst>
                                    <p:cond delay="0"/>
                                  </p:stCondLst>
                                  <p:childTnLst>
                                    <p:set>
                                      <p:cBhvr>
                                        <p:cTn id="100" dur="1" fill="hold">
                                          <p:stCondLst>
                                            <p:cond delay="0"/>
                                          </p:stCondLst>
                                        </p:cTn>
                                        <p:tgtEl>
                                          <p:spTgt spid="16"/>
                                        </p:tgtEl>
                                        <p:attrNameLst>
                                          <p:attrName>style.visibility</p:attrName>
                                        </p:attrNameLst>
                                      </p:cBhvr>
                                      <p:to>
                                        <p:strVal val="visible"/>
                                      </p:to>
                                    </p:set>
                                    <p:animEffect transition="in" filter="wipe(down)">
                                      <p:cBhvr>
                                        <p:cTn id="101" dur="500"/>
                                        <p:tgtEl>
                                          <p:spTgt spid="16"/>
                                        </p:tgtEl>
                                      </p:cBhvr>
                                    </p:animEffect>
                                  </p:childTnLst>
                                </p:cTn>
                              </p:par>
                              <p:par>
                                <p:cTn id="102" presetID="22" presetClass="entr" presetSubtype="4" fill="hold" grpId="0" nodeType="withEffect">
                                  <p:stCondLst>
                                    <p:cond delay="0"/>
                                  </p:stCondLst>
                                  <p:childTnLst>
                                    <p:set>
                                      <p:cBhvr>
                                        <p:cTn id="103" dur="1" fill="hold">
                                          <p:stCondLst>
                                            <p:cond delay="0"/>
                                          </p:stCondLst>
                                        </p:cTn>
                                        <p:tgtEl>
                                          <p:spTgt spid="17"/>
                                        </p:tgtEl>
                                        <p:attrNameLst>
                                          <p:attrName>style.visibility</p:attrName>
                                        </p:attrNameLst>
                                      </p:cBhvr>
                                      <p:to>
                                        <p:strVal val="visible"/>
                                      </p:to>
                                    </p:set>
                                    <p:animEffect transition="in" filter="wipe(down)">
                                      <p:cBhvr>
                                        <p:cTn id="104" dur="500"/>
                                        <p:tgtEl>
                                          <p:spTgt spid="17"/>
                                        </p:tgtEl>
                                      </p:cBhvr>
                                    </p:animEffect>
                                  </p:childTnLst>
                                </p:cTn>
                              </p:par>
                              <p:par>
                                <p:cTn id="105" presetID="22" presetClass="entr" presetSubtype="4" fill="hold" grpId="0" nodeType="withEffect">
                                  <p:stCondLst>
                                    <p:cond delay="0"/>
                                  </p:stCondLst>
                                  <p:childTnLst>
                                    <p:set>
                                      <p:cBhvr>
                                        <p:cTn id="106" dur="1" fill="hold">
                                          <p:stCondLst>
                                            <p:cond delay="0"/>
                                          </p:stCondLst>
                                        </p:cTn>
                                        <p:tgtEl>
                                          <p:spTgt spid="18"/>
                                        </p:tgtEl>
                                        <p:attrNameLst>
                                          <p:attrName>style.visibility</p:attrName>
                                        </p:attrNameLst>
                                      </p:cBhvr>
                                      <p:to>
                                        <p:strVal val="visible"/>
                                      </p:to>
                                    </p:set>
                                    <p:animEffect transition="in" filter="wipe(down)">
                                      <p:cBhvr>
                                        <p:cTn id="107" dur="500"/>
                                        <p:tgtEl>
                                          <p:spTgt spid="18"/>
                                        </p:tgtEl>
                                      </p:cBhvr>
                                    </p:animEffect>
                                  </p:childTnLst>
                                </p:cTn>
                              </p:par>
                            </p:childTnLst>
                          </p:cTn>
                        </p:par>
                      </p:childTnLst>
                    </p:cTn>
                  </p:par>
                  <p:par>
                    <p:cTn id="108" fill="hold">
                      <p:stCondLst>
                        <p:cond delay="indefinite"/>
                      </p:stCondLst>
                      <p:childTnLst>
                        <p:par>
                          <p:cTn id="109" fill="hold">
                            <p:stCondLst>
                              <p:cond delay="0"/>
                            </p:stCondLst>
                            <p:childTnLst>
                              <p:par>
                                <p:cTn id="110" presetID="45" presetClass="entr" presetSubtype="0" fill="hold" grpId="0" nodeType="clickEffect">
                                  <p:stCondLst>
                                    <p:cond delay="0"/>
                                  </p:stCondLst>
                                  <p:childTnLst>
                                    <p:set>
                                      <p:cBhvr>
                                        <p:cTn id="111" dur="1" fill="hold">
                                          <p:stCondLst>
                                            <p:cond delay="0"/>
                                          </p:stCondLst>
                                        </p:cTn>
                                        <p:tgtEl>
                                          <p:spTgt spid="38"/>
                                        </p:tgtEl>
                                        <p:attrNameLst>
                                          <p:attrName>style.visibility</p:attrName>
                                        </p:attrNameLst>
                                      </p:cBhvr>
                                      <p:to>
                                        <p:strVal val="visible"/>
                                      </p:to>
                                    </p:set>
                                    <p:animEffect transition="in" filter="fade">
                                      <p:cBhvr>
                                        <p:cTn id="112" dur="500"/>
                                        <p:tgtEl>
                                          <p:spTgt spid="38"/>
                                        </p:tgtEl>
                                      </p:cBhvr>
                                    </p:animEffect>
                                    <p:anim calcmode="lin" valueType="num">
                                      <p:cBhvr>
                                        <p:cTn id="113" dur="500" fill="hold"/>
                                        <p:tgtEl>
                                          <p:spTgt spid="38"/>
                                        </p:tgtEl>
                                        <p:attrNameLst>
                                          <p:attrName>ppt_w</p:attrName>
                                        </p:attrNameLst>
                                      </p:cBhvr>
                                      <p:tavLst>
                                        <p:tav tm="0" fmla="#ppt_w*sin(2.5*pi*$)">
                                          <p:val>
                                            <p:fltVal val="0"/>
                                          </p:val>
                                        </p:tav>
                                        <p:tav tm="100000">
                                          <p:val>
                                            <p:fltVal val="1"/>
                                          </p:val>
                                        </p:tav>
                                      </p:tavLst>
                                    </p:anim>
                                    <p:anim calcmode="lin" valueType="num">
                                      <p:cBhvr>
                                        <p:cTn id="114" dur="500" fill="hold"/>
                                        <p:tgtEl>
                                          <p:spTgt spid="38"/>
                                        </p:tgtEl>
                                        <p:attrNameLst>
                                          <p:attrName>ppt_h</p:attrName>
                                        </p:attrNameLst>
                                      </p:cBhvr>
                                      <p:tavLst>
                                        <p:tav tm="0">
                                          <p:val>
                                            <p:strVal val="#ppt_h"/>
                                          </p:val>
                                        </p:tav>
                                        <p:tav tm="100000">
                                          <p:val>
                                            <p:strVal val="#ppt_h"/>
                                          </p:val>
                                        </p:tav>
                                      </p:tavLst>
                                    </p:anim>
                                  </p:childTnLst>
                                </p:cTn>
                              </p:par>
                              <p:par>
                                <p:cTn id="115" presetID="45" presetClass="entr" presetSubtype="0" fill="hold" grpId="0" nodeType="withEffect">
                                  <p:stCondLst>
                                    <p:cond delay="0"/>
                                  </p:stCondLst>
                                  <p:childTnLst>
                                    <p:set>
                                      <p:cBhvr>
                                        <p:cTn id="116" dur="1" fill="hold">
                                          <p:stCondLst>
                                            <p:cond delay="0"/>
                                          </p:stCondLst>
                                        </p:cTn>
                                        <p:tgtEl>
                                          <p:spTgt spid="41"/>
                                        </p:tgtEl>
                                        <p:attrNameLst>
                                          <p:attrName>style.visibility</p:attrName>
                                        </p:attrNameLst>
                                      </p:cBhvr>
                                      <p:to>
                                        <p:strVal val="visible"/>
                                      </p:to>
                                    </p:set>
                                    <p:animEffect transition="in" filter="fade">
                                      <p:cBhvr>
                                        <p:cTn id="117" dur="500"/>
                                        <p:tgtEl>
                                          <p:spTgt spid="41"/>
                                        </p:tgtEl>
                                      </p:cBhvr>
                                    </p:animEffect>
                                    <p:anim calcmode="lin" valueType="num">
                                      <p:cBhvr>
                                        <p:cTn id="118" dur="500" fill="hold"/>
                                        <p:tgtEl>
                                          <p:spTgt spid="41"/>
                                        </p:tgtEl>
                                        <p:attrNameLst>
                                          <p:attrName>ppt_w</p:attrName>
                                        </p:attrNameLst>
                                      </p:cBhvr>
                                      <p:tavLst>
                                        <p:tav tm="0" fmla="#ppt_w*sin(2.5*pi*$)">
                                          <p:val>
                                            <p:fltVal val="0"/>
                                          </p:val>
                                        </p:tav>
                                        <p:tav tm="100000">
                                          <p:val>
                                            <p:fltVal val="1"/>
                                          </p:val>
                                        </p:tav>
                                      </p:tavLst>
                                    </p:anim>
                                    <p:anim calcmode="lin" valueType="num">
                                      <p:cBhvr>
                                        <p:cTn id="119" dur="500" fill="hold"/>
                                        <p:tgtEl>
                                          <p:spTgt spid="41"/>
                                        </p:tgtEl>
                                        <p:attrNameLst>
                                          <p:attrName>ppt_h</p:attrName>
                                        </p:attrNameLst>
                                      </p:cBhvr>
                                      <p:tavLst>
                                        <p:tav tm="0">
                                          <p:val>
                                            <p:strVal val="#ppt_h"/>
                                          </p:val>
                                        </p:tav>
                                        <p:tav tm="100000">
                                          <p:val>
                                            <p:strVal val="#ppt_h"/>
                                          </p:val>
                                        </p:tav>
                                      </p:tavLst>
                                    </p:anim>
                                  </p:childTnLst>
                                </p:cTn>
                              </p:par>
                            </p:childTnLst>
                          </p:cTn>
                        </p:par>
                        <p:par>
                          <p:cTn id="120" fill="hold">
                            <p:stCondLst>
                              <p:cond delay="500"/>
                            </p:stCondLst>
                            <p:childTnLst>
                              <p:par>
                                <p:cTn id="121" presetID="47" presetClass="entr" presetSubtype="0" fill="hold" grpId="0" nodeType="afterEffect">
                                  <p:stCondLst>
                                    <p:cond delay="0"/>
                                  </p:stCondLst>
                                  <p:childTnLst>
                                    <p:set>
                                      <p:cBhvr>
                                        <p:cTn id="122" dur="1" fill="hold">
                                          <p:stCondLst>
                                            <p:cond delay="0"/>
                                          </p:stCondLst>
                                        </p:cTn>
                                        <p:tgtEl>
                                          <p:spTgt spid="49"/>
                                        </p:tgtEl>
                                        <p:attrNameLst>
                                          <p:attrName>style.visibility</p:attrName>
                                        </p:attrNameLst>
                                      </p:cBhvr>
                                      <p:to>
                                        <p:strVal val="visible"/>
                                      </p:to>
                                    </p:set>
                                    <p:animEffect transition="in" filter="fade">
                                      <p:cBhvr>
                                        <p:cTn id="123" dur="1000"/>
                                        <p:tgtEl>
                                          <p:spTgt spid="49"/>
                                        </p:tgtEl>
                                      </p:cBhvr>
                                    </p:animEffect>
                                    <p:anim calcmode="lin" valueType="num">
                                      <p:cBhvr>
                                        <p:cTn id="124" dur="1000" fill="hold"/>
                                        <p:tgtEl>
                                          <p:spTgt spid="49"/>
                                        </p:tgtEl>
                                        <p:attrNameLst>
                                          <p:attrName>ppt_x</p:attrName>
                                        </p:attrNameLst>
                                      </p:cBhvr>
                                      <p:tavLst>
                                        <p:tav tm="0">
                                          <p:val>
                                            <p:strVal val="#ppt_x"/>
                                          </p:val>
                                        </p:tav>
                                        <p:tav tm="100000">
                                          <p:val>
                                            <p:strVal val="#ppt_x"/>
                                          </p:val>
                                        </p:tav>
                                      </p:tavLst>
                                    </p:anim>
                                    <p:anim calcmode="lin" valueType="num">
                                      <p:cBhvr>
                                        <p:cTn id="125" dur="1000" fill="hold"/>
                                        <p:tgtEl>
                                          <p:spTgt spid="49"/>
                                        </p:tgtEl>
                                        <p:attrNameLst>
                                          <p:attrName>ppt_y</p:attrName>
                                        </p:attrNameLst>
                                      </p:cBhvr>
                                      <p:tavLst>
                                        <p:tav tm="0">
                                          <p:val>
                                            <p:strVal val="#ppt_y-.1"/>
                                          </p:val>
                                        </p:tav>
                                        <p:tav tm="100000">
                                          <p:val>
                                            <p:strVal val="#ppt_y"/>
                                          </p:val>
                                        </p:tav>
                                      </p:tavLst>
                                    </p:anim>
                                  </p:childTnLst>
                                </p:cTn>
                              </p:par>
                              <p:par>
                                <p:cTn id="126" presetID="47" presetClass="entr" presetSubtype="0" fill="hold" grpId="0" nodeType="withEffect">
                                  <p:stCondLst>
                                    <p:cond delay="0"/>
                                  </p:stCondLst>
                                  <p:childTnLst>
                                    <p:set>
                                      <p:cBhvr>
                                        <p:cTn id="127" dur="1" fill="hold">
                                          <p:stCondLst>
                                            <p:cond delay="0"/>
                                          </p:stCondLst>
                                        </p:cTn>
                                        <p:tgtEl>
                                          <p:spTgt spid="48"/>
                                        </p:tgtEl>
                                        <p:attrNameLst>
                                          <p:attrName>style.visibility</p:attrName>
                                        </p:attrNameLst>
                                      </p:cBhvr>
                                      <p:to>
                                        <p:strVal val="visible"/>
                                      </p:to>
                                    </p:set>
                                    <p:animEffect transition="in" filter="fade">
                                      <p:cBhvr>
                                        <p:cTn id="128" dur="1000"/>
                                        <p:tgtEl>
                                          <p:spTgt spid="48"/>
                                        </p:tgtEl>
                                      </p:cBhvr>
                                    </p:animEffect>
                                    <p:anim calcmode="lin" valueType="num">
                                      <p:cBhvr>
                                        <p:cTn id="129" dur="1000" fill="hold"/>
                                        <p:tgtEl>
                                          <p:spTgt spid="48"/>
                                        </p:tgtEl>
                                        <p:attrNameLst>
                                          <p:attrName>ppt_x</p:attrName>
                                        </p:attrNameLst>
                                      </p:cBhvr>
                                      <p:tavLst>
                                        <p:tav tm="0">
                                          <p:val>
                                            <p:strVal val="#ppt_x"/>
                                          </p:val>
                                        </p:tav>
                                        <p:tav tm="100000">
                                          <p:val>
                                            <p:strVal val="#ppt_x"/>
                                          </p:val>
                                        </p:tav>
                                      </p:tavLst>
                                    </p:anim>
                                    <p:anim calcmode="lin" valueType="num">
                                      <p:cBhvr>
                                        <p:cTn id="130" dur="1000" fill="hold"/>
                                        <p:tgtEl>
                                          <p:spTgt spid="48"/>
                                        </p:tgtEl>
                                        <p:attrNameLst>
                                          <p:attrName>ppt_y</p:attrName>
                                        </p:attrNameLst>
                                      </p:cBhvr>
                                      <p:tavLst>
                                        <p:tav tm="0">
                                          <p:val>
                                            <p:strVal val="#ppt_y-.1"/>
                                          </p:val>
                                        </p:tav>
                                        <p:tav tm="100000">
                                          <p:val>
                                            <p:strVal val="#ppt_y"/>
                                          </p:val>
                                        </p:tav>
                                      </p:tavLst>
                                    </p:anim>
                                  </p:childTnLst>
                                </p:cTn>
                              </p:par>
                              <p:par>
                                <p:cTn id="131" presetID="22" presetClass="entr" presetSubtype="4" fill="hold" grpId="0" nodeType="withEffect">
                                  <p:stCondLst>
                                    <p:cond delay="0"/>
                                  </p:stCondLst>
                                  <p:childTnLst>
                                    <p:set>
                                      <p:cBhvr>
                                        <p:cTn id="132" dur="1" fill="hold">
                                          <p:stCondLst>
                                            <p:cond delay="0"/>
                                          </p:stCondLst>
                                        </p:cTn>
                                        <p:tgtEl>
                                          <p:spTgt spid="19"/>
                                        </p:tgtEl>
                                        <p:attrNameLst>
                                          <p:attrName>style.visibility</p:attrName>
                                        </p:attrNameLst>
                                      </p:cBhvr>
                                      <p:to>
                                        <p:strVal val="visible"/>
                                      </p:to>
                                    </p:set>
                                    <p:animEffect transition="in" filter="wipe(down)">
                                      <p:cBhvr>
                                        <p:cTn id="133" dur="500"/>
                                        <p:tgtEl>
                                          <p:spTgt spid="19"/>
                                        </p:tgtEl>
                                      </p:cBhvr>
                                    </p:animEffect>
                                  </p:childTnLst>
                                </p:cTn>
                              </p:par>
                              <p:par>
                                <p:cTn id="134" presetID="22" presetClass="entr" presetSubtype="4" fill="hold" grpId="0" nodeType="withEffect">
                                  <p:stCondLst>
                                    <p:cond delay="200"/>
                                  </p:stCondLst>
                                  <p:childTnLst>
                                    <p:set>
                                      <p:cBhvr>
                                        <p:cTn id="135" dur="1" fill="hold">
                                          <p:stCondLst>
                                            <p:cond delay="0"/>
                                          </p:stCondLst>
                                        </p:cTn>
                                        <p:tgtEl>
                                          <p:spTgt spid="20"/>
                                        </p:tgtEl>
                                        <p:attrNameLst>
                                          <p:attrName>style.visibility</p:attrName>
                                        </p:attrNameLst>
                                      </p:cBhvr>
                                      <p:to>
                                        <p:strVal val="visible"/>
                                      </p:to>
                                    </p:set>
                                    <p:animEffect transition="in" filter="wipe(down)">
                                      <p:cBhvr>
                                        <p:cTn id="136" dur="500"/>
                                        <p:tgtEl>
                                          <p:spTgt spid="20"/>
                                        </p:tgtEl>
                                      </p:cBhvr>
                                    </p:animEffect>
                                  </p:childTnLst>
                                </p:cTn>
                              </p:par>
                              <p:par>
                                <p:cTn id="137" presetID="22" presetClass="entr" presetSubtype="4" fill="hold" grpId="0" nodeType="withEffect">
                                  <p:stCondLst>
                                    <p:cond delay="400"/>
                                  </p:stCondLst>
                                  <p:childTnLst>
                                    <p:set>
                                      <p:cBhvr>
                                        <p:cTn id="138" dur="1" fill="hold">
                                          <p:stCondLst>
                                            <p:cond delay="0"/>
                                          </p:stCondLst>
                                        </p:cTn>
                                        <p:tgtEl>
                                          <p:spTgt spid="21"/>
                                        </p:tgtEl>
                                        <p:attrNameLst>
                                          <p:attrName>style.visibility</p:attrName>
                                        </p:attrNameLst>
                                      </p:cBhvr>
                                      <p:to>
                                        <p:strVal val="visible"/>
                                      </p:to>
                                    </p:set>
                                    <p:animEffect transition="in" filter="wipe(down)">
                                      <p:cBhvr>
                                        <p:cTn id="139" dur="500"/>
                                        <p:tgtEl>
                                          <p:spTgt spid="21"/>
                                        </p:tgtEl>
                                      </p:cBhvr>
                                    </p:animEffect>
                                  </p:childTnLst>
                                </p:cTn>
                              </p:par>
                              <p:par>
                                <p:cTn id="140" presetID="22" presetClass="entr" presetSubtype="4" fill="hold" grpId="0" nodeType="withEffect">
                                  <p:stCondLst>
                                    <p:cond delay="600"/>
                                  </p:stCondLst>
                                  <p:childTnLst>
                                    <p:set>
                                      <p:cBhvr>
                                        <p:cTn id="141" dur="1" fill="hold">
                                          <p:stCondLst>
                                            <p:cond delay="0"/>
                                          </p:stCondLst>
                                        </p:cTn>
                                        <p:tgtEl>
                                          <p:spTgt spid="22"/>
                                        </p:tgtEl>
                                        <p:attrNameLst>
                                          <p:attrName>style.visibility</p:attrName>
                                        </p:attrNameLst>
                                      </p:cBhvr>
                                      <p:to>
                                        <p:strVal val="visible"/>
                                      </p:to>
                                    </p:set>
                                    <p:animEffect transition="in" filter="wipe(down)">
                                      <p:cBhvr>
                                        <p:cTn id="142" dur="500"/>
                                        <p:tgtEl>
                                          <p:spTgt spid="22"/>
                                        </p:tgtEl>
                                      </p:cBhvr>
                                    </p:animEffect>
                                  </p:childTnLst>
                                </p:cTn>
                              </p:par>
                            </p:childTnLst>
                          </p:cTn>
                        </p:par>
                        <p:par>
                          <p:cTn id="143" fill="hold">
                            <p:stCondLst>
                              <p:cond delay="1500"/>
                            </p:stCondLst>
                            <p:childTnLst>
                              <p:par>
                                <p:cTn id="144" presetID="22" presetClass="entr" presetSubtype="4" fill="hold" grpId="0" nodeType="afterEffect">
                                  <p:stCondLst>
                                    <p:cond delay="0"/>
                                  </p:stCondLst>
                                  <p:childTnLst>
                                    <p:set>
                                      <p:cBhvr>
                                        <p:cTn id="145" dur="1" fill="hold">
                                          <p:stCondLst>
                                            <p:cond delay="0"/>
                                          </p:stCondLst>
                                        </p:cTn>
                                        <p:tgtEl>
                                          <p:spTgt spid="26"/>
                                        </p:tgtEl>
                                        <p:attrNameLst>
                                          <p:attrName>style.visibility</p:attrName>
                                        </p:attrNameLst>
                                      </p:cBhvr>
                                      <p:to>
                                        <p:strVal val="visible"/>
                                      </p:to>
                                    </p:set>
                                    <p:animEffect transition="in" filter="wipe(down)">
                                      <p:cBhvr>
                                        <p:cTn id="146" dur="500"/>
                                        <p:tgtEl>
                                          <p:spTgt spid="26"/>
                                        </p:tgtEl>
                                      </p:cBhvr>
                                    </p:animEffect>
                                  </p:childTnLst>
                                </p:cTn>
                              </p:par>
                              <p:par>
                                <p:cTn id="147" presetID="22" presetClass="entr" presetSubtype="4" fill="hold" grpId="0" nodeType="withEffect">
                                  <p:stCondLst>
                                    <p:cond delay="0"/>
                                  </p:stCondLst>
                                  <p:childTnLst>
                                    <p:set>
                                      <p:cBhvr>
                                        <p:cTn id="148" dur="1" fill="hold">
                                          <p:stCondLst>
                                            <p:cond delay="0"/>
                                          </p:stCondLst>
                                        </p:cTn>
                                        <p:tgtEl>
                                          <p:spTgt spid="25"/>
                                        </p:tgtEl>
                                        <p:attrNameLst>
                                          <p:attrName>style.visibility</p:attrName>
                                        </p:attrNameLst>
                                      </p:cBhvr>
                                      <p:to>
                                        <p:strVal val="visible"/>
                                      </p:to>
                                    </p:set>
                                    <p:animEffect transition="in" filter="wipe(down)">
                                      <p:cBhvr>
                                        <p:cTn id="149" dur="500"/>
                                        <p:tgtEl>
                                          <p:spTgt spid="25"/>
                                        </p:tgtEl>
                                      </p:cBhvr>
                                    </p:animEffect>
                                  </p:childTnLst>
                                </p:cTn>
                              </p:par>
                              <p:par>
                                <p:cTn id="150" presetID="22" presetClass="entr" presetSubtype="4" fill="hold" grpId="0" nodeType="withEffect">
                                  <p:stCondLst>
                                    <p:cond delay="0"/>
                                  </p:stCondLst>
                                  <p:childTnLst>
                                    <p:set>
                                      <p:cBhvr>
                                        <p:cTn id="151" dur="1" fill="hold">
                                          <p:stCondLst>
                                            <p:cond delay="0"/>
                                          </p:stCondLst>
                                        </p:cTn>
                                        <p:tgtEl>
                                          <p:spTgt spid="24"/>
                                        </p:tgtEl>
                                        <p:attrNameLst>
                                          <p:attrName>style.visibility</p:attrName>
                                        </p:attrNameLst>
                                      </p:cBhvr>
                                      <p:to>
                                        <p:strVal val="visible"/>
                                      </p:to>
                                    </p:set>
                                    <p:animEffect transition="in" filter="wipe(down)">
                                      <p:cBhvr>
                                        <p:cTn id="152" dur="500"/>
                                        <p:tgtEl>
                                          <p:spTgt spid="24"/>
                                        </p:tgtEl>
                                      </p:cBhvr>
                                    </p:animEffect>
                                  </p:childTnLst>
                                </p:cTn>
                              </p:par>
                              <p:par>
                                <p:cTn id="153" presetID="22" presetClass="entr" presetSubtype="4" fill="hold" grpId="0" nodeType="withEffect">
                                  <p:stCondLst>
                                    <p:cond delay="0"/>
                                  </p:stCondLst>
                                  <p:childTnLst>
                                    <p:set>
                                      <p:cBhvr>
                                        <p:cTn id="154" dur="1" fill="hold">
                                          <p:stCondLst>
                                            <p:cond delay="0"/>
                                          </p:stCondLst>
                                        </p:cTn>
                                        <p:tgtEl>
                                          <p:spTgt spid="23"/>
                                        </p:tgtEl>
                                        <p:attrNameLst>
                                          <p:attrName>style.visibility</p:attrName>
                                        </p:attrNameLst>
                                      </p:cBhvr>
                                      <p:to>
                                        <p:strVal val="visible"/>
                                      </p:to>
                                    </p:set>
                                    <p:animEffect transition="in" filter="wipe(down)">
                                      <p:cBhvr>
                                        <p:cTn id="155" dur="500"/>
                                        <p:tgtEl>
                                          <p:spTgt spid="23"/>
                                        </p:tgtEl>
                                      </p:cBhvr>
                                    </p:animEffect>
                                  </p:childTnLst>
                                </p:cTn>
                              </p:par>
                            </p:childTnLst>
                          </p:cTn>
                        </p:par>
                      </p:childTnLst>
                    </p:cTn>
                  </p:par>
                  <p:par>
                    <p:cTn id="156" fill="hold">
                      <p:stCondLst>
                        <p:cond delay="indefinite"/>
                      </p:stCondLst>
                      <p:childTnLst>
                        <p:par>
                          <p:cTn id="157" fill="hold">
                            <p:stCondLst>
                              <p:cond delay="0"/>
                            </p:stCondLst>
                            <p:childTnLst>
                              <p:par>
                                <p:cTn id="158" presetID="45" presetClass="entr" presetSubtype="0" fill="hold" grpId="0" nodeType="clickEffect">
                                  <p:stCondLst>
                                    <p:cond delay="0"/>
                                  </p:stCondLst>
                                  <p:childTnLst>
                                    <p:set>
                                      <p:cBhvr>
                                        <p:cTn id="159" dur="1" fill="hold">
                                          <p:stCondLst>
                                            <p:cond delay="0"/>
                                          </p:stCondLst>
                                        </p:cTn>
                                        <p:tgtEl>
                                          <p:spTgt spid="39"/>
                                        </p:tgtEl>
                                        <p:attrNameLst>
                                          <p:attrName>style.visibility</p:attrName>
                                        </p:attrNameLst>
                                      </p:cBhvr>
                                      <p:to>
                                        <p:strVal val="visible"/>
                                      </p:to>
                                    </p:set>
                                    <p:animEffect transition="in" filter="fade">
                                      <p:cBhvr>
                                        <p:cTn id="160" dur="500"/>
                                        <p:tgtEl>
                                          <p:spTgt spid="39"/>
                                        </p:tgtEl>
                                      </p:cBhvr>
                                    </p:animEffect>
                                    <p:anim calcmode="lin" valueType="num">
                                      <p:cBhvr>
                                        <p:cTn id="161" dur="500" fill="hold"/>
                                        <p:tgtEl>
                                          <p:spTgt spid="39"/>
                                        </p:tgtEl>
                                        <p:attrNameLst>
                                          <p:attrName>ppt_w</p:attrName>
                                        </p:attrNameLst>
                                      </p:cBhvr>
                                      <p:tavLst>
                                        <p:tav tm="0" fmla="#ppt_w*sin(2.5*pi*$)">
                                          <p:val>
                                            <p:fltVal val="0"/>
                                          </p:val>
                                        </p:tav>
                                        <p:tav tm="100000">
                                          <p:val>
                                            <p:fltVal val="1"/>
                                          </p:val>
                                        </p:tav>
                                      </p:tavLst>
                                    </p:anim>
                                    <p:anim calcmode="lin" valueType="num">
                                      <p:cBhvr>
                                        <p:cTn id="162" dur="500" fill="hold"/>
                                        <p:tgtEl>
                                          <p:spTgt spid="39"/>
                                        </p:tgtEl>
                                        <p:attrNameLst>
                                          <p:attrName>ppt_h</p:attrName>
                                        </p:attrNameLst>
                                      </p:cBhvr>
                                      <p:tavLst>
                                        <p:tav tm="0">
                                          <p:val>
                                            <p:strVal val="#ppt_h"/>
                                          </p:val>
                                        </p:tav>
                                        <p:tav tm="100000">
                                          <p:val>
                                            <p:strVal val="#ppt_h"/>
                                          </p:val>
                                        </p:tav>
                                      </p:tavLst>
                                    </p:anim>
                                  </p:childTnLst>
                                </p:cTn>
                              </p:par>
                              <p:par>
                                <p:cTn id="163" presetID="45" presetClass="entr" presetSubtype="0" fill="hold" grpId="0" nodeType="withEffect">
                                  <p:stCondLst>
                                    <p:cond delay="0"/>
                                  </p:stCondLst>
                                  <p:childTnLst>
                                    <p:set>
                                      <p:cBhvr>
                                        <p:cTn id="164" dur="1" fill="hold">
                                          <p:stCondLst>
                                            <p:cond delay="0"/>
                                          </p:stCondLst>
                                        </p:cTn>
                                        <p:tgtEl>
                                          <p:spTgt spid="43"/>
                                        </p:tgtEl>
                                        <p:attrNameLst>
                                          <p:attrName>style.visibility</p:attrName>
                                        </p:attrNameLst>
                                      </p:cBhvr>
                                      <p:to>
                                        <p:strVal val="visible"/>
                                      </p:to>
                                    </p:set>
                                    <p:animEffect transition="in" filter="fade">
                                      <p:cBhvr>
                                        <p:cTn id="165" dur="500"/>
                                        <p:tgtEl>
                                          <p:spTgt spid="43"/>
                                        </p:tgtEl>
                                      </p:cBhvr>
                                    </p:animEffect>
                                    <p:anim calcmode="lin" valueType="num">
                                      <p:cBhvr>
                                        <p:cTn id="166" dur="500" fill="hold"/>
                                        <p:tgtEl>
                                          <p:spTgt spid="43"/>
                                        </p:tgtEl>
                                        <p:attrNameLst>
                                          <p:attrName>ppt_w</p:attrName>
                                        </p:attrNameLst>
                                      </p:cBhvr>
                                      <p:tavLst>
                                        <p:tav tm="0" fmla="#ppt_w*sin(2.5*pi*$)">
                                          <p:val>
                                            <p:fltVal val="0"/>
                                          </p:val>
                                        </p:tav>
                                        <p:tav tm="100000">
                                          <p:val>
                                            <p:fltVal val="1"/>
                                          </p:val>
                                        </p:tav>
                                      </p:tavLst>
                                    </p:anim>
                                    <p:anim calcmode="lin" valueType="num">
                                      <p:cBhvr>
                                        <p:cTn id="167" dur="500" fill="hold"/>
                                        <p:tgtEl>
                                          <p:spTgt spid="43"/>
                                        </p:tgtEl>
                                        <p:attrNameLst>
                                          <p:attrName>ppt_h</p:attrName>
                                        </p:attrNameLst>
                                      </p:cBhvr>
                                      <p:tavLst>
                                        <p:tav tm="0">
                                          <p:val>
                                            <p:strVal val="#ppt_h"/>
                                          </p:val>
                                        </p:tav>
                                        <p:tav tm="100000">
                                          <p:val>
                                            <p:strVal val="#ppt_h"/>
                                          </p:val>
                                        </p:tav>
                                      </p:tavLst>
                                    </p:anim>
                                  </p:childTnLst>
                                </p:cTn>
                              </p:par>
                            </p:childTnLst>
                          </p:cTn>
                        </p:par>
                        <p:par>
                          <p:cTn id="168" fill="hold">
                            <p:stCondLst>
                              <p:cond delay="500"/>
                            </p:stCondLst>
                            <p:childTnLst>
                              <p:par>
                                <p:cTn id="169" presetID="47" presetClass="entr" presetSubtype="0" fill="hold" grpId="0" nodeType="afterEffect">
                                  <p:stCondLst>
                                    <p:cond delay="0"/>
                                  </p:stCondLst>
                                  <p:childTnLst>
                                    <p:set>
                                      <p:cBhvr>
                                        <p:cTn id="170" dur="1" fill="hold">
                                          <p:stCondLst>
                                            <p:cond delay="0"/>
                                          </p:stCondLst>
                                        </p:cTn>
                                        <p:tgtEl>
                                          <p:spTgt spid="51"/>
                                        </p:tgtEl>
                                        <p:attrNameLst>
                                          <p:attrName>style.visibility</p:attrName>
                                        </p:attrNameLst>
                                      </p:cBhvr>
                                      <p:to>
                                        <p:strVal val="visible"/>
                                      </p:to>
                                    </p:set>
                                    <p:animEffect transition="in" filter="fade">
                                      <p:cBhvr>
                                        <p:cTn id="171" dur="1000"/>
                                        <p:tgtEl>
                                          <p:spTgt spid="51"/>
                                        </p:tgtEl>
                                      </p:cBhvr>
                                    </p:animEffect>
                                    <p:anim calcmode="lin" valueType="num">
                                      <p:cBhvr>
                                        <p:cTn id="172" dur="1000" fill="hold"/>
                                        <p:tgtEl>
                                          <p:spTgt spid="51"/>
                                        </p:tgtEl>
                                        <p:attrNameLst>
                                          <p:attrName>ppt_x</p:attrName>
                                        </p:attrNameLst>
                                      </p:cBhvr>
                                      <p:tavLst>
                                        <p:tav tm="0">
                                          <p:val>
                                            <p:strVal val="#ppt_x"/>
                                          </p:val>
                                        </p:tav>
                                        <p:tav tm="100000">
                                          <p:val>
                                            <p:strVal val="#ppt_x"/>
                                          </p:val>
                                        </p:tav>
                                      </p:tavLst>
                                    </p:anim>
                                    <p:anim calcmode="lin" valueType="num">
                                      <p:cBhvr>
                                        <p:cTn id="173" dur="1000" fill="hold"/>
                                        <p:tgtEl>
                                          <p:spTgt spid="51"/>
                                        </p:tgtEl>
                                        <p:attrNameLst>
                                          <p:attrName>ppt_y</p:attrName>
                                        </p:attrNameLst>
                                      </p:cBhvr>
                                      <p:tavLst>
                                        <p:tav tm="0">
                                          <p:val>
                                            <p:strVal val="#ppt_y-.1"/>
                                          </p:val>
                                        </p:tav>
                                        <p:tav tm="100000">
                                          <p:val>
                                            <p:strVal val="#ppt_y"/>
                                          </p:val>
                                        </p:tav>
                                      </p:tavLst>
                                    </p:anim>
                                  </p:childTnLst>
                                </p:cTn>
                              </p:par>
                              <p:par>
                                <p:cTn id="174" presetID="47" presetClass="entr" presetSubtype="0" fill="hold" grpId="0" nodeType="withEffect">
                                  <p:stCondLst>
                                    <p:cond delay="0"/>
                                  </p:stCondLst>
                                  <p:childTnLst>
                                    <p:set>
                                      <p:cBhvr>
                                        <p:cTn id="175" dur="1" fill="hold">
                                          <p:stCondLst>
                                            <p:cond delay="0"/>
                                          </p:stCondLst>
                                        </p:cTn>
                                        <p:tgtEl>
                                          <p:spTgt spid="50"/>
                                        </p:tgtEl>
                                        <p:attrNameLst>
                                          <p:attrName>style.visibility</p:attrName>
                                        </p:attrNameLst>
                                      </p:cBhvr>
                                      <p:to>
                                        <p:strVal val="visible"/>
                                      </p:to>
                                    </p:set>
                                    <p:animEffect transition="in" filter="fade">
                                      <p:cBhvr>
                                        <p:cTn id="176" dur="1000"/>
                                        <p:tgtEl>
                                          <p:spTgt spid="50"/>
                                        </p:tgtEl>
                                      </p:cBhvr>
                                    </p:animEffect>
                                    <p:anim calcmode="lin" valueType="num">
                                      <p:cBhvr>
                                        <p:cTn id="177" dur="1000" fill="hold"/>
                                        <p:tgtEl>
                                          <p:spTgt spid="50"/>
                                        </p:tgtEl>
                                        <p:attrNameLst>
                                          <p:attrName>ppt_x</p:attrName>
                                        </p:attrNameLst>
                                      </p:cBhvr>
                                      <p:tavLst>
                                        <p:tav tm="0">
                                          <p:val>
                                            <p:strVal val="#ppt_x"/>
                                          </p:val>
                                        </p:tav>
                                        <p:tav tm="100000">
                                          <p:val>
                                            <p:strVal val="#ppt_x"/>
                                          </p:val>
                                        </p:tav>
                                      </p:tavLst>
                                    </p:anim>
                                    <p:anim calcmode="lin" valueType="num">
                                      <p:cBhvr>
                                        <p:cTn id="178" dur="1000" fill="hold"/>
                                        <p:tgtEl>
                                          <p:spTgt spid="50"/>
                                        </p:tgtEl>
                                        <p:attrNameLst>
                                          <p:attrName>ppt_y</p:attrName>
                                        </p:attrNameLst>
                                      </p:cBhvr>
                                      <p:tavLst>
                                        <p:tav tm="0">
                                          <p:val>
                                            <p:strVal val="#ppt_y-.1"/>
                                          </p:val>
                                        </p:tav>
                                        <p:tav tm="100000">
                                          <p:val>
                                            <p:strVal val="#ppt_y"/>
                                          </p:val>
                                        </p:tav>
                                      </p:tavLst>
                                    </p:anim>
                                  </p:childTnLst>
                                </p:cTn>
                              </p:par>
                              <p:par>
                                <p:cTn id="179" presetID="22" presetClass="entr" presetSubtype="4" fill="hold" grpId="0" nodeType="withEffect">
                                  <p:stCondLst>
                                    <p:cond delay="0"/>
                                  </p:stCondLst>
                                  <p:childTnLst>
                                    <p:set>
                                      <p:cBhvr>
                                        <p:cTn id="180" dur="1" fill="hold">
                                          <p:stCondLst>
                                            <p:cond delay="0"/>
                                          </p:stCondLst>
                                        </p:cTn>
                                        <p:tgtEl>
                                          <p:spTgt spid="27"/>
                                        </p:tgtEl>
                                        <p:attrNameLst>
                                          <p:attrName>style.visibility</p:attrName>
                                        </p:attrNameLst>
                                      </p:cBhvr>
                                      <p:to>
                                        <p:strVal val="visible"/>
                                      </p:to>
                                    </p:set>
                                    <p:animEffect transition="in" filter="wipe(down)">
                                      <p:cBhvr>
                                        <p:cTn id="181" dur="500"/>
                                        <p:tgtEl>
                                          <p:spTgt spid="27"/>
                                        </p:tgtEl>
                                      </p:cBhvr>
                                    </p:animEffect>
                                  </p:childTnLst>
                                </p:cTn>
                              </p:par>
                              <p:par>
                                <p:cTn id="182" presetID="22" presetClass="entr" presetSubtype="4" fill="hold" grpId="0" nodeType="withEffect">
                                  <p:stCondLst>
                                    <p:cond delay="200"/>
                                  </p:stCondLst>
                                  <p:childTnLst>
                                    <p:set>
                                      <p:cBhvr>
                                        <p:cTn id="183" dur="1" fill="hold">
                                          <p:stCondLst>
                                            <p:cond delay="0"/>
                                          </p:stCondLst>
                                        </p:cTn>
                                        <p:tgtEl>
                                          <p:spTgt spid="28"/>
                                        </p:tgtEl>
                                        <p:attrNameLst>
                                          <p:attrName>style.visibility</p:attrName>
                                        </p:attrNameLst>
                                      </p:cBhvr>
                                      <p:to>
                                        <p:strVal val="visible"/>
                                      </p:to>
                                    </p:set>
                                    <p:animEffect transition="in" filter="wipe(down)">
                                      <p:cBhvr>
                                        <p:cTn id="184" dur="500"/>
                                        <p:tgtEl>
                                          <p:spTgt spid="28"/>
                                        </p:tgtEl>
                                      </p:cBhvr>
                                    </p:animEffect>
                                  </p:childTnLst>
                                </p:cTn>
                              </p:par>
                              <p:par>
                                <p:cTn id="185" presetID="22" presetClass="entr" presetSubtype="4" fill="hold" grpId="0" nodeType="withEffect">
                                  <p:stCondLst>
                                    <p:cond delay="400"/>
                                  </p:stCondLst>
                                  <p:childTnLst>
                                    <p:set>
                                      <p:cBhvr>
                                        <p:cTn id="186" dur="1" fill="hold">
                                          <p:stCondLst>
                                            <p:cond delay="0"/>
                                          </p:stCondLst>
                                        </p:cTn>
                                        <p:tgtEl>
                                          <p:spTgt spid="29"/>
                                        </p:tgtEl>
                                        <p:attrNameLst>
                                          <p:attrName>style.visibility</p:attrName>
                                        </p:attrNameLst>
                                      </p:cBhvr>
                                      <p:to>
                                        <p:strVal val="visible"/>
                                      </p:to>
                                    </p:set>
                                    <p:animEffect transition="in" filter="wipe(down)">
                                      <p:cBhvr>
                                        <p:cTn id="187" dur="500"/>
                                        <p:tgtEl>
                                          <p:spTgt spid="29"/>
                                        </p:tgtEl>
                                      </p:cBhvr>
                                    </p:animEffect>
                                  </p:childTnLst>
                                </p:cTn>
                              </p:par>
                              <p:par>
                                <p:cTn id="188" presetID="22" presetClass="entr" presetSubtype="4" fill="hold" grpId="0" nodeType="withEffect">
                                  <p:stCondLst>
                                    <p:cond delay="600"/>
                                  </p:stCondLst>
                                  <p:childTnLst>
                                    <p:set>
                                      <p:cBhvr>
                                        <p:cTn id="189" dur="1" fill="hold">
                                          <p:stCondLst>
                                            <p:cond delay="0"/>
                                          </p:stCondLst>
                                        </p:cTn>
                                        <p:tgtEl>
                                          <p:spTgt spid="30"/>
                                        </p:tgtEl>
                                        <p:attrNameLst>
                                          <p:attrName>style.visibility</p:attrName>
                                        </p:attrNameLst>
                                      </p:cBhvr>
                                      <p:to>
                                        <p:strVal val="visible"/>
                                      </p:to>
                                    </p:set>
                                    <p:animEffect transition="in" filter="wipe(down)">
                                      <p:cBhvr>
                                        <p:cTn id="190" dur="500"/>
                                        <p:tgtEl>
                                          <p:spTgt spid="30"/>
                                        </p:tgtEl>
                                      </p:cBhvr>
                                    </p:animEffect>
                                  </p:childTnLst>
                                </p:cTn>
                              </p:par>
                            </p:childTnLst>
                          </p:cTn>
                        </p:par>
                        <p:par>
                          <p:cTn id="191" fill="hold">
                            <p:stCondLst>
                              <p:cond delay="1500"/>
                            </p:stCondLst>
                            <p:childTnLst>
                              <p:par>
                                <p:cTn id="192" presetID="22" presetClass="entr" presetSubtype="4" fill="hold" grpId="0" nodeType="afterEffect">
                                  <p:stCondLst>
                                    <p:cond delay="0"/>
                                  </p:stCondLst>
                                  <p:childTnLst>
                                    <p:set>
                                      <p:cBhvr>
                                        <p:cTn id="193" dur="1" fill="hold">
                                          <p:stCondLst>
                                            <p:cond delay="0"/>
                                          </p:stCondLst>
                                        </p:cTn>
                                        <p:tgtEl>
                                          <p:spTgt spid="34"/>
                                        </p:tgtEl>
                                        <p:attrNameLst>
                                          <p:attrName>style.visibility</p:attrName>
                                        </p:attrNameLst>
                                      </p:cBhvr>
                                      <p:to>
                                        <p:strVal val="visible"/>
                                      </p:to>
                                    </p:set>
                                    <p:animEffect transition="in" filter="wipe(down)">
                                      <p:cBhvr>
                                        <p:cTn id="194" dur="500"/>
                                        <p:tgtEl>
                                          <p:spTgt spid="34"/>
                                        </p:tgtEl>
                                      </p:cBhvr>
                                    </p:animEffect>
                                  </p:childTnLst>
                                </p:cTn>
                              </p:par>
                              <p:par>
                                <p:cTn id="195" presetID="22" presetClass="entr" presetSubtype="4" fill="hold" grpId="0" nodeType="withEffect">
                                  <p:stCondLst>
                                    <p:cond delay="0"/>
                                  </p:stCondLst>
                                  <p:childTnLst>
                                    <p:set>
                                      <p:cBhvr>
                                        <p:cTn id="196" dur="1" fill="hold">
                                          <p:stCondLst>
                                            <p:cond delay="0"/>
                                          </p:stCondLst>
                                        </p:cTn>
                                        <p:tgtEl>
                                          <p:spTgt spid="33"/>
                                        </p:tgtEl>
                                        <p:attrNameLst>
                                          <p:attrName>style.visibility</p:attrName>
                                        </p:attrNameLst>
                                      </p:cBhvr>
                                      <p:to>
                                        <p:strVal val="visible"/>
                                      </p:to>
                                    </p:set>
                                    <p:animEffect transition="in" filter="wipe(down)">
                                      <p:cBhvr>
                                        <p:cTn id="197" dur="500"/>
                                        <p:tgtEl>
                                          <p:spTgt spid="33"/>
                                        </p:tgtEl>
                                      </p:cBhvr>
                                    </p:animEffect>
                                  </p:childTnLst>
                                </p:cTn>
                              </p:par>
                              <p:par>
                                <p:cTn id="198" presetID="22" presetClass="entr" presetSubtype="4" fill="hold" grpId="0" nodeType="withEffect">
                                  <p:stCondLst>
                                    <p:cond delay="0"/>
                                  </p:stCondLst>
                                  <p:childTnLst>
                                    <p:set>
                                      <p:cBhvr>
                                        <p:cTn id="199" dur="1" fill="hold">
                                          <p:stCondLst>
                                            <p:cond delay="0"/>
                                          </p:stCondLst>
                                        </p:cTn>
                                        <p:tgtEl>
                                          <p:spTgt spid="32"/>
                                        </p:tgtEl>
                                        <p:attrNameLst>
                                          <p:attrName>style.visibility</p:attrName>
                                        </p:attrNameLst>
                                      </p:cBhvr>
                                      <p:to>
                                        <p:strVal val="visible"/>
                                      </p:to>
                                    </p:set>
                                    <p:animEffect transition="in" filter="wipe(down)">
                                      <p:cBhvr>
                                        <p:cTn id="200" dur="500"/>
                                        <p:tgtEl>
                                          <p:spTgt spid="32"/>
                                        </p:tgtEl>
                                      </p:cBhvr>
                                    </p:animEffect>
                                  </p:childTnLst>
                                </p:cTn>
                              </p:par>
                              <p:par>
                                <p:cTn id="201" presetID="22" presetClass="entr" presetSubtype="4" fill="hold" grpId="0" nodeType="withEffect">
                                  <p:stCondLst>
                                    <p:cond delay="0"/>
                                  </p:stCondLst>
                                  <p:childTnLst>
                                    <p:set>
                                      <p:cBhvr>
                                        <p:cTn id="202" dur="1" fill="hold">
                                          <p:stCondLst>
                                            <p:cond delay="0"/>
                                          </p:stCondLst>
                                        </p:cTn>
                                        <p:tgtEl>
                                          <p:spTgt spid="31"/>
                                        </p:tgtEl>
                                        <p:attrNameLst>
                                          <p:attrName>style.visibility</p:attrName>
                                        </p:attrNameLst>
                                      </p:cBhvr>
                                      <p:to>
                                        <p:strVal val="visible"/>
                                      </p:to>
                                    </p:set>
                                    <p:animEffect transition="in" filter="wipe(down)">
                                      <p:cBhvr>
                                        <p:cTn id="203"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1" grpId="0" animBg="1"/>
      <p:bldP spid="42" grpId="0" animBg="1"/>
      <p:bldP spid="43" grpId="0" animBg="1"/>
      <p:bldP spid="44" grpId="0"/>
      <p:bldP spid="45" grpId="0"/>
      <p:bldP spid="46" grpId="0"/>
      <p:bldP spid="47" grpId="0"/>
      <p:bldP spid="48" grpId="0"/>
      <p:bldP spid="49" grpId="0"/>
      <p:bldP spid="50" grpId="0"/>
      <p:bldP spid="5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AutoShape 5"/>
          <p:cNvSpPr>
            <a:spLocks noChangeArrowheads="1"/>
          </p:cNvSpPr>
          <p:nvPr/>
        </p:nvSpPr>
        <p:spPr bwMode="auto">
          <a:xfrm rot="10800000">
            <a:off x="1759331" y="4065820"/>
            <a:ext cx="3426160" cy="946939"/>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rgbClr val="ED4545"/>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dirty="0"/>
          </a:p>
        </p:txBody>
      </p:sp>
      <p:sp>
        <p:nvSpPr>
          <p:cNvPr id="4" name="AutoShape 3"/>
          <p:cNvSpPr>
            <a:spLocks noChangeArrowheads="1"/>
          </p:cNvSpPr>
          <p:nvPr/>
        </p:nvSpPr>
        <p:spPr bwMode="auto">
          <a:xfrm rot="10800000">
            <a:off x="2775216" y="2772134"/>
            <a:ext cx="1394390" cy="383435"/>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rgbClr val="FF897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dirty="0"/>
          </a:p>
        </p:txBody>
      </p:sp>
      <p:sp>
        <p:nvSpPr>
          <p:cNvPr id="5" name="AutoShape 6"/>
          <p:cNvSpPr>
            <a:spLocks noChangeArrowheads="1"/>
          </p:cNvSpPr>
          <p:nvPr/>
        </p:nvSpPr>
        <p:spPr bwMode="auto">
          <a:xfrm>
            <a:off x="3035889" y="1928246"/>
            <a:ext cx="873042" cy="732485"/>
          </a:xfrm>
          <a:prstGeom prst="triangle">
            <a:avLst>
              <a:gd name="adj" fmla="val 50000"/>
            </a:avLst>
          </a:prstGeom>
          <a:solidFill>
            <a:srgbClr val="FFE0C9"/>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dirty="0"/>
          </a:p>
        </p:txBody>
      </p:sp>
      <p:sp>
        <p:nvSpPr>
          <p:cNvPr id="6" name="AutoShape 4"/>
          <p:cNvSpPr>
            <a:spLocks noChangeArrowheads="1"/>
          </p:cNvSpPr>
          <p:nvPr/>
        </p:nvSpPr>
        <p:spPr bwMode="auto">
          <a:xfrm rot="10800000">
            <a:off x="2358379" y="3308271"/>
            <a:ext cx="2228063" cy="616902"/>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solidFill>
            <a:srgbClr val="FF6D5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dirty="0"/>
          </a:p>
        </p:txBody>
      </p:sp>
      <p:sp>
        <p:nvSpPr>
          <p:cNvPr id="7" name="AutoShape 5"/>
          <p:cNvSpPr>
            <a:spLocks noChangeArrowheads="1"/>
          </p:cNvSpPr>
          <p:nvPr/>
        </p:nvSpPr>
        <p:spPr bwMode="auto">
          <a:xfrm rot="10800000">
            <a:off x="1196676" y="5133476"/>
            <a:ext cx="4551469" cy="887811"/>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 name="connsiteX0" fmla="*/ 0 w 20550"/>
              <a:gd name="connsiteY0" fmla="*/ 611 h 21600"/>
              <a:gd name="connsiteX1" fmla="*/ 2378 w 20550"/>
              <a:gd name="connsiteY1" fmla="*/ 21600 h 21600"/>
              <a:gd name="connsiteX2" fmla="*/ 17122 w 20550"/>
              <a:gd name="connsiteY2" fmla="*/ 21600 h 21600"/>
              <a:gd name="connsiteX3" fmla="*/ 20550 w 20550"/>
              <a:gd name="connsiteY3" fmla="*/ 0 h 21600"/>
              <a:gd name="connsiteX4" fmla="*/ 0 w 20550"/>
              <a:gd name="connsiteY4" fmla="*/ 611 h 21600"/>
              <a:gd name="connsiteX0-1" fmla="*/ 0 w 19214"/>
              <a:gd name="connsiteY0-2" fmla="*/ 306 h 21295"/>
              <a:gd name="connsiteX1-3" fmla="*/ 2378 w 19214"/>
              <a:gd name="connsiteY1-4" fmla="*/ 21295 h 21295"/>
              <a:gd name="connsiteX2-5" fmla="*/ 17122 w 19214"/>
              <a:gd name="connsiteY2-6" fmla="*/ 21295 h 21295"/>
              <a:gd name="connsiteX3-7" fmla="*/ 19214 w 19214"/>
              <a:gd name="connsiteY3-8" fmla="*/ 0 h 21295"/>
              <a:gd name="connsiteX4-9" fmla="*/ 0 w 19214"/>
              <a:gd name="connsiteY4-10" fmla="*/ 306 h 21295"/>
              <a:gd name="connsiteX0-11" fmla="*/ 0 w 19071"/>
              <a:gd name="connsiteY0-12" fmla="*/ 1 h 21295"/>
              <a:gd name="connsiteX1-13" fmla="*/ 2235 w 19071"/>
              <a:gd name="connsiteY1-14" fmla="*/ 21295 h 21295"/>
              <a:gd name="connsiteX2-15" fmla="*/ 16979 w 19071"/>
              <a:gd name="connsiteY2-16" fmla="*/ 21295 h 21295"/>
              <a:gd name="connsiteX3-17" fmla="*/ 19071 w 19071"/>
              <a:gd name="connsiteY3-18" fmla="*/ 0 h 21295"/>
              <a:gd name="connsiteX4-19" fmla="*/ 0 w 19071"/>
              <a:gd name="connsiteY4-20" fmla="*/ 1 h 2129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9071" h="21295">
                <a:moveTo>
                  <a:pt x="0" y="1"/>
                </a:moveTo>
                <a:lnTo>
                  <a:pt x="2235" y="21295"/>
                </a:lnTo>
                <a:lnTo>
                  <a:pt x="16979" y="21295"/>
                </a:lnTo>
                <a:lnTo>
                  <a:pt x="19071" y="0"/>
                </a:lnTo>
                <a:lnTo>
                  <a:pt x="0" y="1"/>
                </a:lnTo>
                <a:close/>
              </a:path>
            </a:pathLst>
          </a:custGeom>
          <a:solidFill>
            <a:srgbClr val="D3313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dirty="0"/>
          </a:p>
        </p:txBody>
      </p:sp>
      <p:cxnSp>
        <p:nvCxnSpPr>
          <p:cNvPr id="8" name="直接连接符 7"/>
          <p:cNvCxnSpPr/>
          <p:nvPr/>
        </p:nvCxnSpPr>
        <p:spPr>
          <a:xfrm>
            <a:off x="3505406" y="2330288"/>
            <a:ext cx="3597913"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3491490" y="2962557"/>
            <a:ext cx="3611829"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0" name="直接连接符 9"/>
          <p:cNvCxnSpPr/>
          <p:nvPr/>
        </p:nvCxnSpPr>
        <p:spPr>
          <a:xfrm>
            <a:off x="3505406" y="3618538"/>
            <a:ext cx="3597913"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1" name="直接连接符 10"/>
          <p:cNvCxnSpPr/>
          <p:nvPr/>
        </p:nvCxnSpPr>
        <p:spPr>
          <a:xfrm>
            <a:off x="3472411" y="4578522"/>
            <a:ext cx="3630908"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12" name="直接连接符 11"/>
          <p:cNvCxnSpPr/>
          <p:nvPr/>
        </p:nvCxnSpPr>
        <p:spPr>
          <a:xfrm>
            <a:off x="3472411" y="5528943"/>
            <a:ext cx="3630908" cy="0"/>
          </a:xfrm>
          <a:prstGeom prst="line">
            <a:avLst/>
          </a:prstGeom>
          <a:noFill/>
          <a:ln w="12700">
            <a:solidFill>
              <a:schemeClr val="tx1">
                <a:lumMod val="65000"/>
                <a:lumOff val="35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3" name="TextBox 12"/>
          <p:cNvSpPr txBox="1"/>
          <p:nvPr/>
        </p:nvSpPr>
        <p:spPr>
          <a:xfrm>
            <a:off x="7275861" y="5355694"/>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14" name="TextBox 13"/>
          <p:cNvSpPr txBox="1"/>
          <p:nvPr/>
        </p:nvSpPr>
        <p:spPr>
          <a:xfrm>
            <a:off x="6018838" y="5064487"/>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15" name="TextBox 14"/>
          <p:cNvSpPr txBox="1"/>
          <p:nvPr/>
        </p:nvSpPr>
        <p:spPr>
          <a:xfrm>
            <a:off x="7275861" y="4411037"/>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16" name="TextBox 15"/>
          <p:cNvSpPr txBox="1"/>
          <p:nvPr/>
        </p:nvSpPr>
        <p:spPr>
          <a:xfrm>
            <a:off x="6018838" y="4128383"/>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17" name="TextBox 16"/>
          <p:cNvSpPr txBox="1"/>
          <p:nvPr/>
        </p:nvSpPr>
        <p:spPr>
          <a:xfrm>
            <a:off x="7275861" y="3489049"/>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18" name="TextBox 17"/>
          <p:cNvSpPr txBox="1"/>
          <p:nvPr/>
        </p:nvSpPr>
        <p:spPr>
          <a:xfrm>
            <a:off x="6018838" y="3177816"/>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19" name="TextBox 18"/>
          <p:cNvSpPr txBox="1"/>
          <p:nvPr/>
        </p:nvSpPr>
        <p:spPr>
          <a:xfrm>
            <a:off x="7275861" y="2790613"/>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20" name="TextBox 19"/>
          <p:cNvSpPr txBox="1"/>
          <p:nvPr/>
        </p:nvSpPr>
        <p:spPr>
          <a:xfrm>
            <a:off x="6018838" y="2531967"/>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21" name="TextBox 20"/>
          <p:cNvSpPr txBox="1"/>
          <p:nvPr/>
        </p:nvSpPr>
        <p:spPr>
          <a:xfrm>
            <a:off x="7275861" y="2138127"/>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22" name="TextBox 21"/>
          <p:cNvSpPr txBox="1"/>
          <p:nvPr/>
        </p:nvSpPr>
        <p:spPr>
          <a:xfrm>
            <a:off x="6018838" y="1879481"/>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Tree>
  </p:cSld>
  <p:clrMapOvr>
    <a:masterClrMapping/>
  </p:clrMapOvr>
  <p:transition spd="slow">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2" presetClass="entr" presetSubtype="1" fill="hold" grpId="0" nodeType="afterEffect" p14:presetBounceEnd="64000">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14:bounceEnd="64000">
                                          <p:cBhvr additive="base">
                                            <p:cTn id="15" dur="1000" fill="hold"/>
                                            <p:tgtEl>
                                              <p:spTgt spid="7"/>
                                            </p:tgtEl>
                                            <p:attrNameLst>
                                              <p:attrName>ppt_x</p:attrName>
                                            </p:attrNameLst>
                                          </p:cBhvr>
                                          <p:tavLst>
                                            <p:tav tm="0">
                                              <p:val>
                                                <p:strVal val="#ppt_x"/>
                                              </p:val>
                                            </p:tav>
                                            <p:tav tm="100000">
                                              <p:val>
                                                <p:strVal val="#ppt_x"/>
                                              </p:val>
                                            </p:tav>
                                          </p:tavLst>
                                        </p:anim>
                                        <p:anim calcmode="lin" valueType="num" p14:bounceEnd="64000">
                                          <p:cBhvr additive="base">
                                            <p:cTn id="16" dur="1000" fill="hold"/>
                                            <p:tgtEl>
                                              <p:spTgt spid="7"/>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64000">
                                      <p:stCondLst>
                                        <p:cond delay="200"/>
                                      </p:stCondLst>
                                      <p:childTnLst>
                                        <p:set>
                                          <p:cBhvr>
                                            <p:cTn id="18" dur="1" fill="hold">
                                              <p:stCondLst>
                                                <p:cond delay="0"/>
                                              </p:stCondLst>
                                            </p:cTn>
                                            <p:tgtEl>
                                              <p:spTgt spid="3"/>
                                            </p:tgtEl>
                                            <p:attrNameLst>
                                              <p:attrName>style.visibility</p:attrName>
                                            </p:attrNameLst>
                                          </p:cBhvr>
                                          <p:to>
                                            <p:strVal val="visible"/>
                                          </p:to>
                                        </p:set>
                                        <p:anim calcmode="lin" valueType="num" p14:bounceEnd="64000">
                                          <p:cBhvr additive="base">
                                            <p:cTn id="19" dur="1000" fill="hold"/>
                                            <p:tgtEl>
                                              <p:spTgt spid="3"/>
                                            </p:tgtEl>
                                            <p:attrNameLst>
                                              <p:attrName>ppt_x</p:attrName>
                                            </p:attrNameLst>
                                          </p:cBhvr>
                                          <p:tavLst>
                                            <p:tav tm="0">
                                              <p:val>
                                                <p:strVal val="#ppt_x"/>
                                              </p:val>
                                            </p:tav>
                                            <p:tav tm="100000">
                                              <p:val>
                                                <p:strVal val="#ppt_x"/>
                                              </p:val>
                                            </p:tav>
                                          </p:tavLst>
                                        </p:anim>
                                        <p:anim calcmode="lin" valueType="num" p14:bounceEnd="64000">
                                          <p:cBhvr additive="base">
                                            <p:cTn id="20" dur="1000" fill="hold"/>
                                            <p:tgtEl>
                                              <p:spTgt spid="3"/>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14:presetBounceEnd="64000">
                                      <p:stCondLst>
                                        <p:cond delay="400"/>
                                      </p:stCondLst>
                                      <p:childTnLst>
                                        <p:set>
                                          <p:cBhvr>
                                            <p:cTn id="22" dur="1" fill="hold">
                                              <p:stCondLst>
                                                <p:cond delay="0"/>
                                              </p:stCondLst>
                                            </p:cTn>
                                            <p:tgtEl>
                                              <p:spTgt spid="6"/>
                                            </p:tgtEl>
                                            <p:attrNameLst>
                                              <p:attrName>style.visibility</p:attrName>
                                            </p:attrNameLst>
                                          </p:cBhvr>
                                          <p:to>
                                            <p:strVal val="visible"/>
                                          </p:to>
                                        </p:set>
                                        <p:anim calcmode="lin" valueType="num" p14:bounceEnd="64000">
                                          <p:cBhvr additive="base">
                                            <p:cTn id="23" dur="1000" fill="hold"/>
                                            <p:tgtEl>
                                              <p:spTgt spid="6"/>
                                            </p:tgtEl>
                                            <p:attrNameLst>
                                              <p:attrName>ppt_x</p:attrName>
                                            </p:attrNameLst>
                                          </p:cBhvr>
                                          <p:tavLst>
                                            <p:tav tm="0">
                                              <p:val>
                                                <p:strVal val="#ppt_x"/>
                                              </p:val>
                                            </p:tav>
                                            <p:tav tm="100000">
                                              <p:val>
                                                <p:strVal val="#ppt_x"/>
                                              </p:val>
                                            </p:tav>
                                          </p:tavLst>
                                        </p:anim>
                                        <p:anim calcmode="lin" valueType="num" p14:bounceEnd="64000">
                                          <p:cBhvr additive="base">
                                            <p:cTn id="24" dur="1000" fill="hold"/>
                                            <p:tgtEl>
                                              <p:spTgt spid="6"/>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14:presetBounceEnd="64000">
                                      <p:stCondLst>
                                        <p:cond delay="600"/>
                                      </p:stCondLst>
                                      <p:childTnLst>
                                        <p:set>
                                          <p:cBhvr>
                                            <p:cTn id="26" dur="1" fill="hold">
                                              <p:stCondLst>
                                                <p:cond delay="0"/>
                                              </p:stCondLst>
                                            </p:cTn>
                                            <p:tgtEl>
                                              <p:spTgt spid="4"/>
                                            </p:tgtEl>
                                            <p:attrNameLst>
                                              <p:attrName>style.visibility</p:attrName>
                                            </p:attrNameLst>
                                          </p:cBhvr>
                                          <p:to>
                                            <p:strVal val="visible"/>
                                          </p:to>
                                        </p:set>
                                        <p:anim calcmode="lin" valueType="num" p14:bounceEnd="64000">
                                          <p:cBhvr additive="base">
                                            <p:cTn id="27" dur="1000" fill="hold"/>
                                            <p:tgtEl>
                                              <p:spTgt spid="4"/>
                                            </p:tgtEl>
                                            <p:attrNameLst>
                                              <p:attrName>ppt_x</p:attrName>
                                            </p:attrNameLst>
                                          </p:cBhvr>
                                          <p:tavLst>
                                            <p:tav tm="0">
                                              <p:val>
                                                <p:strVal val="#ppt_x"/>
                                              </p:val>
                                            </p:tav>
                                            <p:tav tm="100000">
                                              <p:val>
                                                <p:strVal val="#ppt_x"/>
                                              </p:val>
                                            </p:tav>
                                          </p:tavLst>
                                        </p:anim>
                                        <p:anim calcmode="lin" valueType="num" p14:bounceEnd="64000">
                                          <p:cBhvr additive="base">
                                            <p:cTn id="28" dur="1000" fill="hold"/>
                                            <p:tgtEl>
                                              <p:spTgt spid="4"/>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14:presetBounceEnd="64000">
                                      <p:stCondLst>
                                        <p:cond delay="800"/>
                                      </p:stCondLst>
                                      <p:childTnLst>
                                        <p:set>
                                          <p:cBhvr>
                                            <p:cTn id="30" dur="1" fill="hold">
                                              <p:stCondLst>
                                                <p:cond delay="0"/>
                                              </p:stCondLst>
                                            </p:cTn>
                                            <p:tgtEl>
                                              <p:spTgt spid="5"/>
                                            </p:tgtEl>
                                            <p:attrNameLst>
                                              <p:attrName>style.visibility</p:attrName>
                                            </p:attrNameLst>
                                          </p:cBhvr>
                                          <p:to>
                                            <p:strVal val="visible"/>
                                          </p:to>
                                        </p:set>
                                        <p:anim calcmode="lin" valueType="num" p14:bounceEnd="64000">
                                          <p:cBhvr additive="base">
                                            <p:cTn id="31" dur="1000" fill="hold"/>
                                            <p:tgtEl>
                                              <p:spTgt spid="5"/>
                                            </p:tgtEl>
                                            <p:attrNameLst>
                                              <p:attrName>ppt_x</p:attrName>
                                            </p:attrNameLst>
                                          </p:cBhvr>
                                          <p:tavLst>
                                            <p:tav tm="0">
                                              <p:val>
                                                <p:strVal val="#ppt_x"/>
                                              </p:val>
                                            </p:tav>
                                            <p:tav tm="100000">
                                              <p:val>
                                                <p:strVal val="#ppt_x"/>
                                              </p:val>
                                            </p:tav>
                                          </p:tavLst>
                                        </p:anim>
                                        <p:anim calcmode="lin" valueType="num" p14:bounceEnd="64000">
                                          <p:cBhvr additive="base">
                                            <p:cTn id="32" dur="1000" fill="hold"/>
                                            <p:tgtEl>
                                              <p:spTgt spid="5"/>
                                            </p:tgtEl>
                                            <p:attrNameLst>
                                              <p:attrName>ppt_y</p:attrName>
                                            </p:attrNameLst>
                                          </p:cBhvr>
                                          <p:tavLst>
                                            <p:tav tm="0">
                                              <p:val>
                                                <p:strVal val="0-#ppt_h/2"/>
                                              </p:val>
                                            </p:tav>
                                            <p:tav tm="100000">
                                              <p:val>
                                                <p:strVal val="#ppt_y"/>
                                              </p:val>
                                            </p:tav>
                                          </p:tavLst>
                                        </p:anim>
                                      </p:childTnLst>
                                    </p:cTn>
                                  </p:par>
                                </p:childTnLst>
                              </p:cTn>
                            </p:par>
                            <p:par>
                              <p:cTn id="33" fill="hold">
                                <p:stCondLst>
                                  <p:cond delay="1800"/>
                                </p:stCondLst>
                                <p:childTnLst>
                                  <p:par>
                                    <p:cTn id="34" presetID="22" presetClass="entr" presetSubtype="8" fill="hold"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wipe(left)">
                                          <p:cBhvr>
                                            <p:cTn id="36" dur="500"/>
                                            <p:tgtEl>
                                              <p:spTgt spid="8"/>
                                            </p:tgtEl>
                                          </p:cBhvr>
                                        </p:animEffect>
                                      </p:childTnLst>
                                    </p:cTn>
                                  </p:par>
                                  <p:par>
                                    <p:cTn id="37" presetID="22" presetClass="entr" presetSubtype="8"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wipe(left)">
                                          <p:cBhvr>
                                            <p:cTn id="39" dur="500"/>
                                            <p:tgtEl>
                                              <p:spTgt spid="9"/>
                                            </p:tgtEl>
                                          </p:cBhvr>
                                        </p:animEffect>
                                      </p:childTnLst>
                                    </p:cTn>
                                  </p:par>
                                  <p:par>
                                    <p:cTn id="40" presetID="22" presetClass="entr" presetSubtype="8"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par>
                                    <p:cTn id="43" presetID="22" presetClass="entr" presetSubtype="8" fill="hold" nodeType="with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wipe(left)">
                                          <p:cBhvr>
                                            <p:cTn id="45" dur="500"/>
                                            <p:tgtEl>
                                              <p:spTgt spid="11"/>
                                            </p:tgtEl>
                                          </p:cBhvr>
                                        </p:animEffect>
                                      </p:childTnLst>
                                    </p:cTn>
                                  </p:par>
                                  <p:par>
                                    <p:cTn id="46" presetID="22" presetClass="entr" presetSubtype="8" fill="hold" nodeType="with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wipe(left)">
                                          <p:cBhvr>
                                            <p:cTn id="48" dur="500"/>
                                            <p:tgtEl>
                                              <p:spTgt spid="12"/>
                                            </p:tgtEl>
                                          </p:cBhvr>
                                        </p:animEffect>
                                      </p:childTnLst>
                                    </p:cTn>
                                  </p:par>
                                </p:childTnLst>
                              </p:cTn>
                            </p:par>
                            <p:par>
                              <p:cTn id="49" fill="hold">
                                <p:stCondLst>
                                  <p:cond delay="2300"/>
                                </p:stCondLst>
                                <p:childTnLst>
                                  <p:par>
                                    <p:cTn id="50" presetID="17" presetClass="entr" presetSubtype="1" fill="hold" grpId="0" nodeType="afterEffect">
                                      <p:stCondLst>
                                        <p:cond delay="0"/>
                                      </p:stCondLst>
                                      <p:iterate type="lt">
                                        <p:tmPct val="40000"/>
                                      </p:iterate>
                                      <p:childTnLst>
                                        <p:set>
                                          <p:cBhvr>
                                            <p:cTn id="51" dur="1" fill="hold">
                                              <p:stCondLst>
                                                <p:cond delay="0"/>
                                              </p:stCondLst>
                                            </p:cTn>
                                            <p:tgtEl>
                                              <p:spTgt spid="22"/>
                                            </p:tgtEl>
                                            <p:attrNameLst>
                                              <p:attrName>style.visibility</p:attrName>
                                            </p:attrNameLst>
                                          </p:cBhvr>
                                          <p:to>
                                            <p:strVal val="visible"/>
                                          </p:to>
                                        </p:set>
                                        <p:anim calcmode="lin" valueType="num">
                                          <p:cBhvr>
                                            <p:cTn id="52" dur="250" fill="hold"/>
                                            <p:tgtEl>
                                              <p:spTgt spid="22"/>
                                            </p:tgtEl>
                                            <p:attrNameLst>
                                              <p:attrName>ppt_x</p:attrName>
                                            </p:attrNameLst>
                                          </p:cBhvr>
                                          <p:tavLst>
                                            <p:tav tm="0">
                                              <p:val>
                                                <p:strVal val="#ppt_x"/>
                                              </p:val>
                                            </p:tav>
                                            <p:tav tm="100000">
                                              <p:val>
                                                <p:strVal val="#ppt_x"/>
                                              </p:val>
                                            </p:tav>
                                          </p:tavLst>
                                        </p:anim>
                                        <p:anim calcmode="lin" valueType="num">
                                          <p:cBhvr>
                                            <p:cTn id="53" dur="250" fill="hold"/>
                                            <p:tgtEl>
                                              <p:spTgt spid="22"/>
                                            </p:tgtEl>
                                            <p:attrNameLst>
                                              <p:attrName>ppt_y</p:attrName>
                                            </p:attrNameLst>
                                          </p:cBhvr>
                                          <p:tavLst>
                                            <p:tav tm="0">
                                              <p:val>
                                                <p:strVal val="#ppt_y-#ppt_h/2"/>
                                              </p:val>
                                            </p:tav>
                                            <p:tav tm="100000">
                                              <p:val>
                                                <p:strVal val="#ppt_y"/>
                                              </p:val>
                                            </p:tav>
                                          </p:tavLst>
                                        </p:anim>
                                        <p:anim calcmode="lin" valueType="num">
                                          <p:cBhvr>
                                            <p:cTn id="54" dur="250" fill="hold"/>
                                            <p:tgtEl>
                                              <p:spTgt spid="22"/>
                                            </p:tgtEl>
                                            <p:attrNameLst>
                                              <p:attrName>ppt_w</p:attrName>
                                            </p:attrNameLst>
                                          </p:cBhvr>
                                          <p:tavLst>
                                            <p:tav tm="0">
                                              <p:val>
                                                <p:strVal val="#ppt_w"/>
                                              </p:val>
                                            </p:tav>
                                            <p:tav tm="100000">
                                              <p:val>
                                                <p:strVal val="#ppt_w"/>
                                              </p:val>
                                            </p:tav>
                                          </p:tavLst>
                                        </p:anim>
                                        <p:anim calcmode="lin" valueType="num">
                                          <p:cBhvr>
                                            <p:cTn id="55" dur="250" fill="hold"/>
                                            <p:tgtEl>
                                              <p:spTgt spid="22"/>
                                            </p:tgtEl>
                                            <p:attrNameLst>
                                              <p:attrName>ppt_h</p:attrName>
                                            </p:attrNameLst>
                                          </p:cBhvr>
                                          <p:tavLst>
                                            <p:tav tm="0">
                                              <p:val>
                                                <p:fltVal val="0"/>
                                              </p:val>
                                            </p:tav>
                                            <p:tav tm="100000">
                                              <p:val>
                                                <p:strVal val="#ppt_h"/>
                                              </p:val>
                                            </p:tav>
                                          </p:tavLst>
                                        </p:anim>
                                      </p:childTnLst>
                                    </p:cTn>
                                  </p:par>
                                  <p:par>
                                    <p:cTn id="56" presetID="17" presetClass="entr" presetSubtype="1" fill="hold" grpId="0" nodeType="withEffect">
                                      <p:stCondLst>
                                        <p:cond delay="200"/>
                                      </p:stCondLst>
                                      <p:iterate type="lt">
                                        <p:tmPct val="40000"/>
                                      </p:iterate>
                                      <p:childTnLst>
                                        <p:set>
                                          <p:cBhvr>
                                            <p:cTn id="57" dur="1" fill="hold">
                                              <p:stCondLst>
                                                <p:cond delay="0"/>
                                              </p:stCondLst>
                                            </p:cTn>
                                            <p:tgtEl>
                                              <p:spTgt spid="20"/>
                                            </p:tgtEl>
                                            <p:attrNameLst>
                                              <p:attrName>style.visibility</p:attrName>
                                            </p:attrNameLst>
                                          </p:cBhvr>
                                          <p:to>
                                            <p:strVal val="visible"/>
                                          </p:to>
                                        </p:set>
                                        <p:anim calcmode="lin" valueType="num">
                                          <p:cBhvr>
                                            <p:cTn id="58" dur="250" fill="hold"/>
                                            <p:tgtEl>
                                              <p:spTgt spid="20"/>
                                            </p:tgtEl>
                                            <p:attrNameLst>
                                              <p:attrName>ppt_x</p:attrName>
                                            </p:attrNameLst>
                                          </p:cBhvr>
                                          <p:tavLst>
                                            <p:tav tm="0">
                                              <p:val>
                                                <p:strVal val="#ppt_x"/>
                                              </p:val>
                                            </p:tav>
                                            <p:tav tm="100000">
                                              <p:val>
                                                <p:strVal val="#ppt_x"/>
                                              </p:val>
                                            </p:tav>
                                          </p:tavLst>
                                        </p:anim>
                                        <p:anim calcmode="lin" valueType="num">
                                          <p:cBhvr>
                                            <p:cTn id="59" dur="250" fill="hold"/>
                                            <p:tgtEl>
                                              <p:spTgt spid="20"/>
                                            </p:tgtEl>
                                            <p:attrNameLst>
                                              <p:attrName>ppt_y</p:attrName>
                                            </p:attrNameLst>
                                          </p:cBhvr>
                                          <p:tavLst>
                                            <p:tav tm="0">
                                              <p:val>
                                                <p:strVal val="#ppt_y-#ppt_h/2"/>
                                              </p:val>
                                            </p:tav>
                                            <p:tav tm="100000">
                                              <p:val>
                                                <p:strVal val="#ppt_y"/>
                                              </p:val>
                                            </p:tav>
                                          </p:tavLst>
                                        </p:anim>
                                        <p:anim calcmode="lin" valueType="num">
                                          <p:cBhvr>
                                            <p:cTn id="60" dur="250" fill="hold"/>
                                            <p:tgtEl>
                                              <p:spTgt spid="20"/>
                                            </p:tgtEl>
                                            <p:attrNameLst>
                                              <p:attrName>ppt_w</p:attrName>
                                            </p:attrNameLst>
                                          </p:cBhvr>
                                          <p:tavLst>
                                            <p:tav tm="0">
                                              <p:val>
                                                <p:strVal val="#ppt_w"/>
                                              </p:val>
                                            </p:tav>
                                            <p:tav tm="100000">
                                              <p:val>
                                                <p:strVal val="#ppt_w"/>
                                              </p:val>
                                            </p:tav>
                                          </p:tavLst>
                                        </p:anim>
                                        <p:anim calcmode="lin" valueType="num">
                                          <p:cBhvr>
                                            <p:cTn id="61" dur="250" fill="hold"/>
                                            <p:tgtEl>
                                              <p:spTgt spid="20"/>
                                            </p:tgtEl>
                                            <p:attrNameLst>
                                              <p:attrName>ppt_h</p:attrName>
                                            </p:attrNameLst>
                                          </p:cBhvr>
                                          <p:tavLst>
                                            <p:tav tm="0">
                                              <p:val>
                                                <p:fltVal val="0"/>
                                              </p:val>
                                            </p:tav>
                                            <p:tav tm="100000">
                                              <p:val>
                                                <p:strVal val="#ppt_h"/>
                                              </p:val>
                                            </p:tav>
                                          </p:tavLst>
                                        </p:anim>
                                      </p:childTnLst>
                                    </p:cTn>
                                  </p:par>
                                  <p:par>
                                    <p:cTn id="62" presetID="17" presetClass="entr" presetSubtype="1" fill="hold" grpId="0" nodeType="withEffect">
                                      <p:stCondLst>
                                        <p:cond delay="400"/>
                                      </p:stCondLst>
                                      <p:iterate type="lt">
                                        <p:tmPct val="40000"/>
                                      </p:iterate>
                                      <p:childTnLst>
                                        <p:set>
                                          <p:cBhvr>
                                            <p:cTn id="63" dur="1" fill="hold">
                                              <p:stCondLst>
                                                <p:cond delay="0"/>
                                              </p:stCondLst>
                                            </p:cTn>
                                            <p:tgtEl>
                                              <p:spTgt spid="18"/>
                                            </p:tgtEl>
                                            <p:attrNameLst>
                                              <p:attrName>style.visibility</p:attrName>
                                            </p:attrNameLst>
                                          </p:cBhvr>
                                          <p:to>
                                            <p:strVal val="visible"/>
                                          </p:to>
                                        </p:set>
                                        <p:anim calcmode="lin" valueType="num">
                                          <p:cBhvr>
                                            <p:cTn id="64" dur="250" fill="hold"/>
                                            <p:tgtEl>
                                              <p:spTgt spid="18"/>
                                            </p:tgtEl>
                                            <p:attrNameLst>
                                              <p:attrName>ppt_x</p:attrName>
                                            </p:attrNameLst>
                                          </p:cBhvr>
                                          <p:tavLst>
                                            <p:tav tm="0">
                                              <p:val>
                                                <p:strVal val="#ppt_x"/>
                                              </p:val>
                                            </p:tav>
                                            <p:tav tm="100000">
                                              <p:val>
                                                <p:strVal val="#ppt_x"/>
                                              </p:val>
                                            </p:tav>
                                          </p:tavLst>
                                        </p:anim>
                                        <p:anim calcmode="lin" valueType="num">
                                          <p:cBhvr>
                                            <p:cTn id="65" dur="250" fill="hold"/>
                                            <p:tgtEl>
                                              <p:spTgt spid="18"/>
                                            </p:tgtEl>
                                            <p:attrNameLst>
                                              <p:attrName>ppt_y</p:attrName>
                                            </p:attrNameLst>
                                          </p:cBhvr>
                                          <p:tavLst>
                                            <p:tav tm="0">
                                              <p:val>
                                                <p:strVal val="#ppt_y-#ppt_h/2"/>
                                              </p:val>
                                            </p:tav>
                                            <p:tav tm="100000">
                                              <p:val>
                                                <p:strVal val="#ppt_y"/>
                                              </p:val>
                                            </p:tav>
                                          </p:tavLst>
                                        </p:anim>
                                        <p:anim calcmode="lin" valueType="num">
                                          <p:cBhvr>
                                            <p:cTn id="66" dur="250" fill="hold"/>
                                            <p:tgtEl>
                                              <p:spTgt spid="18"/>
                                            </p:tgtEl>
                                            <p:attrNameLst>
                                              <p:attrName>ppt_w</p:attrName>
                                            </p:attrNameLst>
                                          </p:cBhvr>
                                          <p:tavLst>
                                            <p:tav tm="0">
                                              <p:val>
                                                <p:strVal val="#ppt_w"/>
                                              </p:val>
                                            </p:tav>
                                            <p:tav tm="100000">
                                              <p:val>
                                                <p:strVal val="#ppt_w"/>
                                              </p:val>
                                            </p:tav>
                                          </p:tavLst>
                                        </p:anim>
                                        <p:anim calcmode="lin" valueType="num">
                                          <p:cBhvr>
                                            <p:cTn id="67" dur="250" fill="hold"/>
                                            <p:tgtEl>
                                              <p:spTgt spid="18"/>
                                            </p:tgtEl>
                                            <p:attrNameLst>
                                              <p:attrName>ppt_h</p:attrName>
                                            </p:attrNameLst>
                                          </p:cBhvr>
                                          <p:tavLst>
                                            <p:tav tm="0">
                                              <p:val>
                                                <p:fltVal val="0"/>
                                              </p:val>
                                            </p:tav>
                                            <p:tav tm="100000">
                                              <p:val>
                                                <p:strVal val="#ppt_h"/>
                                              </p:val>
                                            </p:tav>
                                          </p:tavLst>
                                        </p:anim>
                                      </p:childTnLst>
                                    </p:cTn>
                                  </p:par>
                                  <p:par>
                                    <p:cTn id="68" presetID="17" presetClass="entr" presetSubtype="1" fill="hold" grpId="0" nodeType="withEffect">
                                      <p:stCondLst>
                                        <p:cond delay="600"/>
                                      </p:stCondLst>
                                      <p:iterate type="lt">
                                        <p:tmPct val="40000"/>
                                      </p:iterate>
                                      <p:childTnLst>
                                        <p:set>
                                          <p:cBhvr>
                                            <p:cTn id="69" dur="1" fill="hold">
                                              <p:stCondLst>
                                                <p:cond delay="0"/>
                                              </p:stCondLst>
                                            </p:cTn>
                                            <p:tgtEl>
                                              <p:spTgt spid="16"/>
                                            </p:tgtEl>
                                            <p:attrNameLst>
                                              <p:attrName>style.visibility</p:attrName>
                                            </p:attrNameLst>
                                          </p:cBhvr>
                                          <p:to>
                                            <p:strVal val="visible"/>
                                          </p:to>
                                        </p:set>
                                        <p:anim calcmode="lin" valueType="num">
                                          <p:cBhvr>
                                            <p:cTn id="70" dur="250" fill="hold"/>
                                            <p:tgtEl>
                                              <p:spTgt spid="16"/>
                                            </p:tgtEl>
                                            <p:attrNameLst>
                                              <p:attrName>ppt_x</p:attrName>
                                            </p:attrNameLst>
                                          </p:cBhvr>
                                          <p:tavLst>
                                            <p:tav tm="0">
                                              <p:val>
                                                <p:strVal val="#ppt_x"/>
                                              </p:val>
                                            </p:tav>
                                            <p:tav tm="100000">
                                              <p:val>
                                                <p:strVal val="#ppt_x"/>
                                              </p:val>
                                            </p:tav>
                                          </p:tavLst>
                                        </p:anim>
                                        <p:anim calcmode="lin" valueType="num">
                                          <p:cBhvr>
                                            <p:cTn id="71" dur="250" fill="hold"/>
                                            <p:tgtEl>
                                              <p:spTgt spid="16"/>
                                            </p:tgtEl>
                                            <p:attrNameLst>
                                              <p:attrName>ppt_y</p:attrName>
                                            </p:attrNameLst>
                                          </p:cBhvr>
                                          <p:tavLst>
                                            <p:tav tm="0">
                                              <p:val>
                                                <p:strVal val="#ppt_y-#ppt_h/2"/>
                                              </p:val>
                                            </p:tav>
                                            <p:tav tm="100000">
                                              <p:val>
                                                <p:strVal val="#ppt_y"/>
                                              </p:val>
                                            </p:tav>
                                          </p:tavLst>
                                        </p:anim>
                                        <p:anim calcmode="lin" valueType="num">
                                          <p:cBhvr>
                                            <p:cTn id="72" dur="250" fill="hold"/>
                                            <p:tgtEl>
                                              <p:spTgt spid="16"/>
                                            </p:tgtEl>
                                            <p:attrNameLst>
                                              <p:attrName>ppt_w</p:attrName>
                                            </p:attrNameLst>
                                          </p:cBhvr>
                                          <p:tavLst>
                                            <p:tav tm="0">
                                              <p:val>
                                                <p:strVal val="#ppt_w"/>
                                              </p:val>
                                            </p:tav>
                                            <p:tav tm="100000">
                                              <p:val>
                                                <p:strVal val="#ppt_w"/>
                                              </p:val>
                                            </p:tav>
                                          </p:tavLst>
                                        </p:anim>
                                        <p:anim calcmode="lin" valueType="num">
                                          <p:cBhvr>
                                            <p:cTn id="73" dur="250" fill="hold"/>
                                            <p:tgtEl>
                                              <p:spTgt spid="16"/>
                                            </p:tgtEl>
                                            <p:attrNameLst>
                                              <p:attrName>ppt_h</p:attrName>
                                            </p:attrNameLst>
                                          </p:cBhvr>
                                          <p:tavLst>
                                            <p:tav tm="0">
                                              <p:val>
                                                <p:fltVal val="0"/>
                                              </p:val>
                                            </p:tav>
                                            <p:tav tm="100000">
                                              <p:val>
                                                <p:strVal val="#ppt_h"/>
                                              </p:val>
                                            </p:tav>
                                          </p:tavLst>
                                        </p:anim>
                                      </p:childTnLst>
                                    </p:cTn>
                                  </p:par>
                                  <p:par>
                                    <p:cTn id="74" presetID="17" presetClass="entr" presetSubtype="1" fill="hold" grpId="0" nodeType="withEffect">
                                      <p:stCondLst>
                                        <p:cond delay="800"/>
                                      </p:stCondLst>
                                      <p:iterate type="lt">
                                        <p:tmPct val="40000"/>
                                      </p:iterate>
                                      <p:childTnLst>
                                        <p:set>
                                          <p:cBhvr>
                                            <p:cTn id="75" dur="1" fill="hold">
                                              <p:stCondLst>
                                                <p:cond delay="0"/>
                                              </p:stCondLst>
                                            </p:cTn>
                                            <p:tgtEl>
                                              <p:spTgt spid="14"/>
                                            </p:tgtEl>
                                            <p:attrNameLst>
                                              <p:attrName>style.visibility</p:attrName>
                                            </p:attrNameLst>
                                          </p:cBhvr>
                                          <p:to>
                                            <p:strVal val="visible"/>
                                          </p:to>
                                        </p:set>
                                        <p:anim calcmode="lin" valueType="num">
                                          <p:cBhvr>
                                            <p:cTn id="76" dur="250" fill="hold"/>
                                            <p:tgtEl>
                                              <p:spTgt spid="14"/>
                                            </p:tgtEl>
                                            <p:attrNameLst>
                                              <p:attrName>ppt_x</p:attrName>
                                            </p:attrNameLst>
                                          </p:cBhvr>
                                          <p:tavLst>
                                            <p:tav tm="0">
                                              <p:val>
                                                <p:strVal val="#ppt_x"/>
                                              </p:val>
                                            </p:tav>
                                            <p:tav tm="100000">
                                              <p:val>
                                                <p:strVal val="#ppt_x"/>
                                              </p:val>
                                            </p:tav>
                                          </p:tavLst>
                                        </p:anim>
                                        <p:anim calcmode="lin" valueType="num">
                                          <p:cBhvr>
                                            <p:cTn id="77" dur="250" fill="hold"/>
                                            <p:tgtEl>
                                              <p:spTgt spid="14"/>
                                            </p:tgtEl>
                                            <p:attrNameLst>
                                              <p:attrName>ppt_y</p:attrName>
                                            </p:attrNameLst>
                                          </p:cBhvr>
                                          <p:tavLst>
                                            <p:tav tm="0">
                                              <p:val>
                                                <p:strVal val="#ppt_y-#ppt_h/2"/>
                                              </p:val>
                                            </p:tav>
                                            <p:tav tm="100000">
                                              <p:val>
                                                <p:strVal val="#ppt_y"/>
                                              </p:val>
                                            </p:tav>
                                          </p:tavLst>
                                        </p:anim>
                                        <p:anim calcmode="lin" valueType="num">
                                          <p:cBhvr>
                                            <p:cTn id="78" dur="250" fill="hold"/>
                                            <p:tgtEl>
                                              <p:spTgt spid="14"/>
                                            </p:tgtEl>
                                            <p:attrNameLst>
                                              <p:attrName>ppt_w</p:attrName>
                                            </p:attrNameLst>
                                          </p:cBhvr>
                                          <p:tavLst>
                                            <p:tav tm="0">
                                              <p:val>
                                                <p:strVal val="#ppt_w"/>
                                              </p:val>
                                            </p:tav>
                                            <p:tav tm="100000">
                                              <p:val>
                                                <p:strVal val="#ppt_w"/>
                                              </p:val>
                                            </p:tav>
                                          </p:tavLst>
                                        </p:anim>
                                        <p:anim calcmode="lin" valueType="num">
                                          <p:cBhvr>
                                            <p:cTn id="79" dur="250" fill="hold"/>
                                            <p:tgtEl>
                                              <p:spTgt spid="14"/>
                                            </p:tgtEl>
                                            <p:attrNameLst>
                                              <p:attrName>ppt_h</p:attrName>
                                            </p:attrNameLst>
                                          </p:cBhvr>
                                          <p:tavLst>
                                            <p:tav tm="0">
                                              <p:val>
                                                <p:fltVal val="0"/>
                                              </p:val>
                                            </p:tav>
                                            <p:tav tm="100000">
                                              <p:val>
                                                <p:strVal val="#ppt_h"/>
                                              </p:val>
                                            </p:tav>
                                          </p:tavLst>
                                        </p:anim>
                                      </p:childTnLst>
                                    </p:cTn>
                                  </p:par>
                                </p:childTnLst>
                              </p:cTn>
                            </p:par>
                            <p:par>
                              <p:cTn id="80" fill="hold">
                                <p:stCondLst>
                                  <p:cond delay="4450"/>
                                </p:stCondLst>
                                <p:childTnLst>
                                  <p:par>
                                    <p:cTn id="81" presetID="22" presetClass="entr" presetSubtype="8" fill="hold" grpId="0" nodeType="afterEffect">
                                      <p:stCondLst>
                                        <p:cond delay="0"/>
                                      </p:stCondLst>
                                      <p:childTnLst>
                                        <p:set>
                                          <p:cBhvr>
                                            <p:cTn id="82" dur="1" fill="hold">
                                              <p:stCondLst>
                                                <p:cond delay="0"/>
                                              </p:stCondLst>
                                            </p:cTn>
                                            <p:tgtEl>
                                              <p:spTgt spid="21"/>
                                            </p:tgtEl>
                                            <p:attrNameLst>
                                              <p:attrName>style.visibility</p:attrName>
                                            </p:attrNameLst>
                                          </p:cBhvr>
                                          <p:to>
                                            <p:strVal val="visible"/>
                                          </p:to>
                                        </p:set>
                                        <p:animEffect transition="in" filter="wipe(left)">
                                          <p:cBhvr>
                                            <p:cTn id="83" dur="500"/>
                                            <p:tgtEl>
                                              <p:spTgt spid="21"/>
                                            </p:tgtEl>
                                          </p:cBhvr>
                                        </p:animEffect>
                                      </p:childTnLst>
                                    </p:cTn>
                                  </p:par>
                                  <p:par>
                                    <p:cTn id="84" presetID="22" presetClass="entr" presetSubtype="8" fill="hold" grpId="0" nodeType="withEffect">
                                      <p:stCondLst>
                                        <p:cond delay="200"/>
                                      </p:stCondLst>
                                      <p:childTnLst>
                                        <p:set>
                                          <p:cBhvr>
                                            <p:cTn id="85" dur="1" fill="hold">
                                              <p:stCondLst>
                                                <p:cond delay="0"/>
                                              </p:stCondLst>
                                            </p:cTn>
                                            <p:tgtEl>
                                              <p:spTgt spid="19"/>
                                            </p:tgtEl>
                                            <p:attrNameLst>
                                              <p:attrName>style.visibility</p:attrName>
                                            </p:attrNameLst>
                                          </p:cBhvr>
                                          <p:to>
                                            <p:strVal val="visible"/>
                                          </p:to>
                                        </p:set>
                                        <p:animEffect transition="in" filter="wipe(left)">
                                          <p:cBhvr>
                                            <p:cTn id="86" dur="500"/>
                                            <p:tgtEl>
                                              <p:spTgt spid="19"/>
                                            </p:tgtEl>
                                          </p:cBhvr>
                                        </p:animEffect>
                                      </p:childTnLst>
                                    </p:cTn>
                                  </p:par>
                                  <p:par>
                                    <p:cTn id="87" presetID="22" presetClass="entr" presetSubtype="8" fill="hold" grpId="0" nodeType="withEffect">
                                      <p:stCondLst>
                                        <p:cond delay="400"/>
                                      </p:stCondLst>
                                      <p:childTnLst>
                                        <p:set>
                                          <p:cBhvr>
                                            <p:cTn id="88" dur="1" fill="hold">
                                              <p:stCondLst>
                                                <p:cond delay="0"/>
                                              </p:stCondLst>
                                            </p:cTn>
                                            <p:tgtEl>
                                              <p:spTgt spid="17"/>
                                            </p:tgtEl>
                                            <p:attrNameLst>
                                              <p:attrName>style.visibility</p:attrName>
                                            </p:attrNameLst>
                                          </p:cBhvr>
                                          <p:to>
                                            <p:strVal val="visible"/>
                                          </p:to>
                                        </p:set>
                                        <p:animEffect transition="in" filter="wipe(left)">
                                          <p:cBhvr>
                                            <p:cTn id="89" dur="500"/>
                                            <p:tgtEl>
                                              <p:spTgt spid="17"/>
                                            </p:tgtEl>
                                          </p:cBhvr>
                                        </p:animEffect>
                                      </p:childTnLst>
                                    </p:cTn>
                                  </p:par>
                                  <p:par>
                                    <p:cTn id="90" presetID="22" presetClass="entr" presetSubtype="8" fill="hold" grpId="0" nodeType="withEffect">
                                      <p:stCondLst>
                                        <p:cond delay="600"/>
                                      </p:stCondLst>
                                      <p:childTnLst>
                                        <p:set>
                                          <p:cBhvr>
                                            <p:cTn id="91" dur="1" fill="hold">
                                              <p:stCondLst>
                                                <p:cond delay="0"/>
                                              </p:stCondLst>
                                            </p:cTn>
                                            <p:tgtEl>
                                              <p:spTgt spid="15"/>
                                            </p:tgtEl>
                                            <p:attrNameLst>
                                              <p:attrName>style.visibility</p:attrName>
                                            </p:attrNameLst>
                                          </p:cBhvr>
                                          <p:to>
                                            <p:strVal val="visible"/>
                                          </p:to>
                                        </p:set>
                                        <p:animEffect transition="in" filter="wipe(left)">
                                          <p:cBhvr>
                                            <p:cTn id="92" dur="500"/>
                                            <p:tgtEl>
                                              <p:spTgt spid="15"/>
                                            </p:tgtEl>
                                          </p:cBhvr>
                                        </p:animEffect>
                                      </p:childTnLst>
                                    </p:cTn>
                                  </p:par>
                                  <p:par>
                                    <p:cTn id="93" presetID="22" presetClass="entr" presetSubtype="8" fill="hold" grpId="0" nodeType="withEffect">
                                      <p:stCondLst>
                                        <p:cond delay="800"/>
                                      </p:stCondLst>
                                      <p:childTnLst>
                                        <p:set>
                                          <p:cBhvr>
                                            <p:cTn id="94" dur="1" fill="hold">
                                              <p:stCondLst>
                                                <p:cond delay="0"/>
                                              </p:stCondLst>
                                            </p:cTn>
                                            <p:tgtEl>
                                              <p:spTgt spid="13"/>
                                            </p:tgtEl>
                                            <p:attrNameLst>
                                              <p:attrName>style.visibility</p:attrName>
                                            </p:attrNameLst>
                                          </p:cBhvr>
                                          <p:to>
                                            <p:strVal val="visible"/>
                                          </p:to>
                                        </p:set>
                                        <p:animEffect transition="in" filter="wipe(left)">
                                          <p:cBhvr>
                                            <p:cTn id="9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13" grpId="0"/>
          <p:bldP spid="14" grpId="0"/>
          <p:bldP spid="15" grpId="0"/>
          <p:bldP spid="16" grpId="0"/>
          <p:bldP spid="17" grpId="0"/>
          <p:bldP spid="18" grpId="0"/>
          <p:bldP spid="19" grpId="0"/>
          <p:bldP spid="20" grpId="0"/>
          <p:bldP spid="21" grpId="0"/>
          <p:bldP spid="2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2" presetClass="entr" presetSubtype="1"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20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1000" fill="hold"/>
                                            <p:tgtEl>
                                              <p:spTgt spid="3"/>
                                            </p:tgtEl>
                                            <p:attrNameLst>
                                              <p:attrName>ppt_x</p:attrName>
                                            </p:attrNameLst>
                                          </p:cBhvr>
                                          <p:tavLst>
                                            <p:tav tm="0">
                                              <p:val>
                                                <p:strVal val="#ppt_x"/>
                                              </p:val>
                                            </p:tav>
                                            <p:tav tm="100000">
                                              <p:val>
                                                <p:strVal val="#ppt_x"/>
                                              </p:val>
                                            </p:tav>
                                          </p:tavLst>
                                        </p:anim>
                                        <p:anim calcmode="lin" valueType="num">
                                          <p:cBhvr additive="base">
                                            <p:cTn id="20" dur="1000" fill="hold"/>
                                            <p:tgtEl>
                                              <p:spTgt spid="3"/>
                                            </p:tgtEl>
                                            <p:attrNameLst>
                                              <p:attrName>ppt_y</p:attrName>
                                            </p:attrNameLst>
                                          </p:cBhvr>
                                          <p:tavLst>
                                            <p:tav tm="0">
                                              <p:val>
                                                <p:strVal val="0-#ppt_h/2"/>
                                              </p:val>
                                            </p:tav>
                                            <p:tav tm="100000">
                                              <p:val>
                                                <p:strVal val="#ppt_y"/>
                                              </p:val>
                                            </p:tav>
                                          </p:tavLst>
                                        </p:anim>
                                      </p:childTnLst>
                                    </p:cTn>
                                  </p:par>
                                  <p:par>
                                    <p:cTn id="21" presetID="2" presetClass="entr" presetSubtype="1" fill="hold" grpId="0" nodeType="withEffect">
                                      <p:stCondLst>
                                        <p:cond delay="40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1000" fill="hold"/>
                                            <p:tgtEl>
                                              <p:spTgt spid="6"/>
                                            </p:tgtEl>
                                            <p:attrNameLst>
                                              <p:attrName>ppt_x</p:attrName>
                                            </p:attrNameLst>
                                          </p:cBhvr>
                                          <p:tavLst>
                                            <p:tav tm="0">
                                              <p:val>
                                                <p:strVal val="#ppt_x"/>
                                              </p:val>
                                            </p:tav>
                                            <p:tav tm="100000">
                                              <p:val>
                                                <p:strVal val="#ppt_x"/>
                                              </p:val>
                                            </p:tav>
                                          </p:tavLst>
                                        </p:anim>
                                        <p:anim calcmode="lin" valueType="num">
                                          <p:cBhvr additive="base">
                                            <p:cTn id="24" dur="1000" fill="hold"/>
                                            <p:tgtEl>
                                              <p:spTgt spid="6"/>
                                            </p:tgtEl>
                                            <p:attrNameLst>
                                              <p:attrName>ppt_y</p:attrName>
                                            </p:attrNameLst>
                                          </p:cBhvr>
                                          <p:tavLst>
                                            <p:tav tm="0">
                                              <p:val>
                                                <p:strVal val="0-#ppt_h/2"/>
                                              </p:val>
                                            </p:tav>
                                            <p:tav tm="100000">
                                              <p:val>
                                                <p:strVal val="#ppt_y"/>
                                              </p:val>
                                            </p:tav>
                                          </p:tavLst>
                                        </p:anim>
                                      </p:childTnLst>
                                    </p:cTn>
                                  </p:par>
                                  <p:par>
                                    <p:cTn id="25" presetID="2" presetClass="entr" presetSubtype="1" fill="hold" grpId="0" nodeType="withEffect">
                                      <p:stCondLst>
                                        <p:cond delay="60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1000" fill="hold"/>
                                            <p:tgtEl>
                                              <p:spTgt spid="4"/>
                                            </p:tgtEl>
                                            <p:attrNameLst>
                                              <p:attrName>ppt_x</p:attrName>
                                            </p:attrNameLst>
                                          </p:cBhvr>
                                          <p:tavLst>
                                            <p:tav tm="0">
                                              <p:val>
                                                <p:strVal val="#ppt_x"/>
                                              </p:val>
                                            </p:tav>
                                            <p:tav tm="100000">
                                              <p:val>
                                                <p:strVal val="#ppt_x"/>
                                              </p:val>
                                            </p:tav>
                                          </p:tavLst>
                                        </p:anim>
                                        <p:anim calcmode="lin" valueType="num">
                                          <p:cBhvr additive="base">
                                            <p:cTn id="28" dur="1000" fill="hold"/>
                                            <p:tgtEl>
                                              <p:spTgt spid="4"/>
                                            </p:tgtEl>
                                            <p:attrNameLst>
                                              <p:attrName>ppt_y</p:attrName>
                                            </p:attrNameLst>
                                          </p:cBhvr>
                                          <p:tavLst>
                                            <p:tav tm="0">
                                              <p:val>
                                                <p:strVal val="0-#ppt_h/2"/>
                                              </p:val>
                                            </p:tav>
                                            <p:tav tm="100000">
                                              <p:val>
                                                <p:strVal val="#ppt_y"/>
                                              </p:val>
                                            </p:tav>
                                          </p:tavLst>
                                        </p:anim>
                                      </p:childTnLst>
                                    </p:cTn>
                                  </p:par>
                                  <p:par>
                                    <p:cTn id="29" presetID="2" presetClass="entr" presetSubtype="1" fill="hold" grpId="0" nodeType="withEffect">
                                      <p:stCondLst>
                                        <p:cond delay="80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1000" fill="hold"/>
                                            <p:tgtEl>
                                              <p:spTgt spid="5"/>
                                            </p:tgtEl>
                                            <p:attrNameLst>
                                              <p:attrName>ppt_x</p:attrName>
                                            </p:attrNameLst>
                                          </p:cBhvr>
                                          <p:tavLst>
                                            <p:tav tm="0">
                                              <p:val>
                                                <p:strVal val="#ppt_x"/>
                                              </p:val>
                                            </p:tav>
                                            <p:tav tm="100000">
                                              <p:val>
                                                <p:strVal val="#ppt_x"/>
                                              </p:val>
                                            </p:tav>
                                          </p:tavLst>
                                        </p:anim>
                                        <p:anim calcmode="lin" valueType="num">
                                          <p:cBhvr additive="base">
                                            <p:cTn id="32" dur="1000" fill="hold"/>
                                            <p:tgtEl>
                                              <p:spTgt spid="5"/>
                                            </p:tgtEl>
                                            <p:attrNameLst>
                                              <p:attrName>ppt_y</p:attrName>
                                            </p:attrNameLst>
                                          </p:cBhvr>
                                          <p:tavLst>
                                            <p:tav tm="0">
                                              <p:val>
                                                <p:strVal val="0-#ppt_h/2"/>
                                              </p:val>
                                            </p:tav>
                                            <p:tav tm="100000">
                                              <p:val>
                                                <p:strVal val="#ppt_y"/>
                                              </p:val>
                                            </p:tav>
                                          </p:tavLst>
                                        </p:anim>
                                      </p:childTnLst>
                                    </p:cTn>
                                  </p:par>
                                </p:childTnLst>
                              </p:cTn>
                            </p:par>
                            <p:par>
                              <p:cTn id="33" fill="hold">
                                <p:stCondLst>
                                  <p:cond delay="1800"/>
                                </p:stCondLst>
                                <p:childTnLst>
                                  <p:par>
                                    <p:cTn id="34" presetID="22" presetClass="entr" presetSubtype="8" fill="hold" nodeType="after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wipe(left)">
                                          <p:cBhvr>
                                            <p:cTn id="36" dur="500"/>
                                            <p:tgtEl>
                                              <p:spTgt spid="8"/>
                                            </p:tgtEl>
                                          </p:cBhvr>
                                        </p:animEffect>
                                      </p:childTnLst>
                                    </p:cTn>
                                  </p:par>
                                  <p:par>
                                    <p:cTn id="37" presetID="22" presetClass="entr" presetSubtype="8" fill="hold"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wipe(left)">
                                          <p:cBhvr>
                                            <p:cTn id="39" dur="500"/>
                                            <p:tgtEl>
                                              <p:spTgt spid="9"/>
                                            </p:tgtEl>
                                          </p:cBhvr>
                                        </p:animEffect>
                                      </p:childTnLst>
                                    </p:cTn>
                                  </p:par>
                                  <p:par>
                                    <p:cTn id="40" presetID="22" presetClass="entr" presetSubtype="8"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par>
                                    <p:cTn id="43" presetID="22" presetClass="entr" presetSubtype="8" fill="hold" nodeType="with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wipe(left)">
                                          <p:cBhvr>
                                            <p:cTn id="45" dur="500"/>
                                            <p:tgtEl>
                                              <p:spTgt spid="11"/>
                                            </p:tgtEl>
                                          </p:cBhvr>
                                        </p:animEffect>
                                      </p:childTnLst>
                                    </p:cTn>
                                  </p:par>
                                  <p:par>
                                    <p:cTn id="46" presetID="22" presetClass="entr" presetSubtype="8" fill="hold" nodeType="with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wipe(left)">
                                          <p:cBhvr>
                                            <p:cTn id="48" dur="500"/>
                                            <p:tgtEl>
                                              <p:spTgt spid="12"/>
                                            </p:tgtEl>
                                          </p:cBhvr>
                                        </p:animEffect>
                                      </p:childTnLst>
                                    </p:cTn>
                                  </p:par>
                                </p:childTnLst>
                              </p:cTn>
                            </p:par>
                            <p:par>
                              <p:cTn id="49" fill="hold">
                                <p:stCondLst>
                                  <p:cond delay="2300"/>
                                </p:stCondLst>
                                <p:childTnLst>
                                  <p:par>
                                    <p:cTn id="50" presetID="17" presetClass="entr" presetSubtype="1" fill="hold" grpId="0" nodeType="afterEffect">
                                      <p:stCondLst>
                                        <p:cond delay="0"/>
                                      </p:stCondLst>
                                      <p:iterate type="lt">
                                        <p:tmPct val="40000"/>
                                      </p:iterate>
                                      <p:childTnLst>
                                        <p:set>
                                          <p:cBhvr>
                                            <p:cTn id="51" dur="1" fill="hold">
                                              <p:stCondLst>
                                                <p:cond delay="0"/>
                                              </p:stCondLst>
                                            </p:cTn>
                                            <p:tgtEl>
                                              <p:spTgt spid="22"/>
                                            </p:tgtEl>
                                            <p:attrNameLst>
                                              <p:attrName>style.visibility</p:attrName>
                                            </p:attrNameLst>
                                          </p:cBhvr>
                                          <p:to>
                                            <p:strVal val="visible"/>
                                          </p:to>
                                        </p:set>
                                        <p:anim calcmode="lin" valueType="num">
                                          <p:cBhvr>
                                            <p:cTn id="52" dur="250" fill="hold"/>
                                            <p:tgtEl>
                                              <p:spTgt spid="22"/>
                                            </p:tgtEl>
                                            <p:attrNameLst>
                                              <p:attrName>ppt_x</p:attrName>
                                            </p:attrNameLst>
                                          </p:cBhvr>
                                          <p:tavLst>
                                            <p:tav tm="0">
                                              <p:val>
                                                <p:strVal val="#ppt_x"/>
                                              </p:val>
                                            </p:tav>
                                            <p:tav tm="100000">
                                              <p:val>
                                                <p:strVal val="#ppt_x"/>
                                              </p:val>
                                            </p:tav>
                                          </p:tavLst>
                                        </p:anim>
                                        <p:anim calcmode="lin" valueType="num">
                                          <p:cBhvr>
                                            <p:cTn id="53" dur="250" fill="hold"/>
                                            <p:tgtEl>
                                              <p:spTgt spid="22"/>
                                            </p:tgtEl>
                                            <p:attrNameLst>
                                              <p:attrName>ppt_y</p:attrName>
                                            </p:attrNameLst>
                                          </p:cBhvr>
                                          <p:tavLst>
                                            <p:tav tm="0">
                                              <p:val>
                                                <p:strVal val="#ppt_y-#ppt_h/2"/>
                                              </p:val>
                                            </p:tav>
                                            <p:tav tm="100000">
                                              <p:val>
                                                <p:strVal val="#ppt_y"/>
                                              </p:val>
                                            </p:tav>
                                          </p:tavLst>
                                        </p:anim>
                                        <p:anim calcmode="lin" valueType="num">
                                          <p:cBhvr>
                                            <p:cTn id="54" dur="250" fill="hold"/>
                                            <p:tgtEl>
                                              <p:spTgt spid="22"/>
                                            </p:tgtEl>
                                            <p:attrNameLst>
                                              <p:attrName>ppt_w</p:attrName>
                                            </p:attrNameLst>
                                          </p:cBhvr>
                                          <p:tavLst>
                                            <p:tav tm="0">
                                              <p:val>
                                                <p:strVal val="#ppt_w"/>
                                              </p:val>
                                            </p:tav>
                                            <p:tav tm="100000">
                                              <p:val>
                                                <p:strVal val="#ppt_w"/>
                                              </p:val>
                                            </p:tav>
                                          </p:tavLst>
                                        </p:anim>
                                        <p:anim calcmode="lin" valueType="num">
                                          <p:cBhvr>
                                            <p:cTn id="55" dur="250" fill="hold"/>
                                            <p:tgtEl>
                                              <p:spTgt spid="22"/>
                                            </p:tgtEl>
                                            <p:attrNameLst>
                                              <p:attrName>ppt_h</p:attrName>
                                            </p:attrNameLst>
                                          </p:cBhvr>
                                          <p:tavLst>
                                            <p:tav tm="0">
                                              <p:val>
                                                <p:fltVal val="0"/>
                                              </p:val>
                                            </p:tav>
                                            <p:tav tm="100000">
                                              <p:val>
                                                <p:strVal val="#ppt_h"/>
                                              </p:val>
                                            </p:tav>
                                          </p:tavLst>
                                        </p:anim>
                                      </p:childTnLst>
                                    </p:cTn>
                                  </p:par>
                                  <p:par>
                                    <p:cTn id="56" presetID="17" presetClass="entr" presetSubtype="1" fill="hold" grpId="0" nodeType="withEffect">
                                      <p:stCondLst>
                                        <p:cond delay="200"/>
                                      </p:stCondLst>
                                      <p:iterate type="lt">
                                        <p:tmPct val="40000"/>
                                      </p:iterate>
                                      <p:childTnLst>
                                        <p:set>
                                          <p:cBhvr>
                                            <p:cTn id="57" dur="1" fill="hold">
                                              <p:stCondLst>
                                                <p:cond delay="0"/>
                                              </p:stCondLst>
                                            </p:cTn>
                                            <p:tgtEl>
                                              <p:spTgt spid="20"/>
                                            </p:tgtEl>
                                            <p:attrNameLst>
                                              <p:attrName>style.visibility</p:attrName>
                                            </p:attrNameLst>
                                          </p:cBhvr>
                                          <p:to>
                                            <p:strVal val="visible"/>
                                          </p:to>
                                        </p:set>
                                        <p:anim calcmode="lin" valueType="num">
                                          <p:cBhvr>
                                            <p:cTn id="58" dur="250" fill="hold"/>
                                            <p:tgtEl>
                                              <p:spTgt spid="20"/>
                                            </p:tgtEl>
                                            <p:attrNameLst>
                                              <p:attrName>ppt_x</p:attrName>
                                            </p:attrNameLst>
                                          </p:cBhvr>
                                          <p:tavLst>
                                            <p:tav tm="0">
                                              <p:val>
                                                <p:strVal val="#ppt_x"/>
                                              </p:val>
                                            </p:tav>
                                            <p:tav tm="100000">
                                              <p:val>
                                                <p:strVal val="#ppt_x"/>
                                              </p:val>
                                            </p:tav>
                                          </p:tavLst>
                                        </p:anim>
                                        <p:anim calcmode="lin" valueType="num">
                                          <p:cBhvr>
                                            <p:cTn id="59" dur="250" fill="hold"/>
                                            <p:tgtEl>
                                              <p:spTgt spid="20"/>
                                            </p:tgtEl>
                                            <p:attrNameLst>
                                              <p:attrName>ppt_y</p:attrName>
                                            </p:attrNameLst>
                                          </p:cBhvr>
                                          <p:tavLst>
                                            <p:tav tm="0">
                                              <p:val>
                                                <p:strVal val="#ppt_y-#ppt_h/2"/>
                                              </p:val>
                                            </p:tav>
                                            <p:tav tm="100000">
                                              <p:val>
                                                <p:strVal val="#ppt_y"/>
                                              </p:val>
                                            </p:tav>
                                          </p:tavLst>
                                        </p:anim>
                                        <p:anim calcmode="lin" valueType="num">
                                          <p:cBhvr>
                                            <p:cTn id="60" dur="250" fill="hold"/>
                                            <p:tgtEl>
                                              <p:spTgt spid="20"/>
                                            </p:tgtEl>
                                            <p:attrNameLst>
                                              <p:attrName>ppt_w</p:attrName>
                                            </p:attrNameLst>
                                          </p:cBhvr>
                                          <p:tavLst>
                                            <p:tav tm="0">
                                              <p:val>
                                                <p:strVal val="#ppt_w"/>
                                              </p:val>
                                            </p:tav>
                                            <p:tav tm="100000">
                                              <p:val>
                                                <p:strVal val="#ppt_w"/>
                                              </p:val>
                                            </p:tav>
                                          </p:tavLst>
                                        </p:anim>
                                        <p:anim calcmode="lin" valueType="num">
                                          <p:cBhvr>
                                            <p:cTn id="61" dur="250" fill="hold"/>
                                            <p:tgtEl>
                                              <p:spTgt spid="20"/>
                                            </p:tgtEl>
                                            <p:attrNameLst>
                                              <p:attrName>ppt_h</p:attrName>
                                            </p:attrNameLst>
                                          </p:cBhvr>
                                          <p:tavLst>
                                            <p:tav tm="0">
                                              <p:val>
                                                <p:fltVal val="0"/>
                                              </p:val>
                                            </p:tav>
                                            <p:tav tm="100000">
                                              <p:val>
                                                <p:strVal val="#ppt_h"/>
                                              </p:val>
                                            </p:tav>
                                          </p:tavLst>
                                        </p:anim>
                                      </p:childTnLst>
                                    </p:cTn>
                                  </p:par>
                                  <p:par>
                                    <p:cTn id="62" presetID="17" presetClass="entr" presetSubtype="1" fill="hold" grpId="0" nodeType="withEffect">
                                      <p:stCondLst>
                                        <p:cond delay="400"/>
                                      </p:stCondLst>
                                      <p:iterate type="lt">
                                        <p:tmPct val="40000"/>
                                      </p:iterate>
                                      <p:childTnLst>
                                        <p:set>
                                          <p:cBhvr>
                                            <p:cTn id="63" dur="1" fill="hold">
                                              <p:stCondLst>
                                                <p:cond delay="0"/>
                                              </p:stCondLst>
                                            </p:cTn>
                                            <p:tgtEl>
                                              <p:spTgt spid="18"/>
                                            </p:tgtEl>
                                            <p:attrNameLst>
                                              <p:attrName>style.visibility</p:attrName>
                                            </p:attrNameLst>
                                          </p:cBhvr>
                                          <p:to>
                                            <p:strVal val="visible"/>
                                          </p:to>
                                        </p:set>
                                        <p:anim calcmode="lin" valueType="num">
                                          <p:cBhvr>
                                            <p:cTn id="64" dur="250" fill="hold"/>
                                            <p:tgtEl>
                                              <p:spTgt spid="18"/>
                                            </p:tgtEl>
                                            <p:attrNameLst>
                                              <p:attrName>ppt_x</p:attrName>
                                            </p:attrNameLst>
                                          </p:cBhvr>
                                          <p:tavLst>
                                            <p:tav tm="0">
                                              <p:val>
                                                <p:strVal val="#ppt_x"/>
                                              </p:val>
                                            </p:tav>
                                            <p:tav tm="100000">
                                              <p:val>
                                                <p:strVal val="#ppt_x"/>
                                              </p:val>
                                            </p:tav>
                                          </p:tavLst>
                                        </p:anim>
                                        <p:anim calcmode="lin" valueType="num">
                                          <p:cBhvr>
                                            <p:cTn id="65" dur="250" fill="hold"/>
                                            <p:tgtEl>
                                              <p:spTgt spid="18"/>
                                            </p:tgtEl>
                                            <p:attrNameLst>
                                              <p:attrName>ppt_y</p:attrName>
                                            </p:attrNameLst>
                                          </p:cBhvr>
                                          <p:tavLst>
                                            <p:tav tm="0">
                                              <p:val>
                                                <p:strVal val="#ppt_y-#ppt_h/2"/>
                                              </p:val>
                                            </p:tav>
                                            <p:tav tm="100000">
                                              <p:val>
                                                <p:strVal val="#ppt_y"/>
                                              </p:val>
                                            </p:tav>
                                          </p:tavLst>
                                        </p:anim>
                                        <p:anim calcmode="lin" valueType="num">
                                          <p:cBhvr>
                                            <p:cTn id="66" dur="250" fill="hold"/>
                                            <p:tgtEl>
                                              <p:spTgt spid="18"/>
                                            </p:tgtEl>
                                            <p:attrNameLst>
                                              <p:attrName>ppt_w</p:attrName>
                                            </p:attrNameLst>
                                          </p:cBhvr>
                                          <p:tavLst>
                                            <p:tav tm="0">
                                              <p:val>
                                                <p:strVal val="#ppt_w"/>
                                              </p:val>
                                            </p:tav>
                                            <p:tav tm="100000">
                                              <p:val>
                                                <p:strVal val="#ppt_w"/>
                                              </p:val>
                                            </p:tav>
                                          </p:tavLst>
                                        </p:anim>
                                        <p:anim calcmode="lin" valueType="num">
                                          <p:cBhvr>
                                            <p:cTn id="67" dur="250" fill="hold"/>
                                            <p:tgtEl>
                                              <p:spTgt spid="18"/>
                                            </p:tgtEl>
                                            <p:attrNameLst>
                                              <p:attrName>ppt_h</p:attrName>
                                            </p:attrNameLst>
                                          </p:cBhvr>
                                          <p:tavLst>
                                            <p:tav tm="0">
                                              <p:val>
                                                <p:fltVal val="0"/>
                                              </p:val>
                                            </p:tav>
                                            <p:tav tm="100000">
                                              <p:val>
                                                <p:strVal val="#ppt_h"/>
                                              </p:val>
                                            </p:tav>
                                          </p:tavLst>
                                        </p:anim>
                                      </p:childTnLst>
                                    </p:cTn>
                                  </p:par>
                                  <p:par>
                                    <p:cTn id="68" presetID="17" presetClass="entr" presetSubtype="1" fill="hold" grpId="0" nodeType="withEffect">
                                      <p:stCondLst>
                                        <p:cond delay="600"/>
                                      </p:stCondLst>
                                      <p:iterate type="lt">
                                        <p:tmPct val="40000"/>
                                      </p:iterate>
                                      <p:childTnLst>
                                        <p:set>
                                          <p:cBhvr>
                                            <p:cTn id="69" dur="1" fill="hold">
                                              <p:stCondLst>
                                                <p:cond delay="0"/>
                                              </p:stCondLst>
                                            </p:cTn>
                                            <p:tgtEl>
                                              <p:spTgt spid="16"/>
                                            </p:tgtEl>
                                            <p:attrNameLst>
                                              <p:attrName>style.visibility</p:attrName>
                                            </p:attrNameLst>
                                          </p:cBhvr>
                                          <p:to>
                                            <p:strVal val="visible"/>
                                          </p:to>
                                        </p:set>
                                        <p:anim calcmode="lin" valueType="num">
                                          <p:cBhvr>
                                            <p:cTn id="70" dur="250" fill="hold"/>
                                            <p:tgtEl>
                                              <p:spTgt spid="16"/>
                                            </p:tgtEl>
                                            <p:attrNameLst>
                                              <p:attrName>ppt_x</p:attrName>
                                            </p:attrNameLst>
                                          </p:cBhvr>
                                          <p:tavLst>
                                            <p:tav tm="0">
                                              <p:val>
                                                <p:strVal val="#ppt_x"/>
                                              </p:val>
                                            </p:tav>
                                            <p:tav tm="100000">
                                              <p:val>
                                                <p:strVal val="#ppt_x"/>
                                              </p:val>
                                            </p:tav>
                                          </p:tavLst>
                                        </p:anim>
                                        <p:anim calcmode="lin" valueType="num">
                                          <p:cBhvr>
                                            <p:cTn id="71" dur="250" fill="hold"/>
                                            <p:tgtEl>
                                              <p:spTgt spid="16"/>
                                            </p:tgtEl>
                                            <p:attrNameLst>
                                              <p:attrName>ppt_y</p:attrName>
                                            </p:attrNameLst>
                                          </p:cBhvr>
                                          <p:tavLst>
                                            <p:tav tm="0">
                                              <p:val>
                                                <p:strVal val="#ppt_y-#ppt_h/2"/>
                                              </p:val>
                                            </p:tav>
                                            <p:tav tm="100000">
                                              <p:val>
                                                <p:strVal val="#ppt_y"/>
                                              </p:val>
                                            </p:tav>
                                          </p:tavLst>
                                        </p:anim>
                                        <p:anim calcmode="lin" valueType="num">
                                          <p:cBhvr>
                                            <p:cTn id="72" dur="250" fill="hold"/>
                                            <p:tgtEl>
                                              <p:spTgt spid="16"/>
                                            </p:tgtEl>
                                            <p:attrNameLst>
                                              <p:attrName>ppt_w</p:attrName>
                                            </p:attrNameLst>
                                          </p:cBhvr>
                                          <p:tavLst>
                                            <p:tav tm="0">
                                              <p:val>
                                                <p:strVal val="#ppt_w"/>
                                              </p:val>
                                            </p:tav>
                                            <p:tav tm="100000">
                                              <p:val>
                                                <p:strVal val="#ppt_w"/>
                                              </p:val>
                                            </p:tav>
                                          </p:tavLst>
                                        </p:anim>
                                        <p:anim calcmode="lin" valueType="num">
                                          <p:cBhvr>
                                            <p:cTn id="73" dur="250" fill="hold"/>
                                            <p:tgtEl>
                                              <p:spTgt spid="16"/>
                                            </p:tgtEl>
                                            <p:attrNameLst>
                                              <p:attrName>ppt_h</p:attrName>
                                            </p:attrNameLst>
                                          </p:cBhvr>
                                          <p:tavLst>
                                            <p:tav tm="0">
                                              <p:val>
                                                <p:fltVal val="0"/>
                                              </p:val>
                                            </p:tav>
                                            <p:tav tm="100000">
                                              <p:val>
                                                <p:strVal val="#ppt_h"/>
                                              </p:val>
                                            </p:tav>
                                          </p:tavLst>
                                        </p:anim>
                                      </p:childTnLst>
                                    </p:cTn>
                                  </p:par>
                                  <p:par>
                                    <p:cTn id="74" presetID="17" presetClass="entr" presetSubtype="1" fill="hold" grpId="0" nodeType="withEffect">
                                      <p:stCondLst>
                                        <p:cond delay="800"/>
                                      </p:stCondLst>
                                      <p:iterate type="lt">
                                        <p:tmPct val="40000"/>
                                      </p:iterate>
                                      <p:childTnLst>
                                        <p:set>
                                          <p:cBhvr>
                                            <p:cTn id="75" dur="1" fill="hold">
                                              <p:stCondLst>
                                                <p:cond delay="0"/>
                                              </p:stCondLst>
                                            </p:cTn>
                                            <p:tgtEl>
                                              <p:spTgt spid="14"/>
                                            </p:tgtEl>
                                            <p:attrNameLst>
                                              <p:attrName>style.visibility</p:attrName>
                                            </p:attrNameLst>
                                          </p:cBhvr>
                                          <p:to>
                                            <p:strVal val="visible"/>
                                          </p:to>
                                        </p:set>
                                        <p:anim calcmode="lin" valueType="num">
                                          <p:cBhvr>
                                            <p:cTn id="76" dur="250" fill="hold"/>
                                            <p:tgtEl>
                                              <p:spTgt spid="14"/>
                                            </p:tgtEl>
                                            <p:attrNameLst>
                                              <p:attrName>ppt_x</p:attrName>
                                            </p:attrNameLst>
                                          </p:cBhvr>
                                          <p:tavLst>
                                            <p:tav tm="0">
                                              <p:val>
                                                <p:strVal val="#ppt_x"/>
                                              </p:val>
                                            </p:tav>
                                            <p:tav tm="100000">
                                              <p:val>
                                                <p:strVal val="#ppt_x"/>
                                              </p:val>
                                            </p:tav>
                                          </p:tavLst>
                                        </p:anim>
                                        <p:anim calcmode="lin" valueType="num">
                                          <p:cBhvr>
                                            <p:cTn id="77" dur="250" fill="hold"/>
                                            <p:tgtEl>
                                              <p:spTgt spid="14"/>
                                            </p:tgtEl>
                                            <p:attrNameLst>
                                              <p:attrName>ppt_y</p:attrName>
                                            </p:attrNameLst>
                                          </p:cBhvr>
                                          <p:tavLst>
                                            <p:tav tm="0">
                                              <p:val>
                                                <p:strVal val="#ppt_y-#ppt_h/2"/>
                                              </p:val>
                                            </p:tav>
                                            <p:tav tm="100000">
                                              <p:val>
                                                <p:strVal val="#ppt_y"/>
                                              </p:val>
                                            </p:tav>
                                          </p:tavLst>
                                        </p:anim>
                                        <p:anim calcmode="lin" valueType="num">
                                          <p:cBhvr>
                                            <p:cTn id="78" dur="250" fill="hold"/>
                                            <p:tgtEl>
                                              <p:spTgt spid="14"/>
                                            </p:tgtEl>
                                            <p:attrNameLst>
                                              <p:attrName>ppt_w</p:attrName>
                                            </p:attrNameLst>
                                          </p:cBhvr>
                                          <p:tavLst>
                                            <p:tav tm="0">
                                              <p:val>
                                                <p:strVal val="#ppt_w"/>
                                              </p:val>
                                            </p:tav>
                                            <p:tav tm="100000">
                                              <p:val>
                                                <p:strVal val="#ppt_w"/>
                                              </p:val>
                                            </p:tav>
                                          </p:tavLst>
                                        </p:anim>
                                        <p:anim calcmode="lin" valueType="num">
                                          <p:cBhvr>
                                            <p:cTn id="79" dur="250" fill="hold"/>
                                            <p:tgtEl>
                                              <p:spTgt spid="14"/>
                                            </p:tgtEl>
                                            <p:attrNameLst>
                                              <p:attrName>ppt_h</p:attrName>
                                            </p:attrNameLst>
                                          </p:cBhvr>
                                          <p:tavLst>
                                            <p:tav tm="0">
                                              <p:val>
                                                <p:fltVal val="0"/>
                                              </p:val>
                                            </p:tav>
                                            <p:tav tm="100000">
                                              <p:val>
                                                <p:strVal val="#ppt_h"/>
                                              </p:val>
                                            </p:tav>
                                          </p:tavLst>
                                        </p:anim>
                                      </p:childTnLst>
                                    </p:cTn>
                                  </p:par>
                                </p:childTnLst>
                              </p:cTn>
                            </p:par>
                            <p:par>
                              <p:cTn id="80" fill="hold">
                                <p:stCondLst>
                                  <p:cond delay="4450"/>
                                </p:stCondLst>
                                <p:childTnLst>
                                  <p:par>
                                    <p:cTn id="81" presetID="22" presetClass="entr" presetSubtype="8" fill="hold" grpId="0" nodeType="afterEffect">
                                      <p:stCondLst>
                                        <p:cond delay="0"/>
                                      </p:stCondLst>
                                      <p:childTnLst>
                                        <p:set>
                                          <p:cBhvr>
                                            <p:cTn id="82" dur="1" fill="hold">
                                              <p:stCondLst>
                                                <p:cond delay="0"/>
                                              </p:stCondLst>
                                            </p:cTn>
                                            <p:tgtEl>
                                              <p:spTgt spid="21"/>
                                            </p:tgtEl>
                                            <p:attrNameLst>
                                              <p:attrName>style.visibility</p:attrName>
                                            </p:attrNameLst>
                                          </p:cBhvr>
                                          <p:to>
                                            <p:strVal val="visible"/>
                                          </p:to>
                                        </p:set>
                                        <p:animEffect transition="in" filter="wipe(left)">
                                          <p:cBhvr>
                                            <p:cTn id="83" dur="500"/>
                                            <p:tgtEl>
                                              <p:spTgt spid="21"/>
                                            </p:tgtEl>
                                          </p:cBhvr>
                                        </p:animEffect>
                                      </p:childTnLst>
                                    </p:cTn>
                                  </p:par>
                                  <p:par>
                                    <p:cTn id="84" presetID="22" presetClass="entr" presetSubtype="8" fill="hold" grpId="0" nodeType="withEffect">
                                      <p:stCondLst>
                                        <p:cond delay="200"/>
                                      </p:stCondLst>
                                      <p:childTnLst>
                                        <p:set>
                                          <p:cBhvr>
                                            <p:cTn id="85" dur="1" fill="hold">
                                              <p:stCondLst>
                                                <p:cond delay="0"/>
                                              </p:stCondLst>
                                            </p:cTn>
                                            <p:tgtEl>
                                              <p:spTgt spid="19"/>
                                            </p:tgtEl>
                                            <p:attrNameLst>
                                              <p:attrName>style.visibility</p:attrName>
                                            </p:attrNameLst>
                                          </p:cBhvr>
                                          <p:to>
                                            <p:strVal val="visible"/>
                                          </p:to>
                                        </p:set>
                                        <p:animEffect transition="in" filter="wipe(left)">
                                          <p:cBhvr>
                                            <p:cTn id="86" dur="500"/>
                                            <p:tgtEl>
                                              <p:spTgt spid="19"/>
                                            </p:tgtEl>
                                          </p:cBhvr>
                                        </p:animEffect>
                                      </p:childTnLst>
                                    </p:cTn>
                                  </p:par>
                                  <p:par>
                                    <p:cTn id="87" presetID="22" presetClass="entr" presetSubtype="8" fill="hold" grpId="0" nodeType="withEffect">
                                      <p:stCondLst>
                                        <p:cond delay="400"/>
                                      </p:stCondLst>
                                      <p:childTnLst>
                                        <p:set>
                                          <p:cBhvr>
                                            <p:cTn id="88" dur="1" fill="hold">
                                              <p:stCondLst>
                                                <p:cond delay="0"/>
                                              </p:stCondLst>
                                            </p:cTn>
                                            <p:tgtEl>
                                              <p:spTgt spid="17"/>
                                            </p:tgtEl>
                                            <p:attrNameLst>
                                              <p:attrName>style.visibility</p:attrName>
                                            </p:attrNameLst>
                                          </p:cBhvr>
                                          <p:to>
                                            <p:strVal val="visible"/>
                                          </p:to>
                                        </p:set>
                                        <p:animEffect transition="in" filter="wipe(left)">
                                          <p:cBhvr>
                                            <p:cTn id="89" dur="500"/>
                                            <p:tgtEl>
                                              <p:spTgt spid="17"/>
                                            </p:tgtEl>
                                          </p:cBhvr>
                                        </p:animEffect>
                                      </p:childTnLst>
                                    </p:cTn>
                                  </p:par>
                                  <p:par>
                                    <p:cTn id="90" presetID="22" presetClass="entr" presetSubtype="8" fill="hold" grpId="0" nodeType="withEffect">
                                      <p:stCondLst>
                                        <p:cond delay="600"/>
                                      </p:stCondLst>
                                      <p:childTnLst>
                                        <p:set>
                                          <p:cBhvr>
                                            <p:cTn id="91" dur="1" fill="hold">
                                              <p:stCondLst>
                                                <p:cond delay="0"/>
                                              </p:stCondLst>
                                            </p:cTn>
                                            <p:tgtEl>
                                              <p:spTgt spid="15"/>
                                            </p:tgtEl>
                                            <p:attrNameLst>
                                              <p:attrName>style.visibility</p:attrName>
                                            </p:attrNameLst>
                                          </p:cBhvr>
                                          <p:to>
                                            <p:strVal val="visible"/>
                                          </p:to>
                                        </p:set>
                                        <p:animEffect transition="in" filter="wipe(left)">
                                          <p:cBhvr>
                                            <p:cTn id="92" dur="500"/>
                                            <p:tgtEl>
                                              <p:spTgt spid="15"/>
                                            </p:tgtEl>
                                          </p:cBhvr>
                                        </p:animEffect>
                                      </p:childTnLst>
                                    </p:cTn>
                                  </p:par>
                                  <p:par>
                                    <p:cTn id="93" presetID="22" presetClass="entr" presetSubtype="8" fill="hold" grpId="0" nodeType="withEffect">
                                      <p:stCondLst>
                                        <p:cond delay="800"/>
                                      </p:stCondLst>
                                      <p:childTnLst>
                                        <p:set>
                                          <p:cBhvr>
                                            <p:cTn id="94" dur="1" fill="hold">
                                              <p:stCondLst>
                                                <p:cond delay="0"/>
                                              </p:stCondLst>
                                            </p:cTn>
                                            <p:tgtEl>
                                              <p:spTgt spid="13"/>
                                            </p:tgtEl>
                                            <p:attrNameLst>
                                              <p:attrName>style.visibility</p:attrName>
                                            </p:attrNameLst>
                                          </p:cBhvr>
                                          <p:to>
                                            <p:strVal val="visible"/>
                                          </p:to>
                                        </p:set>
                                        <p:animEffect transition="in" filter="wipe(left)">
                                          <p:cBhvr>
                                            <p:cTn id="9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13" grpId="0"/>
          <p:bldP spid="14" grpId="0"/>
          <p:bldP spid="15" grpId="0"/>
          <p:bldP spid="16" grpId="0"/>
          <p:bldP spid="17" grpId="0"/>
          <p:bldP spid="18" grpId="0"/>
          <p:bldP spid="19" grpId="0"/>
          <p:bldP spid="20" grpId="0"/>
          <p:bldP spid="21" grpId="0"/>
          <p:bldP spid="22"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矩形 275"/>
          <p:cNvSpPr/>
          <p:nvPr/>
        </p:nvSpPr>
        <p:spPr>
          <a:xfrm>
            <a:off x="0" y="0"/>
            <a:ext cx="12190413" cy="6858000"/>
          </a:xfrm>
          <a:prstGeom prst="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矩形 287"/>
          <p:cNvSpPr/>
          <p:nvPr/>
        </p:nvSpPr>
        <p:spPr>
          <a:xfrm>
            <a:off x="7534458" y="0"/>
            <a:ext cx="1368254" cy="4413844"/>
          </a:xfrm>
          <a:custGeom>
            <a:avLst/>
            <a:gdLst/>
            <a:ahLst/>
            <a:cxnLst/>
            <a:rect l="l" t="t" r="r" b="b"/>
            <a:pathLst>
              <a:path w="1368254" h="4413844">
                <a:moveTo>
                  <a:pt x="0" y="0"/>
                </a:moveTo>
                <a:lnTo>
                  <a:pt x="1368254" y="0"/>
                </a:lnTo>
                <a:lnTo>
                  <a:pt x="1368254" y="4413844"/>
                </a:lnTo>
                <a:lnTo>
                  <a:pt x="1353555" y="4413844"/>
                </a:lnTo>
                <a:lnTo>
                  <a:pt x="684127" y="3744416"/>
                </a:lnTo>
                <a:lnTo>
                  <a:pt x="14699" y="4413844"/>
                </a:lnTo>
                <a:lnTo>
                  <a:pt x="0" y="4413844"/>
                </a:lnTo>
                <a:close/>
              </a:path>
            </a:pathLst>
          </a:custGeom>
          <a:pattFill prst="plaid">
            <a:fgClr>
              <a:srgbClr val="FFEEE1"/>
            </a:fgClr>
            <a:bgClr>
              <a:schemeClr val="bg1"/>
            </a:bgClr>
          </a:pattFill>
          <a:ln>
            <a:noFill/>
          </a:ln>
        </p:spPr>
        <p:txBody>
          <a:bodyPr vert="horz" wrap="square" lIns="91440" tIns="45720" rIns="91440" bIns="45720" numCol="1" anchor="t" anchorCtr="0" compatLnSpc="1"/>
          <a:lstStyle/>
          <a:p>
            <a:endParaRPr lang="zh-CN" altLang="en-US">
              <a:solidFill>
                <a:schemeClr val="tx1"/>
              </a:solidFill>
            </a:endParaRPr>
          </a:p>
        </p:txBody>
      </p:sp>
      <p:sp>
        <p:nvSpPr>
          <p:cNvPr id="302" name="Freeform 6"/>
          <p:cNvSpPr>
            <a:spLocks noEditPoints="1"/>
          </p:cNvSpPr>
          <p:nvPr/>
        </p:nvSpPr>
        <p:spPr bwMode="auto">
          <a:xfrm>
            <a:off x="3470454" y="1828342"/>
            <a:ext cx="1107850" cy="695956"/>
          </a:xfrm>
          <a:custGeom>
            <a:avLst/>
            <a:gdLst>
              <a:gd name="T0" fmla="*/ 107 w 165"/>
              <a:gd name="T1" fmla="*/ 104 h 104"/>
              <a:gd name="T2" fmla="*/ 124 w 165"/>
              <a:gd name="T3" fmla="*/ 104 h 104"/>
              <a:gd name="T4" fmla="*/ 124 w 165"/>
              <a:gd name="T5" fmla="*/ 45 h 104"/>
              <a:gd name="T6" fmla="*/ 107 w 165"/>
              <a:gd name="T7" fmla="*/ 61 h 104"/>
              <a:gd name="T8" fmla="*/ 107 w 165"/>
              <a:gd name="T9" fmla="*/ 104 h 104"/>
              <a:gd name="T10" fmla="*/ 132 w 165"/>
              <a:gd name="T11" fmla="*/ 104 h 104"/>
              <a:gd name="T12" fmla="*/ 149 w 165"/>
              <a:gd name="T13" fmla="*/ 104 h 104"/>
              <a:gd name="T14" fmla="*/ 149 w 165"/>
              <a:gd name="T15" fmla="*/ 22 h 104"/>
              <a:gd name="T16" fmla="*/ 132 w 165"/>
              <a:gd name="T17" fmla="*/ 38 h 104"/>
              <a:gd name="T18" fmla="*/ 132 w 165"/>
              <a:gd name="T19" fmla="*/ 104 h 104"/>
              <a:gd name="T20" fmla="*/ 161 w 165"/>
              <a:gd name="T21" fmla="*/ 0 h 104"/>
              <a:gd name="T22" fmla="*/ 164 w 165"/>
              <a:gd name="T23" fmla="*/ 4 h 104"/>
              <a:gd name="T24" fmla="*/ 164 w 165"/>
              <a:gd name="T25" fmla="*/ 5 h 104"/>
              <a:gd name="T26" fmla="*/ 161 w 165"/>
              <a:gd name="T27" fmla="*/ 15 h 104"/>
              <a:gd name="T28" fmla="*/ 161 w 165"/>
              <a:gd name="T29" fmla="*/ 16 h 104"/>
              <a:gd name="T30" fmla="*/ 156 w 165"/>
              <a:gd name="T31" fmla="*/ 17 h 104"/>
              <a:gd name="T32" fmla="*/ 155 w 165"/>
              <a:gd name="T33" fmla="*/ 17 h 104"/>
              <a:gd name="T34" fmla="*/ 153 w 165"/>
              <a:gd name="T35" fmla="*/ 14 h 104"/>
              <a:gd name="T36" fmla="*/ 103 w 165"/>
              <a:gd name="T37" fmla="*/ 61 h 104"/>
              <a:gd name="T38" fmla="*/ 87 w 165"/>
              <a:gd name="T39" fmla="*/ 44 h 104"/>
              <a:gd name="T40" fmla="*/ 74 w 165"/>
              <a:gd name="T41" fmla="*/ 30 h 104"/>
              <a:gd name="T42" fmla="*/ 3 w 165"/>
              <a:gd name="T43" fmla="*/ 96 h 104"/>
              <a:gd name="T44" fmla="*/ 0 w 165"/>
              <a:gd name="T45" fmla="*/ 93 h 104"/>
              <a:gd name="T46" fmla="*/ 74 w 165"/>
              <a:gd name="T47" fmla="*/ 24 h 104"/>
              <a:gd name="T48" fmla="*/ 87 w 165"/>
              <a:gd name="T49" fmla="*/ 37 h 104"/>
              <a:gd name="T50" fmla="*/ 103 w 165"/>
              <a:gd name="T51" fmla="*/ 55 h 104"/>
              <a:gd name="T52" fmla="*/ 150 w 165"/>
              <a:gd name="T53" fmla="*/ 11 h 104"/>
              <a:gd name="T54" fmla="*/ 148 w 165"/>
              <a:gd name="T55" fmla="*/ 9 h 104"/>
              <a:gd name="T56" fmla="*/ 147 w 165"/>
              <a:gd name="T57" fmla="*/ 8 h 104"/>
              <a:gd name="T58" fmla="*/ 149 w 165"/>
              <a:gd name="T59" fmla="*/ 3 h 104"/>
              <a:gd name="T60" fmla="*/ 150 w 165"/>
              <a:gd name="T61" fmla="*/ 3 h 104"/>
              <a:gd name="T62" fmla="*/ 160 w 165"/>
              <a:gd name="T63" fmla="*/ 1 h 104"/>
              <a:gd name="T64" fmla="*/ 161 w 165"/>
              <a:gd name="T65" fmla="*/ 0 h 104"/>
              <a:gd name="T66" fmla="*/ 7 w 165"/>
              <a:gd name="T67" fmla="*/ 104 h 104"/>
              <a:gd name="T68" fmla="*/ 24 w 165"/>
              <a:gd name="T69" fmla="*/ 104 h 104"/>
              <a:gd name="T70" fmla="*/ 24 w 165"/>
              <a:gd name="T71" fmla="*/ 81 h 104"/>
              <a:gd name="T72" fmla="*/ 7 w 165"/>
              <a:gd name="T73" fmla="*/ 97 h 104"/>
              <a:gd name="T74" fmla="*/ 7 w 165"/>
              <a:gd name="T75" fmla="*/ 104 h 104"/>
              <a:gd name="T76" fmla="*/ 32 w 165"/>
              <a:gd name="T77" fmla="*/ 104 h 104"/>
              <a:gd name="T78" fmla="*/ 49 w 165"/>
              <a:gd name="T79" fmla="*/ 104 h 104"/>
              <a:gd name="T80" fmla="*/ 49 w 165"/>
              <a:gd name="T81" fmla="*/ 58 h 104"/>
              <a:gd name="T82" fmla="*/ 32 w 165"/>
              <a:gd name="T83" fmla="*/ 74 h 104"/>
              <a:gd name="T84" fmla="*/ 32 w 165"/>
              <a:gd name="T85" fmla="*/ 104 h 104"/>
              <a:gd name="T86" fmla="*/ 57 w 165"/>
              <a:gd name="T87" fmla="*/ 50 h 104"/>
              <a:gd name="T88" fmla="*/ 57 w 165"/>
              <a:gd name="T89" fmla="*/ 104 h 104"/>
              <a:gd name="T90" fmla="*/ 74 w 165"/>
              <a:gd name="T91" fmla="*/ 104 h 104"/>
              <a:gd name="T92" fmla="*/ 74 w 165"/>
              <a:gd name="T93" fmla="*/ 34 h 104"/>
              <a:gd name="T94" fmla="*/ 74 w 165"/>
              <a:gd name="T95" fmla="*/ 34 h 104"/>
              <a:gd name="T96" fmla="*/ 57 w 165"/>
              <a:gd name="T97" fmla="*/ 50 h 104"/>
              <a:gd name="T98" fmla="*/ 82 w 165"/>
              <a:gd name="T99" fmla="*/ 43 h 104"/>
              <a:gd name="T100" fmla="*/ 82 w 165"/>
              <a:gd name="T101" fmla="*/ 104 h 104"/>
              <a:gd name="T102" fmla="*/ 87 w 165"/>
              <a:gd name="T103" fmla="*/ 104 h 104"/>
              <a:gd name="T104" fmla="*/ 99 w 165"/>
              <a:gd name="T105" fmla="*/ 104 h 104"/>
              <a:gd name="T106" fmla="*/ 99 w 165"/>
              <a:gd name="T107" fmla="*/ 61 h 104"/>
              <a:gd name="T108" fmla="*/ 87 w 165"/>
              <a:gd name="T109" fmla="*/ 48 h 104"/>
              <a:gd name="T110" fmla="*/ 82 w 165"/>
              <a:gd name="T111" fmla="*/ 4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5" h="104">
                <a:moveTo>
                  <a:pt x="107" y="104"/>
                </a:moveTo>
                <a:cubicBezTo>
                  <a:pt x="124" y="104"/>
                  <a:pt x="124" y="104"/>
                  <a:pt x="124" y="104"/>
                </a:cubicBezTo>
                <a:cubicBezTo>
                  <a:pt x="124" y="45"/>
                  <a:pt x="124" y="45"/>
                  <a:pt x="124" y="45"/>
                </a:cubicBezTo>
                <a:cubicBezTo>
                  <a:pt x="107" y="61"/>
                  <a:pt x="107" y="61"/>
                  <a:pt x="107" y="61"/>
                </a:cubicBezTo>
                <a:cubicBezTo>
                  <a:pt x="107" y="104"/>
                  <a:pt x="107" y="104"/>
                  <a:pt x="107" y="104"/>
                </a:cubicBezTo>
                <a:close/>
                <a:moveTo>
                  <a:pt x="132" y="104"/>
                </a:moveTo>
                <a:cubicBezTo>
                  <a:pt x="149" y="104"/>
                  <a:pt x="149" y="104"/>
                  <a:pt x="149" y="104"/>
                </a:cubicBezTo>
                <a:cubicBezTo>
                  <a:pt x="149" y="22"/>
                  <a:pt x="149" y="22"/>
                  <a:pt x="149" y="22"/>
                </a:cubicBezTo>
                <a:cubicBezTo>
                  <a:pt x="132" y="38"/>
                  <a:pt x="132" y="38"/>
                  <a:pt x="132" y="38"/>
                </a:cubicBezTo>
                <a:cubicBezTo>
                  <a:pt x="132" y="104"/>
                  <a:pt x="132" y="104"/>
                  <a:pt x="132" y="104"/>
                </a:cubicBezTo>
                <a:close/>
                <a:moveTo>
                  <a:pt x="161" y="0"/>
                </a:moveTo>
                <a:cubicBezTo>
                  <a:pt x="164" y="0"/>
                  <a:pt x="165" y="2"/>
                  <a:pt x="164" y="4"/>
                </a:cubicBezTo>
                <a:cubicBezTo>
                  <a:pt x="164" y="5"/>
                  <a:pt x="164" y="5"/>
                  <a:pt x="164" y="5"/>
                </a:cubicBezTo>
                <a:cubicBezTo>
                  <a:pt x="163" y="8"/>
                  <a:pt x="162" y="12"/>
                  <a:pt x="161" y="15"/>
                </a:cubicBezTo>
                <a:cubicBezTo>
                  <a:pt x="161" y="16"/>
                  <a:pt x="161" y="16"/>
                  <a:pt x="161" y="16"/>
                </a:cubicBezTo>
                <a:cubicBezTo>
                  <a:pt x="160" y="19"/>
                  <a:pt x="158" y="19"/>
                  <a:pt x="156" y="17"/>
                </a:cubicBezTo>
                <a:cubicBezTo>
                  <a:pt x="155" y="17"/>
                  <a:pt x="155" y="17"/>
                  <a:pt x="155" y="17"/>
                </a:cubicBezTo>
                <a:cubicBezTo>
                  <a:pt x="154" y="16"/>
                  <a:pt x="154" y="15"/>
                  <a:pt x="153" y="14"/>
                </a:cubicBezTo>
                <a:cubicBezTo>
                  <a:pt x="103" y="61"/>
                  <a:pt x="103" y="61"/>
                  <a:pt x="103" y="61"/>
                </a:cubicBezTo>
                <a:cubicBezTo>
                  <a:pt x="87" y="44"/>
                  <a:pt x="87" y="44"/>
                  <a:pt x="87" y="44"/>
                </a:cubicBezTo>
                <a:cubicBezTo>
                  <a:pt x="74" y="30"/>
                  <a:pt x="74" y="30"/>
                  <a:pt x="74" y="30"/>
                </a:cubicBezTo>
                <a:cubicBezTo>
                  <a:pt x="3" y="96"/>
                  <a:pt x="3" y="96"/>
                  <a:pt x="3" y="96"/>
                </a:cubicBezTo>
                <a:cubicBezTo>
                  <a:pt x="0" y="93"/>
                  <a:pt x="0" y="93"/>
                  <a:pt x="0" y="93"/>
                </a:cubicBezTo>
                <a:cubicBezTo>
                  <a:pt x="74" y="24"/>
                  <a:pt x="74" y="24"/>
                  <a:pt x="74" y="24"/>
                </a:cubicBezTo>
                <a:cubicBezTo>
                  <a:pt x="87" y="37"/>
                  <a:pt x="87" y="37"/>
                  <a:pt x="87" y="37"/>
                </a:cubicBezTo>
                <a:cubicBezTo>
                  <a:pt x="103" y="55"/>
                  <a:pt x="103" y="55"/>
                  <a:pt x="103" y="55"/>
                </a:cubicBezTo>
                <a:cubicBezTo>
                  <a:pt x="150" y="11"/>
                  <a:pt x="150" y="11"/>
                  <a:pt x="150" y="11"/>
                </a:cubicBezTo>
                <a:cubicBezTo>
                  <a:pt x="149" y="10"/>
                  <a:pt x="148" y="9"/>
                  <a:pt x="148" y="9"/>
                </a:cubicBezTo>
                <a:cubicBezTo>
                  <a:pt x="147" y="8"/>
                  <a:pt x="147" y="8"/>
                  <a:pt x="147" y="8"/>
                </a:cubicBezTo>
                <a:cubicBezTo>
                  <a:pt x="145" y="6"/>
                  <a:pt x="146" y="4"/>
                  <a:pt x="149" y="3"/>
                </a:cubicBezTo>
                <a:cubicBezTo>
                  <a:pt x="150" y="3"/>
                  <a:pt x="150" y="3"/>
                  <a:pt x="150" y="3"/>
                </a:cubicBezTo>
                <a:cubicBezTo>
                  <a:pt x="152" y="2"/>
                  <a:pt x="157" y="1"/>
                  <a:pt x="160" y="1"/>
                </a:cubicBezTo>
                <a:cubicBezTo>
                  <a:pt x="161" y="0"/>
                  <a:pt x="161" y="0"/>
                  <a:pt x="161" y="0"/>
                </a:cubicBezTo>
                <a:close/>
                <a:moveTo>
                  <a:pt x="7" y="104"/>
                </a:moveTo>
                <a:cubicBezTo>
                  <a:pt x="24" y="104"/>
                  <a:pt x="24" y="104"/>
                  <a:pt x="24" y="104"/>
                </a:cubicBezTo>
                <a:cubicBezTo>
                  <a:pt x="24" y="81"/>
                  <a:pt x="24" y="81"/>
                  <a:pt x="24" y="81"/>
                </a:cubicBezTo>
                <a:cubicBezTo>
                  <a:pt x="7" y="97"/>
                  <a:pt x="7" y="97"/>
                  <a:pt x="7" y="97"/>
                </a:cubicBezTo>
                <a:cubicBezTo>
                  <a:pt x="7" y="104"/>
                  <a:pt x="7" y="104"/>
                  <a:pt x="7" y="104"/>
                </a:cubicBezTo>
                <a:close/>
                <a:moveTo>
                  <a:pt x="32" y="104"/>
                </a:moveTo>
                <a:cubicBezTo>
                  <a:pt x="49" y="104"/>
                  <a:pt x="49" y="104"/>
                  <a:pt x="49" y="104"/>
                </a:cubicBezTo>
                <a:cubicBezTo>
                  <a:pt x="49" y="58"/>
                  <a:pt x="49" y="58"/>
                  <a:pt x="49" y="58"/>
                </a:cubicBezTo>
                <a:cubicBezTo>
                  <a:pt x="32" y="74"/>
                  <a:pt x="32" y="74"/>
                  <a:pt x="32" y="74"/>
                </a:cubicBezTo>
                <a:cubicBezTo>
                  <a:pt x="32" y="104"/>
                  <a:pt x="32" y="104"/>
                  <a:pt x="32" y="104"/>
                </a:cubicBezTo>
                <a:close/>
                <a:moveTo>
                  <a:pt x="57" y="50"/>
                </a:moveTo>
                <a:cubicBezTo>
                  <a:pt x="57" y="104"/>
                  <a:pt x="57" y="104"/>
                  <a:pt x="57" y="104"/>
                </a:cubicBezTo>
                <a:cubicBezTo>
                  <a:pt x="74" y="104"/>
                  <a:pt x="74" y="104"/>
                  <a:pt x="74" y="104"/>
                </a:cubicBezTo>
                <a:cubicBezTo>
                  <a:pt x="74" y="34"/>
                  <a:pt x="74" y="34"/>
                  <a:pt x="74" y="34"/>
                </a:cubicBezTo>
                <a:cubicBezTo>
                  <a:pt x="74" y="34"/>
                  <a:pt x="74" y="34"/>
                  <a:pt x="74" y="34"/>
                </a:cubicBezTo>
                <a:cubicBezTo>
                  <a:pt x="57" y="50"/>
                  <a:pt x="57" y="50"/>
                  <a:pt x="57" y="50"/>
                </a:cubicBezTo>
                <a:close/>
                <a:moveTo>
                  <a:pt x="82" y="43"/>
                </a:moveTo>
                <a:cubicBezTo>
                  <a:pt x="82" y="104"/>
                  <a:pt x="82" y="104"/>
                  <a:pt x="82" y="104"/>
                </a:cubicBezTo>
                <a:cubicBezTo>
                  <a:pt x="87" y="104"/>
                  <a:pt x="87" y="104"/>
                  <a:pt x="87" y="104"/>
                </a:cubicBezTo>
                <a:cubicBezTo>
                  <a:pt x="99" y="104"/>
                  <a:pt x="99" y="104"/>
                  <a:pt x="99" y="104"/>
                </a:cubicBezTo>
                <a:cubicBezTo>
                  <a:pt x="99" y="61"/>
                  <a:pt x="99" y="61"/>
                  <a:pt x="99" y="61"/>
                </a:cubicBezTo>
                <a:cubicBezTo>
                  <a:pt x="87" y="48"/>
                  <a:pt x="87" y="48"/>
                  <a:pt x="87" y="48"/>
                </a:cubicBezTo>
                <a:lnTo>
                  <a:pt x="82" y="43"/>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18" name="Freeform 7"/>
          <p:cNvSpPr>
            <a:spLocks noEditPoints="1"/>
          </p:cNvSpPr>
          <p:nvPr/>
        </p:nvSpPr>
        <p:spPr bwMode="auto">
          <a:xfrm>
            <a:off x="7805272" y="1842544"/>
            <a:ext cx="826627" cy="667550"/>
          </a:xfrm>
          <a:custGeom>
            <a:avLst/>
            <a:gdLst>
              <a:gd name="T0" fmla="*/ 67 w 123"/>
              <a:gd name="T1" fmla="*/ 62 h 100"/>
              <a:gd name="T2" fmla="*/ 67 w 123"/>
              <a:gd name="T3" fmla="*/ 65 h 100"/>
              <a:gd name="T4" fmla="*/ 66 w 123"/>
              <a:gd name="T5" fmla="*/ 67 h 100"/>
              <a:gd name="T6" fmla="*/ 62 w 123"/>
              <a:gd name="T7" fmla="*/ 67 h 100"/>
              <a:gd name="T8" fmla="*/ 58 w 123"/>
              <a:gd name="T9" fmla="*/ 67 h 100"/>
              <a:gd name="T10" fmla="*/ 56 w 123"/>
              <a:gd name="T11" fmla="*/ 65 h 100"/>
              <a:gd name="T12" fmla="*/ 56 w 123"/>
              <a:gd name="T13" fmla="*/ 62 h 100"/>
              <a:gd name="T14" fmla="*/ 0 w 123"/>
              <a:gd name="T15" fmla="*/ 44 h 100"/>
              <a:gd name="T16" fmla="*/ 0 w 123"/>
              <a:gd name="T17" fmla="*/ 81 h 100"/>
              <a:gd name="T18" fmla="*/ 19 w 123"/>
              <a:gd name="T19" fmla="*/ 100 h 100"/>
              <a:gd name="T20" fmla="*/ 62 w 123"/>
              <a:gd name="T21" fmla="*/ 100 h 100"/>
              <a:gd name="T22" fmla="*/ 104 w 123"/>
              <a:gd name="T23" fmla="*/ 100 h 100"/>
              <a:gd name="T24" fmla="*/ 123 w 123"/>
              <a:gd name="T25" fmla="*/ 81 h 100"/>
              <a:gd name="T26" fmla="*/ 123 w 123"/>
              <a:gd name="T27" fmla="*/ 44 h 100"/>
              <a:gd name="T28" fmla="*/ 67 w 123"/>
              <a:gd name="T29" fmla="*/ 62 h 100"/>
              <a:gd name="T30" fmla="*/ 62 w 123"/>
              <a:gd name="T31" fmla="*/ 58 h 100"/>
              <a:gd name="T32" fmla="*/ 64 w 123"/>
              <a:gd name="T33" fmla="*/ 58 h 100"/>
              <a:gd name="T34" fmla="*/ 66 w 123"/>
              <a:gd name="T35" fmla="*/ 59 h 100"/>
              <a:gd name="T36" fmla="*/ 66 w 123"/>
              <a:gd name="T37" fmla="*/ 64 h 100"/>
              <a:gd name="T38" fmla="*/ 64 w 123"/>
              <a:gd name="T39" fmla="*/ 65 h 100"/>
              <a:gd name="T40" fmla="*/ 62 w 123"/>
              <a:gd name="T41" fmla="*/ 65 h 100"/>
              <a:gd name="T42" fmla="*/ 60 w 123"/>
              <a:gd name="T43" fmla="*/ 65 h 100"/>
              <a:gd name="T44" fmla="*/ 58 w 123"/>
              <a:gd name="T45" fmla="*/ 64 h 100"/>
              <a:gd name="T46" fmla="*/ 58 w 123"/>
              <a:gd name="T47" fmla="*/ 59 h 100"/>
              <a:gd name="T48" fmla="*/ 60 w 123"/>
              <a:gd name="T49" fmla="*/ 58 h 100"/>
              <a:gd name="T50" fmla="*/ 62 w 123"/>
              <a:gd name="T51" fmla="*/ 58 h 100"/>
              <a:gd name="T52" fmla="*/ 56 w 123"/>
              <a:gd name="T53" fmla="*/ 58 h 100"/>
              <a:gd name="T54" fmla="*/ 56 w 123"/>
              <a:gd name="T55" fmla="*/ 60 h 100"/>
              <a:gd name="T56" fmla="*/ 1 w 123"/>
              <a:gd name="T57" fmla="*/ 42 h 100"/>
              <a:gd name="T58" fmla="*/ 19 w 123"/>
              <a:gd name="T59" fmla="*/ 24 h 100"/>
              <a:gd name="T60" fmla="*/ 62 w 123"/>
              <a:gd name="T61" fmla="*/ 24 h 100"/>
              <a:gd name="T62" fmla="*/ 104 w 123"/>
              <a:gd name="T63" fmla="*/ 24 h 100"/>
              <a:gd name="T64" fmla="*/ 123 w 123"/>
              <a:gd name="T65" fmla="*/ 42 h 100"/>
              <a:gd name="T66" fmla="*/ 67 w 123"/>
              <a:gd name="T67" fmla="*/ 60 h 100"/>
              <a:gd name="T68" fmla="*/ 67 w 123"/>
              <a:gd name="T69" fmla="*/ 58 h 100"/>
              <a:gd name="T70" fmla="*/ 66 w 123"/>
              <a:gd name="T71" fmla="*/ 56 h 100"/>
              <a:gd name="T72" fmla="*/ 62 w 123"/>
              <a:gd name="T73" fmla="*/ 56 h 100"/>
              <a:gd name="T74" fmla="*/ 58 w 123"/>
              <a:gd name="T75" fmla="*/ 56 h 100"/>
              <a:gd name="T76" fmla="*/ 56 w 123"/>
              <a:gd name="T77" fmla="*/ 58 h 100"/>
              <a:gd name="T78" fmla="*/ 62 w 123"/>
              <a:gd name="T79" fmla="*/ 4 h 100"/>
              <a:gd name="T80" fmla="*/ 62 w 123"/>
              <a:gd name="T81" fmla="*/ 4 h 100"/>
              <a:gd name="T82" fmla="*/ 81 w 123"/>
              <a:gd name="T83" fmla="*/ 23 h 100"/>
              <a:gd name="T84" fmla="*/ 84 w 123"/>
              <a:gd name="T85" fmla="*/ 23 h 100"/>
              <a:gd name="T86" fmla="*/ 62 w 123"/>
              <a:gd name="T87" fmla="*/ 0 h 100"/>
              <a:gd name="T88" fmla="*/ 62 w 123"/>
              <a:gd name="T89" fmla="*/ 0 h 100"/>
              <a:gd name="T90" fmla="*/ 39 w 123"/>
              <a:gd name="T91" fmla="*/ 23 h 100"/>
              <a:gd name="T92" fmla="*/ 43 w 123"/>
              <a:gd name="T93" fmla="*/ 23 h 100"/>
              <a:gd name="T94" fmla="*/ 62 w 123"/>
              <a:gd name="T95" fmla="*/ 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 h="100">
                <a:moveTo>
                  <a:pt x="67" y="62"/>
                </a:moveTo>
                <a:cubicBezTo>
                  <a:pt x="67" y="65"/>
                  <a:pt x="67" y="65"/>
                  <a:pt x="67" y="65"/>
                </a:cubicBezTo>
                <a:cubicBezTo>
                  <a:pt x="67" y="66"/>
                  <a:pt x="67" y="67"/>
                  <a:pt x="66" y="67"/>
                </a:cubicBezTo>
                <a:cubicBezTo>
                  <a:pt x="62" y="67"/>
                  <a:pt x="62" y="67"/>
                  <a:pt x="62" y="67"/>
                </a:cubicBezTo>
                <a:cubicBezTo>
                  <a:pt x="58" y="67"/>
                  <a:pt x="58" y="67"/>
                  <a:pt x="58" y="67"/>
                </a:cubicBezTo>
                <a:cubicBezTo>
                  <a:pt x="57" y="67"/>
                  <a:pt x="56" y="66"/>
                  <a:pt x="56" y="65"/>
                </a:cubicBezTo>
                <a:cubicBezTo>
                  <a:pt x="56" y="62"/>
                  <a:pt x="56" y="62"/>
                  <a:pt x="56" y="62"/>
                </a:cubicBezTo>
                <a:cubicBezTo>
                  <a:pt x="0" y="44"/>
                  <a:pt x="0" y="44"/>
                  <a:pt x="0" y="44"/>
                </a:cubicBezTo>
                <a:cubicBezTo>
                  <a:pt x="0" y="81"/>
                  <a:pt x="0" y="81"/>
                  <a:pt x="0" y="81"/>
                </a:cubicBezTo>
                <a:cubicBezTo>
                  <a:pt x="0" y="92"/>
                  <a:pt x="9" y="100"/>
                  <a:pt x="19" y="100"/>
                </a:cubicBezTo>
                <a:cubicBezTo>
                  <a:pt x="62" y="100"/>
                  <a:pt x="62" y="100"/>
                  <a:pt x="62" y="100"/>
                </a:cubicBezTo>
                <a:cubicBezTo>
                  <a:pt x="104" y="100"/>
                  <a:pt x="104" y="100"/>
                  <a:pt x="104" y="100"/>
                </a:cubicBezTo>
                <a:cubicBezTo>
                  <a:pt x="114" y="100"/>
                  <a:pt x="123" y="92"/>
                  <a:pt x="123" y="81"/>
                </a:cubicBezTo>
                <a:cubicBezTo>
                  <a:pt x="123" y="44"/>
                  <a:pt x="123" y="44"/>
                  <a:pt x="123" y="44"/>
                </a:cubicBezTo>
                <a:cubicBezTo>
                  <a:pt x="67" y="62"/>
                  <a:pt x="67" y="62"/>
                  <a:pt x="67" y="62"/>
                </a:cubicBezTo>
                <a:close/>
                <a:moveTo>
                  <a:pt x="62" y="58"/>
                </a:moveTo>
                <a:cubicBezTo>
                  <a:pt x="64" y="58"/>
                  <a:pt x="64" y="58"/>
                  <a:pt x="64" y="58"/>
                </a:cubicBezTo>
                <a:cubicBezTo>
                  <a:pt x="65" y="58"/>
                  <a:pt x="66" y="58"/>
                  <a:pt x="66" y="59"/>
                </a:cubicBezTo>
                <a:cubicBezTo>
                  <a:pt x="66" y="64"/>
                  <a:pt x="66" y="64"/>
                  <a:pt x="66" y="64"/>
                </a:cubicBezTo>
                <a:cubicBezTo>
                  <a:pt x="66" y="65"/>
                  <a:pt x="65" y="65"/>
                  <a:pt x="64" y="65"/>
                </a:cubicBezTo>
                <a:cubicBezTo>
                  <a:pt x="62" y="65"/>
                  <a:pt x="62" y="65"/>
                  <a:pt x="62" y="65"/>
                </a:cubicBezTo>
                <a:cubicBezTo>
                  <a:pt x="60" y="65"/>
                  <a:pt x="60" y="65"/>
                  <a:pt x="60" y="65"/>
                </a:cubicBezTo>
                <a:cubicBezTo>
                  <a:pt x="59" y="65"/>
                  <a:pt x="58" y="65"/>
                  <a:pt x="58" y="64"/>
                </a:cubicBezTo>
                <a:cubicBezTo>
                  <a:pt x="58" y="59"/>
                  <a:pt x="58" y="59"/>
                  <a:pt x="58" y="59"/>
                </a:cubicBezTo>
                <a:cubicBezTo>
                  <a:pt x="58" y="58"/>
                  <a:pt x="59" y="58"/>
                  <a:pt x="60" y="58"/>
                </a:cubicBezTo>
                <a:cubicBezTo>
                  <a:pt x="62" y="58"/>
                  <a:pt x="62" y="58"/>
                  <a:pt x="62" y="58"/>
                </a:cubicBezTo>
                <a:close/>
                <a:moveTo>
                  <a:pt x="56" y="58"/>
                </a:moveTo>
                <a:cubicBezTo>
                  <a:pt x="56" y="60"/>
                  <a:pt x="56" y="60"/>
                  <a:pt x="56" y="60"/>
                </a:cubicBezTo>
                <a:cubicBezTo>
                  <a:pt x="1" y="42"/>
                  <a:pt x="1" y="42"/>
                  <a:pt x="1" y="42"/>
                </a:cubicBezTo>
                <a:cubicBezTo>
                  <a:pt x="1" y="32"/>
                  <a:pt x="9" y="24"/>
                  <a:pt x="19" y="24"/>
                </a:cubicBezTo>
                <a:cubicBezTo>
                  <a:pt x="62" y="24"/>
                  <a:pt x="62" y="24"/>
                  <a:pt x="62" y="24"/>
                </a:cubicBezTo>
                <a:cubicBezTo>
                  <a:pt x="104" y="24"/>
                  <a:pt x="104" y="24"/>
                  <a:pt x="104" y="24"/>
                </a:cubicBezTo>
                <a:cubicBezTo>
                  <a:pt x="114" y="24"/>
                  <a:pt x="122" y="32"/>
                  <a:pt x="123" y="42"/>
                </a:cubicBezTo>
                <a:cubicBezTo>
                  <a:pt x="67" y="60"/>
                  <a:pt x="67" y="60"/>
                  <a:pt x="67" y="60"/>
                </a:cubicBezTo>
                <a:cubicBezTo>
                  <a:pt x="67" y="58"/>
                  <a:pt x="67" y="58"/>
                  <a:pt x="67" y="58"/>
                </a:cubicBezTo>
                <a:cubicBezTo>
                  <a:pt x="67" y="56"/>
                  <a:pt x="67" y="56"/>
                  <a:pt x="66" y="56"/>
                </a:cubicBezTo>
                <a:cubicBezTo>
                  <a:pt x="62" y="56"/>
                  <a:pt x="62" y="56"/>
                  <a:pt x="62" y="56"/>
                </a:cubicBezTo>
                <a:cubicBezTo>
                  <a:pt x="58" y="56"/>
                  <a:pt x="58" y="56"/>
                  <a:pt x="58" y="56"/>
                </a:cubicBezTo>
                <a:cubicBezTo>
                  <a:pt x="57" y="56"/>
                  <a:pt x="56" y="56"/>
                  <a:pt x="56" y="58"/>
                </a:cubicBezTo>
                <a:close/>
                <a:moveTo>
                  <a:pt x="62" y="4"/>
                </a:moveTo>
                <a:cubicBezTo>
                  <a:pt x="62" y="4"/>
                  <a:pt x="62" y="4"/>
                  <a:pt x="62" y="4"/>
                </a:cubicBezTo>
                <a:cubicBezTo>
                  <a:pt x="72" y="4"/>
                  <a:pt x="81" y="13"/>
                  <a:pt x="81" y="23"/>
                </a:cubicBezTo>
                <a:cubicBezTo>
                  <a:pt x="84" y="23"/>
                  <a:pt x="84" y="23"/>
                  <a:pt x="84" y="23"/>
                </a:cubicBezTo>
                <a:cubicBezTo>
                  <a:pt x="84" y="11"/>
                  <a:pt x="74" y="1"/>
                  <a:pt x="62" y="0"/>
                </a:cubicBezTo>
                <a:cubicBezTo>
                  <a:pt x="62" y="0"/>
                  <a:pt x="62" y="0"/>
                  <a:pt x="62" y="0"/>
                </a:cubicBezTo>
                <a:cubicBezTo>
                  <a:pt x="49" y="0"/>
                  <a:pt x="39" y="11"/>
                  <a:pt x="39" y="23"/>
                </a:cubicBezTo>
                <a:cubicBezTo>
                  <a:pt x="43" y="23"/>
                  <a:pt x="43" y="23"/>
                  <a:pt x="43" y="23"/>
                </a:cubicBezTo>
                <a:cubicBezTo>
                  <a:pt x="43" y="13"/>
                  <a:pt x="51" y="4"/>
                  <a:pt x="62" y="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25" name="Freeform 8"/>
          <p:cNvSpPr>
            <a:spLocks noEditPoints="1"/>
          </p:cNvSpPr>
          <p:nvPr/>
        </p:nvSpPr>
        <p:spPr bwMode="auto">
          <a:xfrm>
            <a:off x="5686154" y="1774369"/>
            <a:ext cx="917528" cy="803900"/>
          </a:xfrm>
          <a:custGeom>
            <a:avLst/>
            <a:gdLst>
              <a:gd name="T0" fmla="*/ 92 w 137"/>
              <a:gd name="T1" fmla="*/ 69 h 120"/>
              <a:gd name="T2" fmla="*/ 76 w 137"/>
              <a:gd name="T3" fmla="*/ 52 h 120"/>
              <a:gd name="T4" fmla="*/ 75 w 137"/>
              <a:gd name="T5" fmla="*/ 38 h 120"/>
              <a:gd name="T6" fmla="*/ 69 w 137"/>
              <a:gd name="T7" fmla="*/ 44 h 120"/>
              <a:gd name="T8" fmla="*/ 52 w 137"/>
              <a:gd name="T9" fmla="*/ 28 h 120"/>
              <a:gd name="T10" fmla="*/ 41 w 137"/>
              <a:gd name="T11" fmla="*/ 37 h 120"/>
              <a:gd name="T12" fmla="*/ 18 w 137"/>
              <a:gd name="T13" fmla="*/ 38 h 120"/>
              <a:gd name="T14" fmla="*/ 16 w 137"/>
              <a:gd name="T15" fmla="*/ 52 h 120"/>
              <a:gd name="T16" fmla="*/ 0 w 137"/>
              <a:gd name="T17" fmla="*/ 69 h 120"/>
              <a:gd name="T18" fmla="*/ 9 w 137"/>
              <a:gd name="T19" fmla="*/ 80 h 120"/>
              <a:gd name="T20" fmla="*/ 10 w 137"/>
              <a:gd name="T21" fmla="*/ 103 h 120"/>
              <a:gd name="T22" fmla="*/ 24 w 137"/>
              <a:gd name="T23" fmla="*/ 104 h 120"/>
              <a:gd name="T24" fmla="*/ 41 w 137"/>
              <a:gd name="T25" fmla="*/ 120 h 120"/>
              <a:gd name="T26" fmla="*/ 52 w 137"/>
              <a:gd name="T27" fmla="*/ 111 h 120"/>
              <a:gd name="T28" fmla="*/ 72 w 137"/>
              <a:gd name="T29" fmla="*/ 107 h 120"/>
              <a:gd name="T30" fmla="*/ 83 w 137"/>
              <a:gd name="T31" fmla="*/ 103 h 120"/>
              <a:gd name="T32" fmla="*/ 83 w 137"/>
              <a:gd name="T33" fmla="*/ 80 h 120"/>
              <a:gd name="T34" fmla="*/ 72 w 137"/>
              <a:gd name="T35" fmla="*/ 84 h 120"/>
              <a:gd name="T36" fmla="*/ 46 w 137"/>
              <a:gd name="T37" fmla="*/ 101 h 120"/>
              <a:gd name="T38" fmla="*/ 46 w 137"/>
              <a:gd name="T39" fmla="*/ 47 h 120"/>
              <a:gd name="T40" fmla="*/ 73 w 137"/>
              <a:gd name="T41" fmla="*/ 74 h 120"/>
              <a:gd name="T42" fmla="*/ 129 w 137"/>
              <a:gd name="T43" fmla="*/ 77 h 120"/>
              <a:gd name="T44" fmla="*/ 137 w 137"/>
              <a:gd name="T45" fmla="*/ 85 h 120"/>
              <a:gd name="T46" fmla="*/ 133 w 137"/>
              <a:gd name="T47" fmla="*/ 91 h 120"/>
              <a:gd name="T48" fmla="*/ 132 w 137"/>
              <a:gd name="T49" fmla="*/ 102 h 120"/>
              <a:gd name="T50" fmla="*/ 125 w 137"/>
              <a:gd name="T51" fmla="*/ 103 h 120"/>
              <a:gd name="T52" fmla="*/ 117 w 137"/>
              <a:gd name="T53" fmla="*/ 111 h 120"/>
              <a:gd name="T54" fmla="*/ 111 w 137"/>
              <a:gd name="T55" fmla="*/ 107 h 120"/>
              <a:gd name="T56" fmla="*/ 100 w 137"/>
              <a:gd name="T57" fmla="*/ 106 h 120"/>
              <a:gd name="T58" fmla="*/ 99 w 137"/>
              <a:gd name="T59" fmla="*/ 99 h 120"/>
              <a:gd name="T60" fmla="*/ 91 w 137"/>
              <a:gd name="T61" fmla="*/ 91 h 120"/>
              <a:gd name="T62" fmla="*/ 96 w 137"/>
              <a:gd name="T63" fmla="*/ 85 h 120"/>
              <a:gd name="T64" fmla="*/ 96 w 137"/>
              <a:gd name="T65" fmla="*/ 74 h 120"/>
              <a:gd name="T66" fmla="*/ 103 w 137"/>
              <a:gd name="T67" fmla="*/ 73 h 120"/>
              <a:gd name="T68" fmla="*/ 111 w 137"/>
              <a:gd name="T69" fmla="*/ 65 h 120"/>
              <a:gd name="T70" fmla="*/ 117 w 137"/>
              <a:gd name="T71" fmla="*/ 70 h 120"/>
              <a:gd name="T72" fmla="*/ 128 w 137"/>
              <a:gd name="T73" fmla="*/ 70 h 120"/>
              <a:gd name="T74" fmla="*/ 129 w 137"/>
              <a:gd name="T75" fmla="*/ 77 h 120"/>
              <a:gd name="T76" fmla="*/ 128 w 137"/>
              <a:gd name="T77" fmla="*/ 88 h 120"/>
              <a:gd name="T78" fmla="*/ 101 w 137"/>
              <a:gd name="T79" fmla="*/ 88 h 120"/>
              <a:gd name="T80" fmla="*/ 114 w 137"/>
              <a:gd name="T81" fmla="*/ 102 h 120"/>
              <a:gd name="T82" fmla="*/ 137 w 137"/>
              <a:gd name="T83" fmla="*/ 27 h 120"/>
              <a:gd name="T84" fmla="*/ 131 w 137"/>
              <a:gd name="T85" fmla="*/ 34 h 120"/>
              <a:gd name="T86" fmla="*/ 131 w 137"/>
              <a:gd name="T87" fmla="*/ 50 h 120"/>
              <a:gd name="T88" fmla="*/ 122 w 137"/>
              <a:gd name="T89" fmla="*/ 51 h 120"/>
              <a:gd name="T90" fmla="*/ 111 w 137"/>
              <a:gd name="T91" fmla="*/ 61 h 120"/>
              <a:gd name="T92" fmla="*/ 103 w 137"/>
              <a:gd name="T93" fmla="*/ 55 h 120"/>
              <a:gd name="T94" fmla="*/ 88 w 137"/>
              <a:gd name="T95" fmla="*/ 55 h 120"/>
              <a:gd name="T96" fmla="*/ 87 w 137"/>
              <a:gd name="T97" fmla="*/ 46 h 120"/>
              <a:gd name="T98" fmla="*/ 76 w 137"/>
              <a:gd name="T99" fmla="*/ 34 h 120"/>
              <a:gd name="T100" fmla="*/ 82 w 137"/>
              <a:gd name="T101" fmla="*/ 27 h 120"/>
              <a:gd name="T102" fmla="*/ 83 w 137"/>
              <a:gd name="T103" fmla="*/ 12 h 120"/>
              <a:gd name="T104" fmla="*/ 92 w 137"/>
              <a:gd name="T105" fmla="*/ 11 h 120"/>
              <a:gd name="T106" fmla="*/ 103 w 137"/>
              <a:gd name="T107" fmla="*/ 0 h 120"/>
              <a:gd name="T108" fmla="*/ 110 w 137"/>
              <a:gd name="T109" fmla="*/ 6 h 120"/>
              <a:gd name="T110" fmla="*/ 126 w 137"/>
              <a:gd name="T111" fmla="*/ 7 h 120"/>
              <a:gd name="T112" fmla="*/ 127 w 137"/>
              <a:gd name="T113" fmla="*/ 16 h 120"/>
              <a:gd name="T114" fmla="*/ 107 w 137"/>
              <a:gd name="T115" fmla="*/ 49 h 120"/>
              <a:gd name="T116" fmla="*/ 89 w 137"/>
              <a:gd name="T117" fmla="*/ 31 h 120"/>
              <a:gd name="T118" fmla="*/ 125 w 137"/>
              <a:gd name="T119" fmla="*/ 3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20">
                <a:moveTo>
                  <a:pt x="92" y="80"/>
                </a:moveTo>
                <a:cubicBezTo>
                  <a:pt x="92" y="69"/>
                  <a:pt x="92" y="69"/>
                  <a:pt x="92" y="69"/>
                </a:cubicBezTo>
                <a:cubicBezTo>
                  <a:pt x="83" y="69"/>
                  <a:pt x="83" y="69"/>
                  <a:pt x="83" y="69"/>
                </a:cubicBezTo>
                <a:cubicBezTo>
                  <a:pt x="82" y="62"/>
                  <a:pt x="80" y="57"/>
                  <a:pt x="76" y="52"/>
                </a:cubicBezTo>
                <a:cubicBezTo>
                  <a:pt x="83" y="45"/>
                  <a:pt x="83" y="45"/>
                  <a:pt x="83" y="45"/>
                </a:cubicBezTo>
                <a:cubicBezTo>
                  <a:pt x="75" y="38"/>
                  <a:pt x="75" y="38"/>
                  <a:pt x="75" y="38"/>
                </a:cubicBezTo>
                <a:cubicBezTo>
                  <a:pt x="72" y="41"/>
                  <a:pt x="72" y="41"/>
                  <a:pt x="72" y="41"/>
                </a:cubicBezTo>
                <a:cubicBezTo>
                  <a:pt x="69" y="44"/>
                  <a:pt x="69" y="44"/>
                  <a:pt x="69" y="44"/>
                </a:cubicBezTo>
                <a:cubicBezTo>
                  <a:pt x="64" y="40"/>
                  <a:pt x="58" y="38"/>
                  <a:pt x="52" y="37"/>
                </a:cubicBezTo>
                <a:cubicBezTo>
                  <a:pt x="52" y="28"/>
                  <a:pt x="52" y="28"/>
                  <a:pt x="52" y="28"/>
                </a:cubicBezTo>
                <a:cubicBezTo>
                  <a:pt x="41" y="28"/>
                  <a:pt x="41" y="28"/>
                  <a:pt x="41" y="28"/>
                </a:cubicBezTo>
                <a:cubicBezTo>
                  <a:pt x="41" y="37"/>
                  <a:pt x="41" y="37"/>
                  <a:pt x="41" y="37"/>
                </a:cubicBezTo>
                <a:cubicBezTo>
                  <a:pt x="35" y="38"/>
                  <a:pt x="29" y="40"/>
                  <a:pt x="24" y="44"/>
                </a:cubicBezTo>
                <a:cubicBezTo>
                  <a:pt x="18" y="38"/>
                  <a:pt x="18" y="38"/>
                  <a:pt x="18" y="38"/>
                </a:cubicBezTo>
                <a:cubicBezTo>
                  <a:pt x="10" y="46"/>
                  <a:pt x="10" y="46"/>
                  <a:pt x="10" y="46"/>
                </a:cubicBezTo>
                <a:cubicBezTo>
                  <a:pt x="16" y="52"/>
                  <a:pt x="16" y="52"/>
                  <a:pt x="16" y="52"/>
                </a:cubicBezTo>
                <a:cubicBezTo>
                  <a:pt x="13" y="57"/>
                  <a:pt x="10" y="63"/>
                  <a:pt x="9" y="69"/>
                </a:cubicBezTo>
                <a:cubicBezTo>
                  <a:pt x="0" y="69"/>
                  <a:pt x="0" y="69"/>
                  <a:pt x="0" y="69"/>
                </a:cubicBezTo>
                <a:cubicBezTo>
                  <a:pt x="0" y="80"/>
                  <a:pt x="0" y="80"/>
                  <a:pt x="0" y="80"/>
                </a:cubicBezTo>
                <a:cubicBezTo>
                  <a:pt x="9" y="80"/>
                  <a:pt x="9" y="80"/>
                  <a:pt x="9" y="80"/>
                </a:cubicBezTo>
                <a:cubicBezTo>
                  <a:pt x="10" y="86"/>
                  <a:pt x="13" y="92"/>
                  <a:pt x="16" y="97"/>
                </a:cubicBezTo>
                <a:cubicBezTo>
                  <a:pt x="10" y="103"/>
                  <a:pt x="10" y="103"/>
                  <a:pt x="10" y="103"/>
                </a:cubicBezTo>
                <a:cubicBezTo>
                  <a:pt x="18" y="111"/>
                  <a:pt x="18" y="111"/>
                  <a:pt x="18" y="111"/>
                </a:cubicBezTo>
                <a:cubicBezTo>
                  <a:pt x="24" y="104"/>
                  <a:pt x="24" y="104"/>
                  <a:pt x="24" y="104"/>
                </a:cubicBezTo>
                <a:cubicBezTo>
                  <a:pt x="29" y="108"/>
                  <a:pt x="35" y="110"/>
                  <a:pt x="41" y="111"/>
                </a:cubicBezTo>
                <a:cubicBezTo>
                  <a:pt x="41" y="120"/>
                  <a:pt x="41" y="120"/>
                  <a:pt x="41" y="120"/>
                </a:cubicBezTo>
                <a:cubicBezTo>
                  <a:pt x="52" y="120"/>
                  <a:pt x="52" y="120"/>
                  <a:pt x="52" y="120"/>
                </a:cubicBezTo>
                <a:cubicBezTo>
                  <a:pt x="52" y="111"/>
                  <a:pt x="52" y="111"/>
                  <a:pt x="52" y="111"/>
                </a:cubicBezTo>
                <a:cubicBezTo>
                  <a:pt x="58" y="110"/>
                  <a:pt x="64" y="108"/>
                  <a:pt x="69" y="104"/>
                </a:cubicBezTo>
                <a:cubicBezTo>
                  <a:pt x="72" y="107"/>
                  <a:pt x="72" y="107"/>
                  <a:pt x="72" y="107"/>
                </a:cubicBezTo>
                <a:cubicBezTo>
                  <a:pt x="75" y="111"/>
                  <a:pt x="75" y="111"/>
                  <a:pt x="75" y="111"/>
                </a:cubicBezTo>
                <a:cubicBezTo>
                  <a:pt x="83" y="103"/>
                  <a:pt x="83" y="103"/>
                  <a:pt x="83" y="103"/>
                </a:cubicBezTo>
                <a:cubicBezTo>
                  <a:pt x="77" y="96"/>
                  <a:pt x="77" y="96"/>
                  <a:pt x="77" y="96"/>
                </a:cubicBezTo>
                <a:cubicBezTo>
                  <a:pt x="80" y="91"/>
                  <a:pt x="83" y="86"/>
                  <a:pt x="83" y="80"/>
                </a:cubicBezTo>
                <a:cubicBezTo>
                  <a:pt x="92" y="80"/>
                  <a:pt x="92" y="80"/>
                  <a:pt x="92" y="80"/>
                </a:cubicBezTo>
                <a:close/>
                <a:moveTo>
                  <a:pt x="72" y="84"/>
                </a:moveTo>
                <a:cubicBezTo>
                  <a:pt x="72" y="84"/>
                  <a:pt x="72" y="84"/>
                  <a:pt x="72" y="84"/>
                </a:cubicBezTo>
                <a:cubicBezTo>
                  <a:pt x="68" y="94"/>
                  <a:pt x="58" y="101"/>
                  <a:pt x="46" y="101"/>
                </a:cubicBezTo>
                <a:cubicBezTo>
                  <a:pt x="31" y="101"/>
                  <a:pt x="19" y="89"/>
                  <a:pt x="19" y="74"/>
                </a:cubicBezTo>
                <a:cubicBezTo>
                  <a:pt x="19" y="59"/>
                  <a:pt x="31" y="47"/>
                  <a:pt x="46" y="47"/>
                </a:cubicBezTo>
                <a:cubicBezTo>
                  <a:pt x="58" y="47"/>
                  <a:pt x="68" y="54"/>
                  <a:pt x="72" y="64"/>
                </a:cubicBezTo>
                <a:cubicBezTo>
                  <a:pt x="73" y="67"/>
                  <a:pt x="73" y="71"/>
                  <a:pt x="73" y="74"/>
                </a:cubicBezTo>
                <a:cubicBezTo>
                  <a:pt x="73" y="78"/>
                  <a:pt x="73" y="81"/>
                  <a:pt x="72" y="84"/>
                </a:cubicBezTo>
                <a:close/>
                <a:moveTo>
                  <a:pt x="129" y="77"/>
                </a:moveTo>
                <a:cubicBezTo>
                  <a:pt x="131" y="79"/>
                  <a:pt x="132" y="82"/>
                  <a:pt x="133" y="85"/>
                </a:cubicBezTo>
                <a:cubicBezTo>
                  <a:pt x="137" y="85"/>
                  <a:pt x="137" y="85"/>
                  <a:pt x="137" y="85"/>
                </a:cubicBezTo>
                <a:cubicBezTo>
                  <a:pt x="137" y="91"/>
                  <a:pt x="137" y="91"/>
                  <a:pt x="137" y="91"/>
                </a:cubicBezTo>
                <a:cubicBezTo>
                  <a:pt x="133" y="91"/>
                  <a:pt x="133" y="91"/>
                  <a:pt x="133" y="91"/>
                </a:cubicBezTo>
                <a:cubicBezTo>
                  <a:pt x="132" y="94"/>
                  <a:pt x="131" y="97"/>
                  <a:pt x="129" y="99"/>
                </a:cubicBezTo>
                <a:cubicBezTo>
                  <a:pt x="132" y="102"/>
                  <a:pt x="132" y="102"/>
                  <a:pt x="132" y="102"/>
                </a:cubicBezTo>
                <a:cubicBezTo>
                  <a:pt x="129" y="106"/>
                  <a:pt x="129" y="106"/>
                  <a:pt x="129" y="106"/>
                </a:cubicBezTo>
                <a:cubicBezTo>
                  <a:pt x="125" y="103"/>
                  <a:pt x="125" y="103"/>
                  <a:pt x="125" y="103"/>
                </a:cubicBezTo>
                <a:cubicBezTo>
                  <a:pt x="123" y="105"/>
                  <a:pt x="120" y="106"/>
                  <a:pt x="117" y="107"/>
                </a:cubicBezTo>
                <a:cubicBezTo>
                  <a:pt x="117" y="111"/>
                  <a:pt x="117" y="111"/>
                  <a:pt x="117" y="111"/>
                </a:cubicBezTo>
                <a:cubicBezTo>
                  <a:pt x="111" y="111"/>
                  <a:pt x="111" y="111"/>
                  <a:pt x="111" y="111"/>
                </a:cubicBezTo>
                <a:cubicBezTo>
                  <a:pt x="111" y="107"/>
                  <a:pt x="111" y="107"/>
                  <a:pt x="111" y="107"/>
                </a:cubicBezTo>
                <a:cubicBezTo>
                  <a:pt x="108" y="106"/>
                  <a:pt x="105" y="105"/>
                  <a:pt x="103" y="103"/>
                </a:cubicBezTo>
                <a:cubicBezTo>
                  <a:pt x="100" y="106"/>
                  <a:pt x="100" y="106"/>
                  <a:pt x="100" y="106"/>
                </a:cubicBezTo>
                <a:cubicBezTo>
                  <a:pt x="96" y="102"/>
                  <a:pt x="96" y="102"/>
                  <a:pt x="96" y="102"/>
                </a:cubicBezTo>
                <a:cubicBezTo>
                  <a:pt x="99" y="99"/>
                  <a:pt x="99" y="99"/>
                  <a:pt x="99" y="99"/>
                </a:cubicBezTo>
                <a:cubicBezTo>
                  <a:pt x="97" y="97"/>
                  <a:pt x="96" y="94"/>
                  <a:pt x="96" y="91"/>
                </a:cubicBezTo>
                <a:cubicBezTo>
                  <a:pt x="91" y="91"/>
                  <a:pt x="91" y="91"/>
                  <a:pt x="91" y="91"/>
                </a:cubicBezTo>
                <a:cubicBezTo>
                  <a:pt x="91" y="85"/>
                  <a:pt x="91" y="85"/>
                  <a:pt x="91" y="85"/>
                </a:cubicBezTo>
                <a:cubicBezTo>
                  <a:pt x="96" y="85"/>
                  <a:pt x="96" y="85"/>
                  <a:pt x="96" y="85"/>
                </a:cubicBezTo>
                <a:cubicBezTo>
                  <a:pt x="96" y="82"/>
                  <a:pt x="97" y="79"/>
                  <a:pt x="99" y="77"/>
                </a:cubicBezTo>
                <a:cubicBezTo>
                  <a:pt x="96" y="74"/>
                  <a:pt x="96" y="74"/>
                  <a:pt x="96" y="74"/>
                </a:cubicBezTo>
                <a:cubicBezTo>
                  <a:pt x="100" y="70"/>
                  <a:pt x="100" y="70"/>
                  <a:pt x="100" y="70"/>
                </a:cubicBezTo>
                <a:cubicBezTo>
                  <a:pt x="103" y="73"/>
                  <a:pt x="103" y="73"/>
                  <a:pt x="103" y="73"/>
                </a:cubicBezTo>
                <a:cubicBezTo>
                  <a:pt x="105" y="71"/>
                  <a:pt x="108" y="70"/>
                  <a:pt x="111" y="70"/>
                </a:cubicBezTo>
                <a:cubicBezTo>
                  <a:pt x="111" y="65"/>
                  <a:pt x="111" y="65"/>
                  <a:pt x="111" y="65"/>
                </a:cubicBezTo>
                <a:cubicBezTo>
                  <a:pt x="117" y="65"/>
                  <a:pt x="117" y="65"/>
                  <a:pt x="117" y="65"/>
                </a:cubicBezTo>
                <a:cubicBezTo>
                  <a:pt x="117" y="70"/>
                  <a:pt x="117" y="70"/>
                  <a:pt x="117" y="70"/>
                </a:cubicBezTo>
                <a:cubicBezTo>
                  <a:pt x="120" y="70"/>
                  <a:pt x="123" y="71"/>
                  <a:pt x="125" y="73"/>
                </a:cubicBezTo>
                <a:cubicBezTo>
                  <a:pt x="128" y="70"/>
                  <a:pt x="128" y="70"/>
                  <a:pt x="128" y="70"/>
                </a:cubicBezTo>
                <a:cubicBezTo>
                  <a:pt x="132" y="74"/>
                  <a:pt x="132" y="74"/>
                  <a:pt x="132" y="74"/>
                </a:cubicBezTo>
                <a:cubicBezTo>
                  <a:pt x="129" y="77"/>
                  <a:pt x="129" y="77"/>
                  <a:pt x="129" y="77"/>
                </a:cubicBezTo>
                <a:close/>
                <a:moveTo>
                  <a:pt x="114" y="102"/>
                </a:moveTo>
                <a:cubicBezTo>
                  <a:pt x="122" y="102"/>
                  <a:pt x="128" y="96"/>
                  <a:pt x="128" y="88"/>
                </a:cubicBezTo>
                <a:cubicBezTo>
                  <a:pt x="128" y="81"/>
                  <a:pt x="122" y="75"/>
                  <a:pt x="114" y="75"/>
                </a:cubicBezTo>
                <a:cubicBezTo>
                  <a:pt x="107" y="75"/>
                  <a:pt x="101" y="81"/>
                  <a:pt x="101" y="88"/>
                </a:cubicBezTo>
                <a:cubicBezTo>
                  <a:pt x="101" y="96"/>
                  <a:pt x="107" y="102"/>
                  <a:pt x="114" y="102"/>
                </a:cubicBezTo>
                <a:cubicBezTo>
                  <a:pt x="114" y="102"/>
                  <a:pt x="114" y="102"/>
                  <a:pt x="114" y="102"/>
                </a:cubicBezTo>
                <a:close/>
                <a:moveTo>
                  <a:pt x="131" y="27"/>
                </a:moveTo>
                <a:cubicBezTo>
                  <a:pt x="137" y="27"/>
                  <a:pt x="137" y="27"/>
                  <a:pt x="137" y="27"/>
                </a:cubicBezTo>
                <a:cubicBezTo>
                  <a:pt x="137" y="34"/>
                  <a:pt x="137" y="34"/>
                  <a:pt x="137" y="34"/>
                </a:cubicBezTo>
                <a:cubicBezTo>
                  <a:pt x="131" y="34"/>
                  <a:pt x="131" y="34"/>
                  <a:pt x="131" y="34"/>
                </a:cubicBezTo>
                <a:cubicBezTo>
                  <a:pt x="131" y="38"/>
                  <a:pt x="129" y="42"/>
                  <a:pt x="127" y="45"/>
                </a:cubicBezTo>
                <a:cubicBezTo>
                  <a:pt x="131" y="50"/>
                  <a:pt x="131" y="50"/>
                  <a:pt x="131" y="50"/>
                </a:cubicBezTo>
                <a:cubicBezTo>
                  <a:pt x="126" y="55"/>
                  <a:pt x="126" y="55"/>
                  <a:pt x="126" y="55"/>
                </a:cubicBezTo>
                <a:cubicBezTo>
                  <a:pt x="122" y="51"/>
                  <a:pt x="122" y="51"/>
                  <a:pt x="122" y="51"/>
                </a:cubicBezTo>
                <a:cubicBezTo>
                  <a:pt x="118" y="53"/>
                  <a:pt x="115" y="55"/>
                  <a:pt x="111" y="55"/>
                </a:cubicBezTo>
                <a:cubicBezTo>
                  <a:pt x="111" y="61"/>
                  <a:pt x="111" y="61"/>
                  <a:pt x="111" y="61"/>
                </a:cubicBezTo>
                <a:cubicBezTo>
                  <a:pt x="103" y="61"/>
                  <a:pt x="103" y="61"/>
                  <a:pt x="103" y="61"/>
                </a:cubicBezTo>
                <a:cubicBezTo>
                  <a:pt x="103" y="55"/>
                  <a:pt x="103" y="55"/>
                  <a:pt x="103" y="55"/>
                </a:cubicBezTo>
                <a:cubicBezTo>
                  <a:pt x="99" y="55"/>
                  <a:pt x="95" y="53"/>
                  <a:pt x="92" y="51"/>
                </a:cubicBezTo>
                <a:cubicBezTo>
                  <a:pt x="88" y="55"/>
                  <a:pt x="88" y="55"/>
                  <a:pt x="88" y="55"/>
                </a:cubicBezTo>
                <a:cubicBezTo>
                  <a:pt x="83" y="50"/>
                  <a:pt x="83" y="50"/>
                  <a:pt x="83" y="50"/>
                </a:cubicBezTo>
                <a:cubicBezTo>
                  <a:pt x="87" y="46"/>
                  <a:pt x="87" y="46"/>
                  <a:pt x="87" y="46"/>
                </a:cubicBezTo>
                <a:cubicBezTo>
                  <a:pt x="85" y="42"/>
                  <a:pt x="83" y="39"/>
                  <a:pt x="82" y="34"/>
                </a:cubicBezTo>
                <a:cubicBezTo>
                  <a:pt x="76" y="34"/>
                  <a:pt x="76" y="34"/>
                  <a:pt x="76" y="34"/>
                </a:cubicBezTo>
                <a:cubicBezTo>
                  <a:pt x="76" y="27"/>
                  <a:pt x="76" y="27"/>
                  <a:pt x="76" y="27"/>
                </a:cubicBezTo>
                <a:cubicBezTo>
                  <a:pt x="82" y="27"/>
                  <a:pt x="82" y="27"/>
                  <a:pt x="82" y="27"/>
                </a:cubicBezTo>
                <a:cubicBezTo>
                  <a:pt x="83" y="23"/>
                  <a:pt x="84" y="19"/>
                  <a:pt x="87" y="16"/>
                </a:cubicBezTo>
                <a:cubicBezTo>
                  <a:pt x="83" y="12"/>
                  <a:pt x="83" y="12"/>
                  <a:pt x="83" y="12"/>
                </a:cubicBezTo>
                <a:cubicBezTo>
                  <a:pt x="88" y="7"/>
                  <a:pt x="88" y="7"/>
                  <a:pt x="88" y="7"/>
                </a:cubicBezTo>
                <a:cubicBezTo>
                  <a:pt x="92" y="11"/>
                  <a:pt x="92" y="11"/>
                  <a:pt x="92" y="11"/>
                </a:cubicBezTo>
                <a:cubicBezTo>
                  <a:pt x="95" y="8"/>
                  <a:pt x="99" y="7"/>
                  <a:pt x="103" y="6"/>
                </a:cubicBezTo>
                <a:cubicBezTo>
                  <a:pt x="103" y="0"/>
                  <a:pt x="103" y="0"/>
                  <a:pt x="103" y="0"/>
                </a:cubicBezTo>
                <a:cubicBezTo>
                  <a:pt x="110" y="0"/>
                  <a:pt x="110" y="0"/>
                  <a:pt x="110" y="0"/>
                </a:cubicBezTo>
                <a:cubicBezTo>
                  <a:pt x="110" y="6"/>
                  <a:pt x="110" y="6"/>
                  <a:pt x="110" y="6"/>
                </a:cubicBezTo>
                <a:cubicBezTo>
                  <a:pt x="115" y="7"/>
                  <a:pt x="118" y="8"/>
                  <a:pt x="121" y="11"/>
                </a:cubicBezTo>
                <a:cubicBezTo>
                  <a:pt x="126" y="7"/>
                  <a:pt x="126" y="7"/>
                  <a:pt x="126" y="7"/>
                </a:cubicBezTo>
                <a:cubicBezTo>
                  <a:pt x="131" y="12"/>
                  <a:pt x="131" y="12"/>
                  <a:pt x="131" y="12"/>
                </a:cubicBezTo>
                <a:cubicBezTo>
                  <a:pt x="127" y="16"/>
                  <a:pt x="127" y="16"/>
                  <a:pt x="127" y="16"/>
                </a:cubicBezTo>
                <a:cubicBezTo>
                  <a:pt x="129" y="19"/>
                  <a:pt x="131" y="23"/>
                  <a:pt x="131" y="27"/>
                </a:cubicBezTo>
                <a:close/>
                <a:moveTo>
                  <a:pt x="107" y="49"/>
                </a:moveTo>
                <a:cubicBezTo>
                  <a:pt x="107" y="49"/>
                  <a:pt x="107" y="49"/>
                  <a:pt x="107" y="49"/>
                </a:cubicBezTo>
                <a:cubicBezTo>
                  <a:pt x="97" y="49"/>
                  <a:pt x="89" y="41"/>
                  <a:pt x="89" y="31"/>
                </a:cubicBezTo>
                <a:cubicBezTo>
                  <a:pt x="89" y="21"/>
                  <a:pt x="97" y="13"/>
                  <a:pt x="107" y="13"/>
                </a:cubicBezTo>
                <a:cubicBezTo>
                  <a:pt x="117" y="13"/>
                  <a:pt x="125" y="21"/>
                  <a:pt x="125" y="31"/>
                </a:cubicBezTo>
                <a:cubicBezTo>
                  <a:pt x="125" y="41"/>
                  <a:pt x="117" y="49"/>
                  <a:pt x="107" y="4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48" name="Freeform 9"/>
          <p:cNvSpPr>
            <a:spLocks noEditPoints="1"/>
          </p:cNvSpPr>
          <p:nvPr/>
        </p:nvSpPr>
        <p:spPr bwMode="auto">
          <a:xfrm>
            <a:off x="1558702" y="1788573"/>
            <a:ext cx="778336" cy="775494"/>
          </a:xfrm>
          <a:custGeom>
            <a:avLst/>
            <a:gdLst>
              <a:gd name="T0" fmla="*/ 86 w 116"/>
              <a:gd name="T1" fmla="*/ 17 h 116"/>
              <a:gd name="T2" fmla="*/ 8 w 116"/>
              <a:gd name="T3" fmla="*/ 45 h 116"/>
              <a:gd name="T4" fmla="*/ 11 w 116"/>
              <a:gd name="T5" fmla="*/ 50 h 116"/>
              <a:gd name="T6" fmla="*/ 12 w 116"/>
              <a:gd name="T7" fmla="*/ 59 h 116"/>
              <a:gd name="T8" fmla="*/ 16 w 116"/>
              <a:gd name="T9" fmla="*/ 69 h 116"/>
              <a:gd name="T10" fmla="*/ 20 w 116"/>
              <a:gd name="T11" fmla="*/ 77 h 116"/>
              <a:gd name="T12" fmla="*/ 24 w 116"/>
              <a:gd name="T13" fmla="*/ 83 h 116"/>
              <a:gd name="T14" fmla="*/ 27 w 116"/>
              <a:gd name="T15" fmla="*/ 98 h 116"/>
              <a:gd name="T16" fmla="*/ 33 w 116"/>
              <a:gd name="T17" fmla="*/ 105 h 116"/>
              <a:gd name="T18" fmla="*/ 34 w 116"/>
              <a:gd name="T19" fmla="*/ 101 h 116"/>
              <a:gd name="T20" fmla="*/ 37 w 116"/>
              <a:gd name="T21" fmla="*/ 93 h 116"/>
              <a:gd name="T22" fmla="*/ 41 w 116"/>
              <a:gd name="T23" fmla="*/ 83 h 116"/>
              <a:gd name="T24" fmla="*/ 49 w 116"/>
              <a:gd name="T25" fmla="*/ 73 h 116"/>
              <a:gd name="T26" fmla="*/ 53 w 116"/>
              <a:gd name="T27" fmla="*/ 66 h 116"/>
              <a:gd name="T28" fmla="*/ 45 w 116"/>
              <a:gd name="T29" fmla="*/ 61 h 116"/>
              <a:gd name="T30" fmla="*/ 38 w 116"/>
              <a:gd name="T31" fmla="*/ 58 h 116"/>
              <a:gd name="T32" fmla="*/ 33 w 116"/>
              <a:gd name="T33" fmla="*/ 51 h 116"/>
              <a:gd name="T34" fmla="*/ 25 w 116"/>
              <a:gd name="T35" fmla="*/ 47 h 116"/>
              <a:gd name="T36" fmla="*/ 17 w 116"/>
              <a:gd name="T37" fmla="*/ 49 h 116"/>
              <a:gd name="T38" fmla="*/ 13 w 116"/>
              <a:gd name="T39" fmla="*/ 44 h 116"/>
              <a:gd name="T40" fmla="*/ 12 w 116"/>
              <a:gd name="T41" fmla="*/ 37 h 116"/>
              <a:gd name="T42" fmla="*/ 8 w 116"/>
              <a:gd name="T43" fmla="*/ 37 h 116"/>
              <a:gd name="T44" fmla="*/ 12 w 116"/>
              <a:gd name="T45" fmla="*/ 30 h 116"/>
              <a:gd name="T46" fmla="*/ 18 w 116"/>
              <a:gd name="T47" fmla="*/ 30 h 116"/>
              <a:gd name="T48" fmla="*/ 24 w 116"/>
              <a:gd name="T49" fmla="*/ 25 h 116"/>
              <a:gd name="T50" fmla="*/ 30 w 116"/>
              <a:gd name="T51" fmla="*/ 18 h 116"/>
              <a:gd name="T52" fmla="*/ 32 w 116"/>
              <a:gd name="T53" fmla="*/ 15 h 116"/>
              <a:gd name="T54" fmla="*/ 42 w 116"/>
              <a:gd name="T55" fmla="*/ 12 h 116"/>
              <a:gd name="T56" fmla="*/ 34 w 116"/>
              <a:gd name="T57" fmla="*/ 8 h 116"/>
              <a:gd name="T58" fmla="*/ 32 w 116"/>
              <a:gd name="T59" fmla="*/ 8 h 116"/>
              <a:gd name="T60" fmla="*/ 49 w 116"/>
              <a:gd name="T61" fmla="*/ 2 h 116"/>
              <a:gd name="T62" fmla="*/ 56 w 116"/>
              <a:gd name="T63" fmla="*/ 5 h 116"/>
              <a:gd name="T64" fmla="*/ 82 w 116"/>
              <a:gd name="T65" fmla="*/ 6 h 116"/>
              <a:gd name="T66" fmla="*/ 79 w 116"/>
              <a:gd name="T67" fmla="*/ 11 h 116"/>
              <a:gd name="T68" fmla="*/ 85 w 116"/>
              <a:gd name="T69" fmla="*/ 19 h 116"/>
              <a:gd name="T70" fmla="*/ 89 w 116"/>
              <a:gd name="T71" fmla="*/ 19 h 116"/>
              <a:gd name="T72" fmla="*/ 93 w 116"/>
              <a:gd name="T73" fmla="*/ 17 h 116"/>
              <a:gd name="T74" fmla="*/ 97 w 116"/>
              <a:gd name="T75" fmla="*/ 23 h 116"/>
              <a:gd name="T76" fmla="*/ 101 w 116"/>
              <a:gd name="T77" fmla="*/ 27 h 116"/>
              <a:gd name="T78" fmla="*/ 95 w 116"/>
              <a:gd name="T79" fmla="*/ 27 h 116"/>
              <a:gd name="T80" fmla="*/ 89 w 116"/>
              <a:gd name="T81" fmla="*/ 25 h 116"/>
              <a:gd name="T82" fmla="*/ 81 w 116"/>
              <a:gd name="T83" fmla="*/ 24 h 116"/>
              <a:gd name="T84" fmla="*/ 74 w 116"/>
              <a:gd name="T85" fmla="*/ 30 h 116"/>
              <a:gd name="T86" fmla="*/ 70 w 116"/>
              <a:gd name="T87" fmla="*/ 39 h 116"/>
              <a:gd name="T88" fmla="*/ 73 w 116"/>
              <a:gd name="T89" fmla="*/ 50 h 116"/>
              <a:gd name="T90" fmla="*/ 82 w 116"/>
              <a:gd name="T91" fmla="*/ 53 h 116"/>
              <a:gd name="T92" fmla="*/ 91 w 116"/>
              <a:gd name="T93" fmla="*/ 53 h 116"/>
              <a:gd name="T94" fmla="*/ 95 w 116"/>
              <a:gd name="T95" fmla="*/ 61 h 116"/>
              <a:gd name="T96" fmla="*/ 96 w 116"/>
              <a:gd name="T97" fmla="*/ 71 h 116"/>
              <a:gd name="T98" fmla="*/ 95 w 116"/>
              <a:gd name="T99" fmla="*/ 81 h 116"/>
              <a:gd name="T100" fmla="*/ 100 w 116"/>
              <a:gd name="T101" fmla="*/ 90 h 116"/>
              <a:gd name="T102" fmla="*/ 107 w 116"/>
              <a:gd name="T103" fmla="*/ 82 h 116"/>
              <a:gd name="T104" fmla="*/ 112 w 116"/>
              <a:gd name="T105" fmla="*/ 69 h 116"/>
              <a:gd name="T106" fmla="*/ 114 w 116"/>
              <a:gd name="T107" fmla="*/ 53 h 116"/>
              <a:gd name="T108" fmla="*/ 109 w 116"/>
              <a:gd name="T109" fmla="*/ 39 h 116"/>
              <a:gd name="T110" fmla="*/ 105 w 116"/>
              <a:gd name="T111" fmla="*/ 32 h 116"/>
              <a:gd name="T112" fmla="*/ 111 w 116"/>
              <a:gd name="T113" fmla="*/ 41 h 116"/>
              <a:gd name="T114" fmla="*/ 79 w 116"/>
              <a:gd name="T115" fmla="*/ 10 h 116"/>
              <a:gd name="T116" fmla="*/ 75 w 116"/>
              <a:gd name="T117" fmla="*/ 5 h 116"/>
              <a:gd name="T118" fmla="*/ 76 w 116"/>
              <a:gd name="T119" fmla="*/ 9 h 116"/>
              <a:gd name="T120" fmla="*/ 73 w 116"/>
              <a:gd name="T121" fmla="*/ 4 h 116"/>
              <a:gd name="T122" fmla="*/ 109 w 116"/>
              <a:gd name="T123" fmla="*/ 8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6" h="116">
                <a:moveTo>
                  <a:pt x="6" y="33"/>
                </a:moveTo>
                <a:cubicBezTo>
                  <a:pt x="6" y="33"/>
                  <a:pt x="6" y="33"/>
                  <a:pt x="6" y="33"/>
                </a:cubicBezTo>
                <a:cubicBezTo>
                  <a:pt x="6" y="33"/>
                  <a:pt x="6" y="33"/>
                  <a:pt x="5" y="34"/>
                </a:cubicBezTo>
                <a:cubicBezTo>
                  <a:pt x="6" y="34"/>
                  <a:pt x="6" y="34"/>
                  <a:pt x="6" y="34"/>
                </a:cubicBezTo>
                <a:cubicBezTo>
                  <a:pt x="6" y="34"/>
                  <a:pt x="6" y="34"/>
                  <a:pt x="6" y="34"/>
                </a:cubicBezTo>
                <a:cubicBezTo>
                  <a:pt x="6" y="34"/>
                  <a:pt x="6" y="34"/>
                  <a:pt x="6" y="33"/>
                </a:cubicBezTo>
                <a:close/>
                <a:moveTo>
                  <a:pt x="5" y="35"/>
                </a:moveTo>
                <a:cubicBezTo>
                  <a:pt x="5" y="35"/>
                  <a:pt x="5" y="35"/>
                  <a:pt x="5" y="35"/>
                </a:cubicBezTo>
                <a:cubicBezTo>
                  <a:pt x="5" y="35"/>
                  <a:pt x="5" y="34"/>
                  <a:pt x="5" y="34"/>
                </a:cubicBezTo>
                <a:cubicBezTo>
                  <a:pt x="5" y="34"/>
                  <a:pt x="5" y="34"/>
                  <a:pt x="5" y="34"/>
                </a:cubicBezTo>
                <a:cubicBezTo>
                  <a:pt x="5" y="34"/>
                  <a:pt x="5" y="34"/>
                  <a:pt x="5" y="35"/>
                </a:cubicBezTo>
                <a:cubicBezTo>
                  <a:pt x="5" y="35"/>
                  <a:pt x="5" y="35"/>
                  <a:pt x="5" y="35"/>
                </a:cubicBezTo>
                <a:close/>
                <a:moveTo>
                  <a:pt x="88" y="18"/>
                </a:moveTo>
                <a:cubicBezTo>
                  <a:pt x="88" y="18"/>
                  <a:pt x="88" y="18"/>
                  <a:pt x="88" y="18"/>
                </a:cubicBezTo>
                <a:cubicBezTo>
                  <a:pt x="88" y="18"/>
                  <a:pt x="88" y="18"/>
                  <a:pt x="88" y="18"/>
                </a:cubicBezTo>
                <a:cubicBezTo>
                  <a:pt x="88" y="18"/>
                  <a:pt x="88" y="18"/>
                  <a:pt x="88" y="18"/>
                </a:cubicBezTo>
                <a:cubicBezTo>
                  <a:pt x="88" y="18"/>
                  <a:pt x="88" y="18"/>
                  <a:pt x="88" y="18"/>
                </a:cubicBezTo>
                <a:cubicBezTo>
                  <a:pt x="88" y="17"/>
                  <a:pt x="87" y="17"/>
                  <a:pt x="87" y="17"/>
                </a:cubicBezTo>
                <a:cubicBezTo>
                  <a:pt x="87" y="17"/>
                  <a:pt x="87" y="17"/>
                  <a:pt x="87" y="17"/>
                </a:cubicBezTo>
                <a:cubicBezTo>
                  <a:pt x="87" y="17"/>
                  <a:pt x="87" y="17"/>
                  <a:pt x="87" y="17"/>
                </a:cubicBezTo>
                <a:cubicBezTo>
                  <a:pt x="86" y="17"/>
                  <a:pt x="86" y="17"/>
                  <a:pt x="86" y="17"/>
                </a:cubicBezTo>
                <a:cubicBezTo>
                  <a:pt x="86" y="17"/>
                  <a:pt x="86" y="17"/>
                  <a:pt x="86" y="17"/>
                </a:cubicBezTo>
                <a:cubicBezTo>
                  <a:pt x="86" y="16"/>
                  <a:pt x="86" y="16"/>
                  <a:pt x="86" y="16"/>
                </a:cubicBezTo>
                <a:cubicBezTo>
                  <a:pt x="86" y="16"/>
                  <a:pt x="86" y="16"/>
                  <a:pt x="86" y="16"/>
                </a:cubicBezTo>
                <a:cubicBezTo>
                  <a:pt x="86" y="16"/>
                  <a:pt x="86" y="16"/>
                  <a:pt x="85" y="16"/>
                </a:cubicBezTo>
                <a:cubicBezTo>
                  <a:pt x="85" y="16"/>
                  <a:pt x="85" y="16"/>
                  <a:pt x="85" y="16"/>
                </a:cubicBezTo>
                <a:cubicBezTo>
                  <a:pt x="85" y="16"/>
                  <a:pt x="85" y="16"/>
                  <a:pt x="85" y="16"/>
                </a:cubicBezTo>
                <a:cubicBezTo>
                  <a:pt x="86" y="17"/>
                  <a:pt x="86" y="17"/>
                  <a:pt x="86" y="17"/>
                </a:cubicBezTo>
                <a:cubicBezTo>
                  <a:pt x="87" y="17"/>
                  <a:pt x="87" y="17"/>
                  <a:pt x="87" y="17"/>
                </a:cubicBezTo>
                <a:cubicBezTo>
                  <a:pt x="87" y="18"/>
                  <a:pt x="87" y="18"/>
                  <a:pt x="87" y="18"/>
                </a:cubicBezTo>
                <a:cubicBezTo>
                  <a:pt x="86" y="18"/>
                  <a:pt x="87" y="18"/>
                  <a:pt x="87" y="18"/>
                </a:cubicBezTo>
                <a:cubicBezTo>
                  <a:pt x="87" y="18"/>
                  <a:pt x="87" y="18"/>
                  <a:pt x="87" y="18"/>
                </a:cubicBezTo>
                <a:cubicBezTo>
                  <a:pt x="87" y="18"/>
                  <a:pt x="87" y="18"/>
                  <a:pt x="87" y="18"/>
                </a:cubicBezTo>
                <a:cubicBezTo>
                  <a:pt x="87" y="18"/>
                  <a:pt x="87" y="18"/>
                  <a:pt x="87" y="18"/>
                </a:cubicBezTo>
                <a:cubicBezTo>
                  <a:pt x="88" y="18"/>
                  <a:pt x="88" y="18"/>
                  <a:pt x="88" y="18"/>
                </a:cubicBezTo>
                <a:cubicBezTo>
                  <a:pt x="88" y="18"/>
                  <a:pt x="88" y="18"/>
                  <a:pt x="88" y="18"/>
                </a:cubicBezTo>
                <a:cubicBezTo>
                  <a:pt x="88" y="18"/>
                  <a:pt x="88" y="18"/>
                  <a:pt x="88" y="18"/>
                </a:cubicBezTo>
                <a:close/>
                <a:moveTo>
                  <a:pt x="112" y="37"/>
                </a:moveTo>
                <a:cubicBezTo>
                  <a:pt x="114" y="44"/>
                  <a:pt x="116" y="51"/>
                  <a:pt x="116" y="58"/>
                </a:cubicBezTo>
                <a:cubicBezTo>
                  <a:pt x="116" y="90"/>
                  <a:pt x="90" y="116"/>
                  <a:pt x="58" y="116"/>
                </a:cubicBezTo>
                <a:cubicBezTo>
                  <a:pt x="26" y="116"/>
                  <a:pt x="0" y="90"/>
                  <a:pt x="0" y="58"/>
                </a:cubicBezTo>
                <a:cubicBezTo>
                  <a:pt x="0" y="50"/>
                  <a:pt x="2" y="42"/>
                  <a:pt x="5" y="35"/>
                </a:cubicBezTo>
                <a:cubicBezTo>
                  <a:pt x="5" y="42"/>
                  <a:pt x="5" y="42"/>
                  <a:pt x="5" y="42"/>
                </a:cubicBezTo>
                <a:cubicBezTo>
                  <a:pt x="5" y="42"/>
                  <a:pt x="5" y="42"/>
                  <a:pt x="5" y="42"/>
                </a:cubicBezTo>
                <a:cubicBezTo>
                  <a:pt x="5" y="42"/>
                  <a:pt x="5" y="42"/>
                  <a:pt x="5" y="42"/>
                </a:cubicBezTo>
                <a:cubicBezTo>
                  <a:pt x="5" y="42"/>
                  <a:pt x="5" y="42"/>
                  <a:pt x="5" y="42"/>
                </a:cubicBezTo>
                <a:cubicBezTo>
                  <a:pt x="6" y="42"/>
                  <a:pt x="6" y="42"/>
                  <a:pt x="6" y="42"/>
                </a:cubicBezTo>
                <a:cubicBezTo>
                  <a:pt x="6" y="43"/>
                  <a:pt x="6" y="43"/>
                  <a:pt x="6" y="43"/>
                </a:cubicBezTo>
                <a:cubicBezTo>
                  <a:pt x="6" y="43"/>
                  <a:pt x="7" y="43"/>
                  <a:pt x="7" y="43"/>
                </a:cubicBezTo>
                <a:cubicBezTo>
                  <a:pt x="7" y="43"/>
                  <a:pt x="7" y="43"/>
                  <a:pt x="7" y="43"/>
                </a:cubicBezTo>
                <a:cubicBezTo>
                  <a:pt x="7" y="43"/>
                  <a:pt x="7" y="43"/>
                  <a:pt x="7" y="43"/>
                </a:cubicBezTo>
                <a:cubicBezTo>
                  <a:pt x="7" y="43"/>
                  <a:pt x="7" y="43"/>
                  <a:pt x="7" y="43"/>
                </a:cubicBezTo>
                <a:cubicBezTo>
                  <a:pt x="7" y="43"/>
                  <a:pt x="7" y="44"/>
                  <a:pt x="7" y="44"/>
                </a:cubicBezTo>
                <a:cubicBezTo>
                  <a:pt x="7" y="44"/>
                  <a:pt x="7" y="44"/>
                  <a:pt x="7" y="44"/>
                </a:cubicBezTo>
                <a:cubicBezTo>
                  <a:pt x="8" y="44"/>
                  <a:pt x="8" y="44"/>
                  <a:pt x="8" y="45"/>
                </a:cubicBezTo>
                <a:cubicBezTo>
                  <a:pt x="8" y="45"/>
                  <a:pt x="8" y="45"/>
                  <a:pt x="8" y="45"/>
                </a:cubicBezTo>
                <a:cubicBezTo>
                  <a:pt x="8" y="45"/>
                  <a:pt x="8" y="45"/>
                  <a:pt x="8" y="45"/>
                </a:cubicBezTo>
                <a:cubicBezTo>
                  <a:pt x="8" y="45"/>
                  <a:pt x="8" y="45"/>
                  <a:pt x="8" y="45"/>
                </a:cubicBezTo>
                <a:cubicBezTo>
                  <a:pt x="8" y="45"/>
                  <a:pt x="8"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6"/>
                  <a:pt x="9" y="46"/>
                  <a:pt x="9" y="46"/>
                </a:cubicBezTo>
                <a:cubicBezTo>
                  <a:pt x="10" y="46"/>
                  <a:pt x="10" y="46"/>
                  <a:pt x="10" y="46"/>
                </a:cubicBezTo>
                <a:cubicBezTo>
                  <a:pt x="10" y="46"/>
                  <a:pt x="10" y="46"/>
                  <a:pt x="10" y="46"/>
                </a:cubicBezTo>
                <a:cubicBezTo>
                  <a:pt x="10" y="46"/>
                  <a:pt x="10" y="46"/>
                  <a:pt x="10" y="46"/>
                </a:cubicBezTo>
                <a:cubicBezTo>
                  <a:pt x="10" y="46"/>
                  <a:pt x="10" y="46"/>
                  <a:pt x="10" y="47"/>
                </a:cubicBezTo>
                <a:cubicBezTo>
                  <a:pt x="10" y="47"/>
                  <a:pt x="10" y="47"/>
                  <a:pt x="10" y="47"/>
                </a:cubicBezTo>
                <a:cubicBezTo>
                  <a:pt x="10" y="47"/>
                  <a:pt x="10" y="47"/>
                  <a:pt x="10" y="47"/>
                </a:cubicBezTo>
                <a:cubicBezTo>
                  <a:pt x="10" y="47"/>
                  <a:pt x="10" y="47"/>
                  <a:pt x="10" y="47"/>
                </a:cubicBezTo>
                <a:cubicBezTo>
                  <a:pt x="11" y="47"/>
                  <a:pt x="11" y="47"/>
                  <a:pt x="11" y="47"/>
                </a:cubicBezTo>
                <a:cubicBezTo>
                  <a:pt x="11" y="47"/>
                  <a:pt x="11" y="47"/>
                  <a:pt x="11" y="47"/>
                </a:cubicBezTo>
                <a:cubicBezTo>
                  <a:pt x="11" y="48"/>
                  <a:pt x="11" y="48"/>
                  <a:pt x="11" y="48"/>
                </a:cubicBezTo>
                <a:cubicBezTo>
                  <a:pt x="11" y="48"/>
                  <a:pt x="11" y="49"/>
                  <a:pt x="11" y="49"/>
                </a:cubicBezTo>
                <a:cubicBezTo>
                  <a:pt x="11" y="49"/>
                  <a:pt x="11" y="49"/>
                  <a:pt x="11" y="49"/>
                </a:cubicBezTo>
                <a:cubicBezTo>
                  <a:pt x="11" y="49"/>
                  <a:pt x="11" y="49"/>
                  <a:pt x="11" y="49"/>
                </a:cubicBezTo>
                <a:cubicBezTo>
                  <a:pt x="11" y="49"/>
                  <a:pt x="11" y="49"/>
                  <a:pt x="11" y="49"/>
                </a:cubicBezTo>
                <a:cubicBezTo>
                  <a:pt x="11" y="50"/>
                  <a:pt x="11" y="50"/>
                  <a:pt x="11" y="50"/>
                </a:cubicBezTo>
                <a:cubicBezTo>
                  <a:pt x="11" y="50"/>
                  <a:pt x="11" y="50"/>
                  <a:pt x="11" y="50"/>
                </a:cubicBezTo>
                <a:cubicBezTo>
                  <a:pt x="11" y="50"/>
                  <a:pt x="11" y="50"/>
                  <a:pt x="11" y="50"/>
                </a:cubicBezTo>
                <a:cubicBezTo>
                  <a:pt x="11" y="50"/>
                  <a:pt x="11" y="50"/>
                  <a:pt x="11" y="50"/>
                </a:cubicBezTo>
                <a:cubicBezTo>
                  <a:pt x="11" y="50"/>
                  <a:pt x="11" y="50"/>
                  <a:pt x="11" y="50"/>
                </a:cubicBezTo>
                <a:cubicBezTo>
                  <a:pt x="13" y="50"/>
                  <a:pt x="13" y="50"/>
                  <a:pt x="13" y="50"/>
                </a:cubicBezTo>
                <a:cubicBezTo>
                  <a:pt x="13" y="50"/>
                  <a:pt x="13" y="50"/>
                  <a:pt x="13" y="50"/>
                </a:cubicBezTo>
                <a:cubicBezTo>
                  <a:pt x="13" y="50"/>
                  <a:pt x="13" y="50"/>
                  <a:pt x="13" y="50"/>
                </a:cubicBezTo>
                <a:cubicBezTo>
                  <a:pt x="13" y="50"/>
                  <a:pt x="13" y="50"/>
                  <a:pt x="13" y="50"/>
                </a:cubicBezTo>
                <a:cubicBezTo>
                  <a:pt x="13" y="51"/>
                  <a:pt x="13" y="51"/>
                  <a:pt x="13" y="51"/>
                </a:cubicBezTo>
                <a:cubicBezTo>
                  <a:pt x="13" y="51"/>
                  <a:pt x="14" y="51"/>
                  <a:pt x="14" y="51"/>
                </a:cubicBezTo>
                <a:cubicBezTo>
                  <a:pt x="14" y="51"/>
                  <a:pt x="14" y="52"/>
                  <a:pt x="14" y="52"/>
                </a:cubicBezTo>
                <a:cubicBezTo>
                  <a:pt x="14" y="52"/>
                  <a:pt x="14" y="52"/>
                  <a:pt x="14" y="52"/>
                </a:cubicBezTo>
                <a:cubicBezTo>
                  <a:pt x="14" y="52"/>
                  <a:pt x="14" y="53"/>
                  <a:pt x="14" y="53"/>
                </a:cubicBezTo>
                <a:cubicBezTo>
                  <a:pt x="14" y="53"/>
                  <a:pt x="14" y="53"/>
                  <a:pt x="14" y="53"/>
                </a:cubicBezTo>
                <a:cubicBezTo>
                  <a:pt x="14" y="53"/>
                  <a:pt x="14" y="53"/>
                  <a:pt x="14" y="53"/>
                </a:cubicBezTo>
                <a:cubicBezTo>
                  <a:pt x="15" y="53"/>
                  <a:pt x="15" y="53"/>
                  <a:pt x="15" y="54"/>
                </a:cubicBezTo>
                <a:cubicBezTo>
                  <a:pt x="15" y="54"/>
                  <a:pt x="15" y="54"/>
                  <a:pt x="14" y="54"/>
                </a:cubicBezTo>
                <a:cubicBezTo>
                  <a:pt x="14" y="54"/>
                  <a:pt x="14" y="54"/>
                  <a:pt x="14" y="54"/>
                </a:cubicBezTo>
                <a:cubicBezTo>
                  <a:pt x="14" y="56"/>
                  <a:pt x="14" y="56"/>
                  <a:pt x="14" y="56"/>
                </a:cubicBezTo>
                <a:cubicBezTo>
                  <a:pt x="14" y="56"/>
                  <a:pt x="14" y="56"/>
                  <a:pt x="14" y="56"/>
                </a:cubicBezTo>
                <a:cubicBezTo>
                  <a:pt x="14" y="56"/>
                  <a:pt x="14" y="56"/>
                  <a:pt x="14" y="56"/>
                </a:cubicBezTo>
                <a:cubicBezTo>
                  <a:pt x="13" y="56"/>
                  <a:pt x="13" y="56"/>
                  <a:pt x="13" y="56"/>
                </a:cubicBezTo>
                <a:cubicBezTo>
                  <a:pt x="13" y="57"/>
                  <a:pt x="13" y="57"/>
                  <a:pt x="13" y="57"/>
                </a:cubicBezTo>
                <a:cubicBezTo>
                  <a:pt x="13" y="57"/>
                  <a:pt x="13" y="57"/>
                  <a:pt x="13" y="57"/>
                </a:cubicBezTo>
                <a:cubicBezTo>
                  <a:pt x="13" y="57"/>
                  <a:pt x="13" y="57"/>
                  <a:pt x="13" y="57"/>
                </a:cubicBezTo>
                <a:cubicBezTo>
                  <a:pt x="13" y="58"/>
                  <a:pt x="13" y="58"/>
                  <a:pt x="13" y="58"/>
                </a:cubicBezTo>
                <a:cubicBezTo>
                  <a:pt x="13" y="58"/>
                  <a:pt x="13" y="58"/>
                  <a:pt x="13" y="58"/>
                </a:cubicBezTo>
                <a:cubicBezTo>
                  <a:pt x="13" y="58"/>
                  <a:pt x="13" y="58"/>
                  <a:pt x="13" y="58"/>
                </a:cubicBezTo>
                <a:cubicBezTo>
                  <a:pt x="12" y="58"/>
                  <a:pt x="12" y="58"/>
                  <a:pt x="12" y="58"/>
                </a:cubicBezTo>
                <a:cubicBezTo>
                  <a:pt x="12" y="59"/>
                  <a:pt x="12" y="59"/>
                  <a:pt x="12" y="59"/>
                </a:cubicBezTo>
                <a:cubicBezTo>
                  <a:pt x="12" y="59"/>
                  <a:pt x="12" y="59"/>
                  <a:pt x="12" y="59"/>
                </a:cubicBezTo>
                <a:cubicBezTo>
                  <a:pt x="12" y="60"/>
                  <a:pt x="12" y="60"/>
                  <a:pt x="13" y="60"/>
                </a:cubicBezTo>
                <a:cubicBezTo>
                  <a:pt x="13" y="60"/>
                  <a:pt x="13" y="60"/>
                  <a:pt x="13" y="60"/>
                </a:cubicBezTo>
                <a:cubicBezTo>
                  <a:pt x="13" y="60"/>
                  <a:pt x="13" y="60"/>
                  <a:pt x="13" y="60"/>
                </a:cubicBezTo>
                <a:cubicBezTo>
                  <a:pt x="13" y="61"/>
                  <a:pt x="13" y="61"/>
                  <a:pt x="13" y="61"/>
                </a:cubicBezTo>
                <a:cubicBezTo>
                  <a:pt x="12" y="61"/>
                  <a:pt x="12" y="61"/>
                  <a:pt x="12" y="61"/>
                </a:cubicBezTo>
                <a:cubicBezTo>
                  <a:pt x="12" y="61"/>
                  <a:pt x="12" y="61"/>
                  <a:pt x="12" y="61"/>
                </a:cubicBezTo>
                <a:cubicBezTo>
                  <a:pt x="12" y="61"/>
                  <a:pt x="12" y="62"/>
                  <a:pt x="12" y="62"/>
                </a:cubicBezTo>
                <a:cubicBezTo>
                  <a:pt x="12" y="62"/>
                  <a:pt x="12" y="62"/>
                  <a:pt x="12" y="62"/>
                </a:cubicBezTo>
                <a:cubicBezTo>
                  <a:pt x="12" y="62"/>
                  <a:pt x="12" y="62"/>
                  <a:pt x="12" y="62"/>
                </a:cubicBezTo>
                <a:cubicBezTo>
                  <a:pt x="12" y="63"/>
                  <a:pt x="12" y="63"/>
                  <a:pt x="12" y="63"/>
                </a:cubicBezTo>
                <a:cubicBezTo>
                  <a:pt x="12" y="63"/>
                  <a:pt x="12" y="63"/>
                  <a:pt x="12" y="63"/>
                </a:cubicBezTo>
                <a:cubicBezTo>
                  <a:pt x="12" y="64"/>
                  <a:pt x="12" y="64"/>
                  <a:pt x="12" y="64"/>
                </a:cubicBezTo>
                <a:cubicBezTo>
                  <a:pt x="12" y="64"/>
                  <a:pt x="13" y="64"/>
                  <a:pt x="13" y="65"/>
                </a:cubicBezTo>
                <a:cubicBezTo>
                  <a:pt x="13" y="65"/>
                  <a:pt x="13" y="65"/>
                  <a:pt x="14" y="66"/>
                </a:cubicBezTo>
                <a:cubicBezTo>
                  <a:pt x="14" y="66"/>
                  <a:pt x="14" y="66"/>
                  <a:pt x="14" y="66"/>
                </a:cubicBezTo>
                <a:cubicBezTo>
                  <a:pt x="14" y="66"/>
                  <a:pt x="14" y="67"/>
                  <a:pt x="14" y="67"/>
                </a:cubicBezTo>
                <a:cubicBezTo>
                  <a:pt x="14" y="67"/>
                  <a:pt x="14" y="67"/>
                  <a:pt x="14" y="67"/>
                </a:cubicBezTo>
                <a:cubicBezTo>
                  <a:pt x="14" y="67"/>
                  <a:pt x="14"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9"/>
                  <a:pt x="15" y="69"/>
                  <a:pt x="15" y="69"/>
                </a:cubicBezTo>
                <a:cubicBezTo>
                  <a:pt x="15" y="69"/>
                  <a:pt x="15" y="69"/>
                  <a:pt x="15" y="69"/>
                </a:cubicBezTo>
                <a:cubicBezTo>
                  <a:pt x="15" y="69"/>
                  <a:pt x="16" y="69"/>
                  <a:pt x="16" y="69"/>
                </a:cubicBezTo>
                <a:cubicBezTo>
                  <a:pt x="16" y="69"/>
                  <a:pt x="16" y="69"/>
                  <a:pt x="16" y="69"/>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1"/>
                  <a:pt x="16" y="71"/>
                </a:cubicBezTo>
                <a:cubicBezTo>
                  <a:pt x="16" y="72"/>
                  <a:pt x="16" y="72"/>
                  <a:pt x="16" y="72"/>
                </a:cubicBezTo>
                <a:cubicBezTo>
                  <a:pt x="16" y="72"/>
                  <a:pt x="16" y="72"/>
                  <a:pt x="16" y="72"/>
                </a:cubicBezTo>
                <a:cubicBezTo>
                  <a:pt x="16" y="72"/>
                  <a:pt x="16" y="72"/>
                  <a:pt x="16" y="72"/>
                </a:cubicBezTo>
                <a:cubicBezTo>
                  <a:pt x="16" y="73"/>
                  <a:pt x="16" y="73"/>
                  <a:pt x="16" y="73"/>
                </a:cubicBezTo>
                <a:cubicBezTo>
                  <a:pt x="16" y="73"/>
                  <a:pt x="16" y="73"/>
                  <a:pt x="16" y="73"/>
                </a:cubicBezTo>
                <a:cubicBezTo>
                  <a:pt x="16" y="73"/>
                  <a:pt x="16" y="73"/>
                  <a:pt x="17" y="73"/>
                </a:cubicBezTo>
                <a:cubicBezTo>
                  <a:pt x="17" y="73"/>
                  <a:pt x="17" y="73"/>
                  <a:pt x="17" y="74"/>
                </a:cubicBezTo>
                <a:cubicBezTo>
                  <a:pt x="17" y="74"/>
                  <a:pt x="17" y="74"/>
                  <a:pt x="17" y="74"/>
                </a:cubicBezTo>
                <a:cubicBezTo>
                  <a:pt x="17" y="74"/>
                  <a:pt x="17" y="74"/>
                  <a:pt x="17" y="74"/>
                </a:cubicBezTo>
                <a:cubicBezTo>
                  <a:pt x="17" y="74"/>
                  <a:pt x="17" y="75"/>
                  <a:pt x="17" y="75"/>
                </a:cubicBezTo>
                <a:cubicBezTo>
                  <a:pt x="17" y="75"/>
                  <a:pt x="17" y="75"/>
                  <a:pt x="18" y="75"/>
                </a:cubicBezTo>
                <a:cubicBezTo>
                  <a:pt x="18" y="75"/>
                  <a:pt x="18" y="75"/>
                  <a:pt x="18" y="75"/>
                </a:cubicBezTo>
                <a:cubicBezTo>
                  <a:pt x="18" y="76"/>
                  <a:pt x="18" y="76"/>
                  <a:pt x="18" y="76"/>
                </a:cubicBezTo>
                <a:cubicBezTo>
                  <a:pt x="19" y="76"/>
                  <a:pt x="19" y="76"/>
                  <a:pt x="19" y="76"/>
                </a:cubicBezTo>
                <a:cubicBezTo>
                  <a:pt x="20" y="76"/>
                  <a:pt x="20" y="76"/>
                  <a:pt x="20" y="76"/>
                </a:cubicBezTo>
                <a:cubicBezTo>
                  <a:pt x="20" y="76"/>
                  <a:pt x="20" y="76"/>
                  <a:pt x="20" y="76"/>
                </a:cubicBezTo>
                <a:cubicBezTo>
                  <a:pt x="20" y="76"/>
                  <a:pt x="20" y="76"/>
                  <a:pt x="20" y="76"/>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1" y="77"/>
                  <a:pt x="21" y="77"/>
                </a:cubicBezTo>
                <a:cubicBezTo>
                  <a:pt x="21" y="77"/>
                  <a:pt x="21" y="77"/>
                  <a:pt x="21" y="77"/>
                </a:cubicBezTo>
                <a:cubicBezTo>
                  <a:pt x="21" y="77"/>
                  <a:pt x="21" y="77"/>
                  <a:pt x="21" y="77"/>
                </a:cubicBezTo>
                <a:cubicBezTo>
                  <a:pt x="21" y="78"/>
                  <a:pt x="21"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9"/>
                  <a:pt x="22" y="79"/>
                </a:cubicBezTo>
                <a:cubicBezTo>
                  <a:pt x="22" y="79"/>
                  <a:pt x="22" y="79"/>
                  <a:pt x="22" y="80"/>
                </a:cubicBezTo>
                <a:cubicBezTo>
                  <a:pt x="22" y="80"/>
                  <a:pt x="22" y="80"/>
                  <a:pt x="22" y="80"/>
                </a:cubicBezTo>
                <a:cubicBezTo>
                  <a:pt x="22" y="80"/>
                  <a:pt x="22" y="80"/>
                  <a:pt x="22" y="80"/>
                </a:cubicBezTo>
                <a:cubicBezTo>
                  <a:pt x="22" y="80"/>
                  <a:pt x="22" y="81"/>
                  <a:pt x="23" y="81"/>
                </a:cubicBezTo>
                <a:cubicBezTo>
                  <a:pt x="23" y="81"/>
                  <a:pt x="23" y="81"/>
                  <a:pt x="23" y="81"/>
                </a:cubicBezTo>
                <a:cubicBezTo>
                  <a:pt x="23" y="81"/>
                  <a:pt x="23" y="81"/>
                  <a:pt x="23" y="81"/>
                </a:cubicBezTo>
                <a:cubicBezTo>
                  <a:pt x="23" y="81"/>
                  <a:pt x="23" y="81"/>
                  <a:pt x="23" y="81"/>
                </a:cubicBezTo>
                <a:cubicBezTo>
                  <a:pt x="23" y="81"/>
                  <a:pt x="23" y="81"/>
                  <a:pt x="23" y="81"/>
                </a:cubicBezTo>
                <a:cubicBezTo>
                  <a:pt x="23" y="81"/>
                  <a:pt x="23" y="82"/>
                  <a:pt x="23" y="82"/>
                </a:cubicBezTo>
                <a:cubicBezTo>
                  <a:pt x="23" y="82"/>
                  <a:pt x="23" y="82"/>
                  <a:pt x="23" y="82"/>
                </a:cubicBezTo>
                <a:cubicBezTo>
                  <a:pt x="23" y="82"/>
                  <a:pt x="23" y="82"/>
                  <a:pt x="23" y="82"/>
                </a:cubicBezTo>
                <a:cubicBezTo>
                  <a:pt x="23" y="82"/>
                  <a:pt x="23" y="82"/>
                  <a:pt x="23" y="82"/>
                </a:cubicBezTo>
                <a:cubicBezTo>
                  <a:pt x="23" y="82"/>
                  <a:pt x="23" y="82"/>
                  <a:pt x="23" y="82"/>
                </a:cubicBezTo>
                <a:cubicBezTo>
                  <a:pt x="23" y="82"/>
                  <a:pt x="23" y="83"/>
                  <a:pt x="23" y="83"/>
                </a:cubicBezTo>
                <a:cubicBezTo>
                  <a:pt x="23" y="83"/>
                  <a:pt x="23" y="83"/>
                  <a:pt x="23" y="83"/>
                </a:cubicBezTo>
                <a:cubicBezTo>
                  <a:pt x="24" y="83"/>
                  <a:pt x="24" y="83"/>
                  <a:pt x="24" y="83"/>
                </a:cubicBezTo>
                <a:cubicBezTo>
                  <a:pt x="24" y="83"/>
                  <a:pt x="24" y="83"/>
                  <a:pt x="24" y="83"/>
                </a:cubicBezTo>
                <a:cubicBezTo>
                  <a:pt x="24" y="83"/>
                  <a:pt x="24" y="83"/>
                  <a:pt x="24" y="84"/>
                </a:cubicBezTo>
                <a:cubicBezTo>
                  <a:pt x="24" y="84"/>
                  <a:pt x="24" y="84"/>
                  <a:pt x="24" y="84"/>
                </a:cubicBezTo>
                <a:cubicBezTo>
                  <a:pt x="24" y="84"/>
                  <a:pt x="24" y="85"/>
                  <a:pt x="24" y="85"/>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90"/>
                  <a:pt x="24" y="90"/>
                  <a:pt x="24" y="90"/>
                </a:cubicBezTo>
                <a:cubicBezTo>
                  <a:pt x="24" y="90"/>
                  <a:pt x="24" y="90"/>
                  <a:pt x="25" y="90"/>
                </a:cubicBezTo>
                <a:cubicBezTo>
                  <a:pt x="25" y="90"/>
                  <a:pt x="25" y="90"/>
                  <a:pt x="25" y="90"/>
                </a:cubicBezTo>
                <a:cubicBezTo>
                  <a:pt x="25" y="90"/>
                  <a:pt x="25" y="91"/>
                  <a:pt x="25" y="91"/>
                </a:cubicBezTo>
                <a:cubicBezTo>
                  <a:pt x="25" y="91"/>
                  <a:pt x="25" y="92"/>
                  <a:pt x="25" y="92"/>
                </a:cubicBezTo>
                <a:cubicBezTo>
                  <a:pt x="25" y="92"/>
                  <a:pt x="25" y="92"/>
                  <a:pt x="25" y="92"/>
                </a:cubicBezTo>
                <a:cubicBezTo>
                  <a:pt x="25" y="93"/>
                  <a:pt x="25" y="93"/>
                  <a:pt x="25" y="93"/>
                </a:cubicBezTo>
                <a:cubicBezTo>
                  <a:pt x="25" y="93"/>
                  <a:pt x="25" y="93"/>
                  <a:pt x="25" y="93"/>
                </a:cubicBezTo>
                <a:cubicBezTo>
                  <a:pt x="25" y="93"/>
                  <a:pt x="25" y="93"/>
                  <a:pt x="25" y="93"/>
                </a:cubicBezTo>
                <a:cubicBezTo>
                  <a:pt x="25" y="93"/>
                  <a:pt x="25" y="93"/>
                  <a:pt x="25" y="93"/>
                </a:cubicBezTo>
                <a:cubicBezTo>
                  <a:pt x="25" y="93"/>
                  <a:pt x="25" y="93"/>
                  <a:pt x="25" y="93"/>
                </a:cubicBezTo>
                <a:cubicBezTo>
                  <a:pt x="25" y="94"/>
                  <a:pt x="25" y="94"/>
                  <a:pt x="25" y="94"/>
                </a:cubicBezTo>
                <a:cubicBezTo>
                  <a:pt x="25" y="94"/>
                  <a:pt x="25" y="94"/>
                  <a:pt x="25" y="94"/>
                </a:cubicBezTo>
                <a:cubicBezTo>
                  <a:pt x="25" y="94"/>
                  <a:pt x="25" y="95"/>
                  <a:pt x="25" y="95"/>
                </a:cubicBezTo>
                <a:cubicBezTo>
                  <a:pt x="25" y="95"/>
                  <a:pt x="25" y="95"/>
                  <a:pt x="25" y="95"/>
                </a:cubicBezTo>
                <a:cubicBezTo>
                  <a:pt x="25" y="96"/>
                  <a:pt x="26" y="96"/>
                  <a:pt x="26" y="97"/>
                </a:cubicBezTo>
                <a:cubicBezTo>
                  <a:pt x="26" y="97"/>
                  <a:pt x="26" y="97"/>
                  <a:pt x="26" y="97"/>
                </a:cubicBezTo>
                <a:cubicBezTo>
                  <a:pt x="27" y="97"/>
                  <a:pt x="27" y="97"/>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8" y="98"/>
                  <a:pt x="28" y="99"/>
                  <a:pt x="28" y="99"/>
                </a:cubicBezTo>
                <a:cubicBezTo>
                  <a:pt x="28" y="99"/>
                  <a:pt x="28" y="99"/>
                  <a:pt x="28" y="99"/>
                </a:cubicBezTo>
                <a:cubicBezTo>
                  <a:pt x="28" y="99"/>
                  <a:pt x="28" y="99"/>
                  <a:pt x="28" y="99"/>
                </a:cubicBezTo>
                <a:cubicBezTo>
                  <a:pt x="28" y="99"/>
                  <a:pt x="28" y="99"/>
                  <a:pt x="28" y="99"/>
                </a:cubicBezTo>
                <a:cubicBezTo>
                  <a:pt x="28" y="99"/>
                  <a:pt x="28" y="99"/>
                  <a:pt x="29" y="99"/>
                </a:cubicBezTo>
                <a:cubicBezTo>
                  <a:pt x="29" y="100"/>
                  <a:pt x="29" y="100"/>
                  <a:pt x="29" y="101"/>
                </a:cubicBezTo>
                <a:cubicBezTo>
                  <a:pt x="29" y="101"/>
                  <a:pt x="29" y="101"/>
                  <a:pt x="29" y="101"/>
                </a:cubicBezTo>
                <a:cubicBezTo>
                  <a:pt x="30" y="101"/>
                  <a:pt x="30" y="101"/>
                  <a:pt x="30" y="102"/>
                </a:cubicBezTo>
                <a:cubicBezTo>
                  <a:pt x="30" y="102"/>
                  <a:pt x="30" y="102"/>
                  <a:pt x="30" y="102"/>
                </a:cubicBezTo>
                <a:cubicBezTo>
                  <a:pt x="30" y="102"/>
                  <a:pt x="30" y="102"/>
                  <a:pt x="30" y="102"/>
                </a:cubicBezTo>
                <a:cubicBezTo>
                  <a:pt x="30" y="102"/>
                  <a:pt x="30" y="102"/>
                  <a:pt x="30" y="102"/>
                </a:cubicBezTo>
                <a:cubicBezTo>
                  <a:pt x="30" y="102"/>
                  <a:pt x="30" y="102"/>
                  <a:pt x="30" y="102"/>
                </a:cubicBezTo>
                <a:cubicBezTo>
                  <a:pt x="30" y="103"/>
                  <a:pt x="30" y="103"/>
                  <a:pt x="30" y="103"/>
                </a:cubicBezTo>
                <a:cubicBezTo>
                  <a:pt x="30" y="103"/>
                  <a:pt x="30" y="103"/>
                  <a:pt x="30" y="103"/>
                </a:cubicBezTo>
                <a:cubicBezTo>
                  <a:pt x="30" y="103"/>
                  <a:pt x="30" y="103"/>
                  <a:pt x="31" y="103"/>
                </a:cubicBezTo>
                <a:cubicBezTo>
                  <a:pt x="31" y="103"/>
                  <a:pt x="31" y="104"/>
                  <a:pt x="31" y="104"/>
                </a:cubicBezTo>
                <a:cubicBezTo>
                  <a:pt x="31" y="104"/>
                  <a:pt x="31" y="104"/>
                  <a:pt x="31" y="104"/>
                </a:cubicBezTo>
                <a:cubicBezTo>
                  <a:pt x="31" y="104"/>
                  <a:pt x="31" y="104"/>
                  <a:pt x="31" y="104"/>
                </a:cubicBezTo>
                <a:cubicBezTo>
                  <a:pt x="31" y="104"/>
                  <a:pt x="32" y="104"/>
                  <a:pt x="32" y="104"/>
                </a:cubicBezTo>
                <a:cubicBezTo>
                  <a:pt x="32" y="105"/>
                  <a:pt x="32" y="105"/>
                  <a:pt x="32"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4" y="105"/>
                  <a:pt x="34" y="105"/>
                  <a:pt x="34" y="105"/>
                </a:cubicBezTo>
                <a:cubicBezTo>
                  <a:pt x="34" y="105"/>
                  <a:pt x="34" y="105"/>
                  <a:pt x="34" y="105"/>
                </a:cubicBezTo>
                <a:cubicBezTo>
                  <a:pt x="34" y="106"/>
                  <a:pt x="34" y="106"/>
                  <a:pt x="34" y="106"/>
                </a:cubicBezTo>
                <a:cubicBezTo>
                  <a:pt x="34" y="106"/>
                  <a:pt x="34" y="106"/>
                  <a:pt x="34" y="106"/>
                </a:cubicBezTo>
                <a:cubicBezTo>
                  <a:pt x="34" y="106"/>
                  <a:pt x="34" y="106"/>
                  <a:pt x="34" y="106"/>
                </a:cubicBezTo>
                <a:cubicBezTo>
                  <a:pt x="34" y="106"/>
                  <a:pt x="34" y="106"/>
                  <a:pt x="35" y="106"/>
                </a:cubicBezTo>
                <a:cubicBezTo>
                  <a:pt x="35" y="106"/>
                  <a:pt x="35" y="106"/>
                  <a:pt x="35" y="105"/>
                </a:cubicBezTo>
                <a:cubicBezTo>
                  <a:pt x="35" y="105"/>
                  <a:pt x="35" y="105"/>
                  <a:pt x="35" y="105"/>
                </a:cubicBezTo>
                <a:cubicBezTo>
                  <a:pt x="35" y="105"/>
                  <a:pt x="35" y="105"/>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3"/>
                </a:cubicBezTo>
                <a:cubicBezTo>
                  <a:pt x="35" y="103"/>
                  <a:pt x="35" y="103"/>
                  <a:pt x="35" y="103"/>
                </a:cubicBezTo>
                <a:cubicBezTo>
                  <a:pt x="35" y="103"/>
                  <a:pt x="35" y="102"/>
                  <a:pt x="35" y="102"/>
                </a:cubicBezTo>
                <a:cubicBezTo>
                  <a:pt x="34" y="102"/>
                  <a:pt x="34" y="102"/>
                  <a:pt x="34" y="102"/>
                </a:cubicBezTo>
                <a:cubicBezTo>
                  <a:pt x="34" y="102"/>
                  <a:pt x="34" y="102"/>
                  <a:pt x="34" y="102"/>
                </a:cubicBezTo>
                <a:cubicBezTo>
                  <a:pt x="34" y="102"/>
                  <a:pt x="34" y="102"/>
                  <a:pt x="34" y="102"/>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0"/>
                  <a:pt x="34" y="100"/>
                  <a:pt x="34" y="100"/>
                </a:cubicBezTo>
                <a:cubicBezTo>
                  <a:pt x="34" y="100"/>
                  <a:pt x="34" y="99"/>
                  <a:pt x="34" y="99"/>
                </a:cubicBezTo>
                <a:cubicBezTo>
                  <a:pt x="34" y="99"/>
                  <a:pt x="34" y="99"/>
                  <a:pt x="33" y="99"/>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7"/>
                  <a:pt x="33" y="97"/>
                </a:cubicBezTo>
                <a:cubicBezTo>
                  <a:pt x="33" y="97"/>
                  <a:pt x="33" y="97"/>
                  <a:pt x="33" y="97"/>
                </a:cubicBezTo>
                <a:cubicBezTo>
                  <a:pt x="33" y="97"/>
                  <a:pt x="33" y="97"/>
                  <a:pt x="33" y="97"/>
                </a:cubicBezTo>
                <a:cubicBezTo>
                  <a:pt x="34" y="97"/>
                  <a:pt x="34" y="97"/>
                  <a:pt x="34" y="96"/>
                </a:cubicBezTo>
                <a:cubicBezTo>
                  <a:pt x="34" y="96"/>
                  <a:pt x="34" y="96"/>
                  <a:pt x="34" y="96"/>
                </a:cubicBezTo>
                <a:cubicBezTo>
                  <a:pt x="34" y="96"/>
                  <a:pt x="34" y="96"/>
                  <a:pt x="34" y="96"/>
                </a:cubicBezTo>
                <a:cubicBezTo>
                  <a:pt x="34" y="96"/>
                  <a:pt x="34" y="96"/>
                  <a:pt x="34" y="96"/>
                </a:cubicBezTo>
                <a:cubicBezTo>
                  <a:pt x="34" y="96"/>
                  <a:pt x="35" y="96"/>
                  <a:pt x="35" y="96"/>
                </a:cubicBezTo>
                <a:cubicBezTo>
                  <a:pt x="35" y="96"/>
                  <a:pt x="35" y="96"/>
                  <a:pt x="35" y="96"/>
                </a:cubicBezTo>
                <a:cubicBezTo>
                  <a:pt x="35" y="96"/>
                  <a:pt x="35" y="96"/>
                  <a:pt x="35" y="96"/>
                </a:cubicBezTo>
                <a:cubicBezTo>
                  <a:pt x="35" y="95"/>
                  <a:pt x="35" y="95"/>
                  <a:pt x="35" y="95"/>
                </a:cubicBezTo>
                <a:cubicBezTo>
                  <a:pt x="35" y="95"/>
                  <a:pt x="35" y="95"/>
                  <a:pt x="35" y="95"/>
                </a:cubicBezTo>
                <a:cubicBezTo>
                  <a:pt x="36" y="95"/>
                  <a:pt x="36" y="95"/>
                  <a:pt x="36" y="95"/>
                </a:cubicBezTo>
                <a:cubicBezTo>
                  <a:pt x="36" y="95"/>
                  <a:pt x="36" y="95"/>
                  <a:pt x="36" y="95"/>
                </a:cubicBezTo>
                <a:cubicBezTo>
                  <a:pt x="36" y="95"/>
                  <a:pt x="37" y="95"/>
                  <a:pt x="37" y="95"/>
                </a:cubicBezTo>
                <a:cubicBezTo>
                  <a:pt x="37" y="94"/>
                  <a:pt x="37" y="94"/>
                  <a:pt x="37" y="93"/>
                </a:cubicBezTo>
                <a:cubicBezTo>
                  <a:pt x="37" y="93"/>
                  <a:pt x="36" y="93"/>
                  <a:pt x="36" y="93"/>
                </a:cubicBezTo>
                <a:cubicBezTo>
                  <a:pt x="36" y="93"/>
                  <a:pt x="36" y="93"/>
                  <a:pt x="36" y="93"/>
                </a:cubicBezTo>
                <a:cubicBezTo>
                  <a:pt x="36" y="93"/>
                  <a:pt x="36" y="93"/>
                  <a:pt x="36" y="93"/>
                </a:cubicBezTo>
                <a:cubicBezTo>
                  <a:pt x="36" y="93"/>
                  <a:pt x="36" y="93"/>
                  <a:pt x="36" y="93"/>
                </a:cubicBezTo>
                <a:cubicBezTo>
                  <a:pt x="36" y="93"/>
                  <a:pt x="35" y="93"/>
                  <a:pt x="35" y="92"/>
                </a:cubicBezTo>
                <a:cubicBezTo>
                  <a:pt x="35" y="92"/>
                  <a:pt x="35" y="92"/>
                  <a:pt x="35" y="92"/>
                </a:cubicBezTo>
                <a:cubicBezTo>
                  <a:pt x="37" y="92"/>
                  <a:pt x="37" y="92"/>
                  <a:pt x="37" y="92"/>
                </a:cubicBezTo>
                <a:cubicBezTo>
                  <a:pt x="37" y="92"/>
                  <a:pt x="37" y="92"/>
                  <a:pt x="37" y="92"/>
                </a:cubicBezTo>
                <a:cubicBezTo>
                  <a:pt x="37" y="92"/>
                  <a:pt x="37" y="92"/>
                  <a:pt x="37" y="92"/>
                </a:cubicBezTo>
                <a:cubicBezTo>
                  <a:pt x="37" y="92"/>
                  <a:pt x="37" y="92"/>
                  <a:pt x="38" y="92"/>
                </a:cubicBezTo>
                <a:cubicBezTo>
                  <a:pt x="38" y="92"/>
                  <a:pt x="38" y="92"/>
                  <a:pt x="38" y="92"/>
                </a:cubicBezTo>
                <a:cubicBezTo>
                  <a:pt x="38" y="91"/>
                  <a:pt x="38" y="91"/>
                  <a:pt x="38" y="91"/>
                </a:cubicBezTo>
                <a:cubicBezTo>
                  <a:pt x="38" y="91"/>
                  <a:pt x="38" y="91"/>
                  <a:pt x="38" y="91"/>
                </a:cubicBezTo>
                <a:cubicBezTo>
                  <a:pt x="38" y="91"/>
                  <a:pt x="38" y="90"/>
                  <a:pt x="38" y="90"/>
                </a:cubicBezTo>
                <a:cubicBezTo>
                  <a:pt x="38" y="90"/>
                  <a:pt x="38" y="90"/>
                  <a:pt x="38" y="90"/>
                </a:cubicBezTo>
                <a:cubicBezTo>
                  <a:pt x="38" y="90"/>
                  <a:pt x="38" y="90"/>
                  <a:pt x="38" y="90"/>
                </a:cubicBezTo>
                <a:cubicBezTo>
                  <a:pt x="38" y="90"/>
                  <a:pt x="38" y="90"/>
                  <a:pt x="38" y="90"/>
                </a:cubicBezTo>
                <a:cubicBezTo>
                  <a:pt x="39" y="90"/>
                  <a:pt x="39" y="90"/>
                  <a:pt x="39" y="90"/>
                </a:cubicBezTo>
                <a:cubicBezTo>
                  <a:pt x="39" y="90"/>
                  <a:pt x="40" y="89"/>
                  <a:pt x="40" y="89"/>
                </a:cubicBezTo>
                <a:cubicBezTo>
                  <a:pt x="40" y="88"/>
                  <a:pt x="40" y="88"/>
                  <a:pt x="40" y="88"/>
                </a:cubicBezTo>
                <a:cubicBezTo>
                  <a:pt x="40" y="85"/>
                  <a:pt x="40" y="85"/>
                  <a:pt x="40" y="85"/>
                </a:cubicBezTo>
                <a:cubicBezTo>
                  <a:pt x="40" y="85"/>
                  <a:pt x="40" y="84"/>
                  <a:pt x="40" y="84"/>
                </a:cubicBezTo>
                <a:cubicBezTo>
                  <a:pt x="40" y="84"/>
                  <a:pt x="40" y="84"/>
                  <a:pt x="40" y="84"/>
                </a:cubicBezTo>
                <a:cubicBezTo>
                  <a:pt x="41" y="85"/>
                  <a:pt x="41" y="85"/>
                  <a:pt x="41" y="85"/>
                </a:cubicBezTo>
                <a:cubicBezTo>
                  <a:pt x="41" y="84"/>
                  <a:pt x="41" y="84"/>
                  <a:pt x="41" y="84"/>
                </a:cubicBezTo>
                <a:cubicBezTo>
                  <a:pt x="41" y="84"/>
                  <a:pt x="41" y="84"/>
                  <a:pt x="41" y="84"/>
                </a:cubicBezTo>
                <a:cubicBezTo>
                  <a:pt x="41" y="84"/>
                  <a:pt x="41" y="83"/>
                  <a:pt x="41" y="83"/>
                </a:cubicBezTo>
                <a:cubicBezTo>
                  <a:pt x="41" y="83"/>
                  <a:pt x="41" y="83"/>
                  <a:pt x="41" y="83"/>
                </a:cubicBezTo>
                <a:cubicBezTo>
                  <a:pt x="41" y="83"/>
                  <a:pt x="41" y="83"/>
                  <a:pt x="42" y="82"/>
                </a:cubicBezTo>
                <a:cubicBezTo>
                  <a:pt x="42" y="82"/>
                  <a:pt x="42" y="82"/>
                  <a:pt x="43" y="82"/>
                </a:cubicBezTo>
                <a:cubicBezTo>
                  <a:pt x="43" y="82"/>
                  <a:pt x="43" y="82"/>
                  <a:pt x="43" y="82"/>
                </a:cubicBezTo>
                <a:cubicBezTo>
                  <a:pt x="43" y="82"/>
                  <a:pt x="44" y="82"/>
                  <a:pt x="44" y="82"/>
                </a:cubicBezTo>
                <a:cubicBezTo>
                  <a:pt x="44" y="82"/>
                  <a:pt x="44" y="82"/>
                  <a:pt x="44" y="82"/>
                </a:cubicBezTo>
                <a:cubicBezTo>
                  <a:pt x="44"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1"/>
                  <a:pt x="45" y="81"/>
                  <a:pt x="45" y="81"/>
                </a:cubicBezTo>
                <a:cubicBezTo>
                  <a:pt x="45" y="81"/>
                  <a:pt x="45" y="81"/>
                  <a:pt x="45" y="81"/>
                </a:cubicBezTo>
                <a:cubicBezTo>
                  <a:pt x="45" y="81"/>
                  <a:pt x="45" y="81"/>
                  <a:pt x="45" y="81"/>
                </a:cubicBezTo>
                <a:cubicBezTo>
                  <a:pt x="46" y="81"/>
                  <a:pt x="46" y="81"/>
                  <a:pt x="46" y="81"/>
                </a:cubicBezTo>
                <a:cubicBezTo>
                  <a:pt x="46" y="81"/>
                  <a:pt x="46" y="81"/>
                  <a:pt x="46" y="81"/>
                </a:cubicBezTo>
                <a:cubicBezTo>
                  <a:pt x="46" y="80"/>
                  <a:pt x="46" y="80"/>
                  <a:pt x="46" y="80"/>
                </a:cubicBezTo>
                <a:cubicBezTo>
                  <a:pt x="46" y="80"/>
                  <a:pt x="47" y="80"/>
                  <a:pt x="47" y="80"/>
                </a:cubicBezTo>
                <a:cubicBezTo>
                  <a:pt x="47" y="80"/>
                  <a:pt x="47" y="80"/>
                  <a:pt x="47" y="80"/>
                </a:cubicBezTo>
                <a:cubicBezTo>
                  <a:pt x="47" y="80"/>
                  <a:pt x="47" y="80"/>
                  <a:pt x="47" y="80"/>
                </a:cubicBezTo>
                <a:cubicBezTo>
                  <a:pt x="47" y="80"/>
                  <a:pt x="48" y="80"/>
                  <a:pt x="48" y="79"/>
                </a:cubicBezTo>
                <a:cubicBezTo>
                  <a:pt x="48" y="79"/>
                  <a:pt x="48" y="79"/>
                  <a:pt x="48" y="79"/>
                </a:cubicBezTo>
                <a:cubicBezTo>
                  <a:pt x="48" y="78"/>
                  <a:pt x="48" y="78"/>
                  <a:pt x="48" y="78"/>
                </a:cubicBezTo>
                <a:cubicBezTo>
                  <a:pt x="49" y="78"/>
                  <a:pt x="49" y="78"/>
                  <a:pt x="49" y="78"/>
                </a:cubicBezTo>
                <a:cubicBezTo>
                  <a:pt x="49" y="77"/>
                  <a:pt x="49" y="76"/>
                  <a:pt x="49" y="76"/>
                </a:cubicBezTo>
                <a:cubicBezTo>
                  <a:pt x="49" y="75"/>
                  <a:pt x="49" y="75"/>
                  <a:pt x="49" y="75"/>
                </a:cubicBezTo>
                <a:cubicBezTo>
                  <a:pt x="49" y="73"/>
                  <a:pt x="49" y="73"/>
                  <a:pt x="49" y="73"/>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50" y="72"/>
                  <a:pt x="50" y="72"/>
                  <a:pt x="50" y="72"/>
                </a:cubicBezTo>
                <a:cubicBezTo>
                  <a:pt x="50" y="72"/>
                  <a:pt x="50" y="72"/>
                  <a:pt x="50" y="72"/>
                </a:cubicBezTo>
                <a:cubicBezTo>
                  <a:pt x="50" y="72"/>
                  <a:pt x="50" y="71"/>
                  <a:pt x="50" y="71"/>
                </a:cubicBezTo>
                <a:cubicBezTo>
                  <a:pt x="50" y="71"/>
                  <a:pt x="50" y="71"/>
                  <a:pt x="50" y="71"/>
                </a:cubicBezTo>
                <a:cubicBezTo>
                  <a:pt x="50" y="71"/>
                  <a:pt x="50" y="71"/>
                  <a:pt x="50" y="71"/>
                </a:cubicBezTo>
                <a:cubicBezTo>
                  <a:pt x="50" y="71"/>
                  <a:pt x="51" y="71"/>
                  <a:pt x="51" y="71"/>
                </a:cubicBezTo>
                <a:cubicBezTo>
                  <a:pt x="51" y="71"/>
                  <a:pt x="51" y="71"/>
                  <a:pt x="51" y="71"/>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2" y="69"/>
                  <a:pt x="52" y="69"/>
                </a:cubicBezTo>
                <a:cubicBezTo>
                  <a:pt x="52" y="69"/>
                  <a:pt x="52" y="68"/>
                  <a:pt x="53" y="68"/>
                </a:cubicBezTo>
                <a:cubicBezTo>
                  <a:pt x="53" y="68"/>
                  <a:pt x="53" y="68"/>
                  <a:pt x="53" y="68"/>
                </a:cubicBezTo>
                <a:cubicBezTo>
                  <a:pt x="54" y="68"/>
                  <a:pt x="53" y="67"/>
                  <a:pt x="53" y="67"/>
                </a:cubicBezTo>
                <a:cubicBezTo>
                  <a:pt x="53" y="67"/>
                  <a:pt x="53" y="67"/>
                  <a:pt x="53" y="67"/>
                </a:cubicBezTo>
                <a:cubicBezTo>
                  <a:pt x="53" y="67"/>
                  <a:pt x="53" y="67"/>
                  <a:pt x="53" y="67"/>
                </a:cubicBezTo>
                <a:cubicBezTo>
                  <a:pt x="53" y="67"/>
                  <a:pt x="53" y="67"/>
                  <a:pt x="53" y="67"/>
                </a:cubicBezTo>
                <a:cubicBezTo>
                  <a:pt x="53" y="67"/>
                  <a:pt x="53" y="67"/>
                  <a:pt x="53" y="67"/>
                </a:cubicBezTo>
                <a:cubicBezTo>
                  <a:pt x="53" y="67"/>
                  <a:pt x="53" y="66"/>
                  <a:pt x="53" y="66"/>
                </a:cubicBezTo>
                <a:cubicBezTo>
                  <a:pt x="53" y="66"/>
                  <a:pt x="53" y="66"/>
                  <a:pt x="53" y="66"/>
                </a:cubicBezTo>
                <a:cubicBezTo>
                  <a:pt x="53" y="66"/>
                  <a:pt x="53" y="66"/>
                  <a:pt x="53" y="66"/>
                </a:cubicBezTo>
                <a:cubicBezTo>
                  <a:pt x="53" y="66"/>
                  <a:pt x="53" y="66"/>
                  <a:pt x="53" y="66"/>
                </a:cubicBezTo>
                <a:cubicBezTo>
                  <a:pt x="53" y="64"/>
                  <a:pt x="53" y="64"/>
                  <a:pt x="53" y="64"/>
                </a:cubicBezTo>
                <a:cubicBezTo>
                  <a:pt x="53" y="64"/>
                  <a:pt x="53" y="64"/>
                  <a:pt x="53" y="64"/>
                </a:cubicBezTo>
                <a:cubicBezTo>
                  <a:pt x="53" y="64"/>
                  <a:pt x="53" y="64"/>
                  <a:pt x="53" y="64"/>
                </a:cubicBezTo>
                <a:cubicBezTo>
                  <a:pt x="53" y="64"/>
                  <a:pt x="53" y="64"/>
                  <a:pt x="53" y="64"/>
                </a:cubicBezTo>
                <a:cubicBezTo>
                  <a:pt x="53" y="63"/>
                  <a:pt x="53" y="63"/>
                  <a:pt x="53" y="63"/>
                </a:cubicBezTo>
                <a:cubicBezTo>
                  <a:pt x="53" y="63"/>
                  <a:pt x="53" y="63"/>
                  <a:pt x="53" y="63"/>
                </a:cubicBezTo>
                <a:cubicBezTo>
                  <a:pt x="52" y="63"/>
                  <a:pt x="52" y="63"/>
                  <a:pt x="52" y="63"/>
                </a:cubicBezTo>
                <a:cubicBezTo>
                  <a:pt x="52" y="63"/>
                  <a:pt x="52" y="63"/>
                  <a:pt x="52" y="63"/>
                </a:cubicBezTo>
                <a:cubicBezTo>
                  <a:pt x="51" y="63"/>
                  <a:pt x="51" y="63"/>
                  <a:pt x="51" y="63"/>
                </a:cubicBezTo>
                <a:cubicBezTo>
                  <a:pt x="50" y="63"/>
                  <a:pt x="50" y="63"/>
                  <a:pt x="50" y="62"/>
                </a:cubicBezTo>
                <a:cubicBezTo>
                  <a:pt x="50" y="62"/>
                  <a:pt x="50" y="62"/>
                  <a:pt x="50" y="62"/>
                </a:cubicBezTo>
                <a:cubicBezTo>
                  <a:pt x="50" y="62"/>
                  <a:pt x="50" y="62"/>
                  <a:pt x="50" y="62"/>
                </a:cubicBezTo>
                <a:cubicBezTo>
                  <a:pt x="50" y="62"/>
                  <a:pt x="50" y="62"/>
                  <a:pt x="50" y="62"/>
                </a:cubicBezTo>
                <a:cubicBezTo>
                  <a:pt x="49" y="62"/>
                  <a:pt x="49" y="62"/>
                  <a:pt x="49" y="62"/>
                </a:cubicBezTo>
                <a:cubicBezTo>
                  <a:pt x="49" y="62"/>
                  <a:pt x="49" y="61"/>
                  <a:pt x="49" y="61"/>
                </a:cubicBezTo>
                <a:cubicBezTo>
                  <a:pt x="49" y="61"/>
                  <a:pt x="49"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7" y="61"/>
                  <a:pt x="47" y="61"/>
                  <a:pt x="47" y="61"/>
                </a:cubicBezTo>
                <a:cubicBezTo>
                  <a:pt x="47" y="61"/>
                  <a:pt x="47" y="61"/>
                  <a:pt x="47" y="61"/>
                </a:cubicBezTo>
                <a:cubicBezTo>
                  <a:pt x="46" y="61"/>
                  <a:pt x="46" y="61"/>
                  <a:pt x="46" y="61"/>
                </a:cubicBezTo>
                <a:cubicBezTo>
                  <a:pt x="46" y="61"/>
                  <a:pt x="46" y="61"/>
                  <a:pt x="45" y="61"/>
                </a:cubicBezTo>
                <a:cubicBezTo>
                  <a:pt x="45" y="61"/>
                  <a:pt x="45" y="61"/>
                  <a:pt x="45" y="61"/>
                </a:cubicBezTo>
                <a:cubicBezTo>
                  <a:pt x="44" y="61"/>
                  <a:pt x="44" y="61"/>
                  <a:pt x="44" y="61"/>
                </a:cubicBezTo>
                <a:cubicBezTo>
                  <a:pt x="44" y="61"/>
                  <a:pt x="44" y="61"/>
                  <a:pt x="44" y="61"/>
                </a:cubicBezTo>
                <a:cubicBezTo>
                  <a:pt x="44" y="61"/>
                  <a:pt x="44" y="61"/>
                  <a:pt x="44" y="61"/>
                </a:cubicBezTo>
                <a:cubicBezTo>
                  <a:pt x="44" y="60"/>
                  <a:pt x="44" y="60"/>
                  <a:pt x="43" y="60"/>
                </a:cubicBezTo>
                <a:cubicBezTo>
                  <a:pt x="43" y="60"/>
                  <a:pt x="43" y="60"/>
                  <a:pt x="43" y="60"/>
                </a:cubicBezTo>
                <a:cubicBezTo>
                  <a:pt x="43"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59"/>
                  <a:pt x="42" y="59"/>
                  <a:pt x="42" y="59"/>
                </a:cubicBezTo>
                <a:cubicBezTo>
                  <a:pt x="42" y="59"/>
                  <a:pt x="41" y="59"/>
                  <a:pt x="41" y="59"/>
                </a:cubicBezTo>
                <a:cubicBezTo>
                  <a:pt x="41" y="59"/>
                  <a:pt x="41" y="59"/>
                  <a:pt x="41" y="59"/>
                </a:cubicBezTo>
                <a:cubicBezTo>
                  <a:pt x="41" y="59"/>
                  <a:pt x="41" y="59"/>
                  <a:pt x="41" y="59"/>
                </a:cubicBezTo>
                <a:cubicBezTo>
                  <a:pt x="39" y="59"/>
                  <a:pt x="39" y="59"/>
                  <a:pt x="39" y="59"/>
                </a:cubicBezTo>
                <a:cubicBezTo>
                  <a:pt x="39" y="59"/>
                  <a:pt x="39" y="59"/>
                  <a:pt x="39" y="59"/>
                </a:cubicBezTo>
                <a:cubicBezTo>
                  <a:pt x="38" y="59"/>
                  <a:pt x="38" y="59"/>
                  <a:pt x="38" y="59"/>
                </a:cubicBezTo>
                <a:cubicBezTo>
                  <a:pt x="38" y="59"/>
                  <a:pt x="38" y="59"/>
                  <a:pt x="38" y="59"/>
                </a:cubicBezTo>
                <a:cubicBezTo>
                  <a:pt x="38" y="59"/>
                  <a:pt x="38" y="59"/>
                  <a:pt x="38"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8" y="59"/>
                  <a:pt x="38" y="58"/>
                </a:cubicBezTo>
                <a:cubicBezTo>
                  <a:pt x="38" y="58"/>
                  <a:pt x="38" y="58"/>
                  <a:pt x="38" y="58"/>
                </a:cubicBezTo>
                <a:cubicBezTo>
                  <a:pt x="39" y="58"/>
                  <a:pt x="39" y="58"/>
                  <a:pt x="39" y="58"/>
                </a:cubicBezTo>
                <a:cubicBezTo>
                  <a:pt x="39" y="58"/>
                  <a:pt x="39" y="58"/>
                  <a:pt x="39" y="58"/>
                </a:cubicBezTo>
                <a:cubicBezTo>
                  <a:pt x="39" y="58"/>
                  <a:pt x="39" y="58"/>
                  <a:pt x="39" y="58"/>
                </a:cubicBezTo>
                <a:cubicBezTo>
                  <a:pt x="39" y="58"/>
                  <a:pt x="40" y="58"/>
                  <a:pt x="40" y="58"/>
                </a:cubicBezTo>
                <a:cubicBezTo>
                  <a:pt x="40" y="58"/>
                  <a:pt x="39" y="57"/>
                  <a:pt x="39" y="57"/>
                </a:cubicBezTo>
                <a:cubicBezTo>
                  <a:pt x="39" y="57"/>
                  <a:pt x="39" y="57"/>
                  <a:pt x="39" y="56"/>
                </a:cubicBezTo>
                <a:cubicBezTo>
                  <a:pt x="39" y="56"/>
                  <a:pt x="38" y="56"/>
                  <a:pt x="38" y="56"/>
                </a:cubicBezTo>
                <a:cubicBezTo>
                  <a:pt x="38" y="56"/>
                  <a:pt x="38" y="55"/>
                  <a:pt x="38" y="55"/>
                </a:cubicBezTo>
                <a:cubicBezTo>
                  <a:pt x="38" y="55"/>
                  <a:pt x="38" y="55"/>
                  <a:pt x="38" y="55"/>
                </a:cubicBezTo>
                <a:cubicBezTo>
                  <a:pt x="38" y="55"/>
                  <a:pt x="38" y="55"/>
                  <a:pt x="38" y="55"/>
                </a:cubicBezTo>
                <a:cubicBezTo>
                  <a:pt x="38" y="55"/>
                  <a:pt x="37" y="55"/>
                  <a:pt x="37" y="55"/>
                </a:cubicBezTo>
                <a:cubicBezTo>
                  <a:pt x="37" y="55"/>
                  <a:pt x="37" y="55"/>
                  <a:pt x="37" y="55"/>
                </a:cubicBezTo>
                <a:cubicBezTo>
                  <a:pt x="37" y="55"/>
                  <a:pt x="37" y="55"/>
                  <a:pt x="37" y="55"/>
                </a:cubicBezTo>
                <a:cubicBezTo>
                  <a:pt x="37" y="55"/>
                  <a:pt x="37" y="55"/>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3"/>
                  <a:pt x="36" y="53"/>
                  <a:pt x="35" y="53"/>
                </a:cubicBezTo>
                <a:cubicBezTo>
                  <a:pt x="35" y="53"/>
                  <a:pt x="35" y="53"/>
                  <a:pt x="35" y="53"/>
                </a:cubicBezTo>
                <a:cubicBezTo>
                  <a:pt x="35" y="53"/>
                  <a:pt x="35" y="53"/>
                  <a:pt x="35" y="52"/>
                </a:cubicBezTo>
                <a:cubicBezTo>
                  <a:pt x="35" y="52"/>
                  <a:pt x="35" y="52"/>
                  <a:pt x="35" y="52"/>
                </a:cubicBezTo>
                <a:cubicBezTo>
                  <a:pt x="34" y="52"/>
                  <a:pt x="34" y="52"/>
                  <a:pt x="34" y="52"/>
                </a:cubicBezTo>
                <a:cubicBezTo>
                  <a:pt x="34" y="52"/>
                  <a:pt x="34" y="52"/>
                  <a:pt x="34" y="52"/>
                </a:cubicBezTo>
                <a:cubicBezTo>
                  <a:pt x="33" y="52"/>
                  <a:pt x="33" y="52"/>
                  <a:pt x="33" y="52"/>
                </a:cubicBezTo>
                <a:cubicBezTo>
                  <a:pt x="33" y="51"/>
                  <a:pt x="33" y="51"/>
                  <a:pt x="33" y="51"/>
                </a:cubicBezTo>
                <a:cubicBezTo>
                  <a:pt x="32" y="51"/>
                  <a:pt x="32" y="51"/>
                  <a:pt x="32" y="51"/>
                </a:cubicBezTo>
                <a:cubicBezTo>
                  <a:pt x="32" y="51"/>
                  <a:pt x="32" y="51"/>
                  <a:pt x="32" y="51"/>
                </a:cubicBezTo>
                <a:cubicBezTo>
                  <a:pt x="32" y="51"/>
                  <a:pt x="31" y="51"/>
                  <a:pt x="31" y="51"/>
                </a:cubicBezTo>
                <a:cubicBezTo>
                  <a:pt x="31" y="51"/>
                  <a:pt x="31" y="51"/>
                  <a:pt x="31" y="51"/>
                </a:cubicBezTo>
                <a:cubicBezTo>
                  <a:pt x="31" y="51"/>
                  <a:pt x="31" y="51"/>
                  <a:pt x="31" y="51"/>
                </a:cubicBezTo>
                <a:cubicBezTo>
                  <a:pt x="31" y="51"/>
                  <a:pt x="31" y="50"/>
                  <a:pt x="30" y="50"/>
                </a:cubicBezTo>
                <a:cubicBezTo>
                  <a:pt x="30" y="50"/>
                  <a:pt x="30" y="50"/>
                  <a:pt x="30" y="50"/>
                </a:cubicBezTo>
                <a:cubicBezTo>
                  <a:pt x="30" y="50"/>
                  <a:pt x="30" y="50"/>
                  <a:pt x="30" y="50"/>
                </a:cubicBezTo>
                <a:cubicBezTo>
                  <a:pt x="30" y="50"/>
                  <a:pt x="30" y="50"/>
                  <a:pt x="30" y="50"/>
                </a:cubicBezTo>
                <a:cubicBezTo>
                  <a:pt x="30" y="49"/>
                  <a:pt x="29" y="49"/>
                  <a:pt x="29" y="49"/>
                </a:cubicBezTo>
                <a:cubicBezTo>
                  <a:pt x="29" y="49"/>
                  <a:pt x="29" y="49"/>
                  <a:pt x="29" y="49"/>
                </a:cubicBezTo>
                <a:cubicBezTo>
                  <a:pt x="28" y="49"/>
                  <a:pt x="28" y="49"/>
                  <a:pt x="28" y="49"/>
                </a:cubicBezTo>
                <a:cubicBezTo>
                  <a:pt x="28" y="49"/>
                  <a:pt x="28" y="49"/>
                  <a:pt x="28" y="49"/>
                </a:cubicBezTo>
                <a:cubicBezTo>
                  <a:pt x="28" y="49"/>
                  <a:pt x="28" y="49"/>
                  <a:pt x="28" y="49"/>
                </a:cubicBezTo>
                <a:cubicBezTo>
                  <a:pt x="29" y="48"/>
                  <a:pt x="29" y="48"/>
                  <a:pt x="29" y="48"/>
                </a:cubicBezTo>
                <a:cubicBezTo>
                  <a:pt x="28" y="48"/>
                  <a:pt x="28" y="48"/>
                  <a:pt x="28" y="48"/>
                </a:cubicBezTo>
                <a:cubicBezTo>
                  <a:pt x="28" y="48"/>
                  <a:pt x="28" y="48"/>
                  <a:pt x="28" y="48"/>
                </a:cubicBezTo>
                <a:cubicBezTo>
                  <a:pt x="28" y="48"/>
                  <a:pt x="28" y="48"/>
                  <a:pt x="28" y="48"/>
                </a:cubicBezTo>
                <a:cubicBezTo>
                  <a:pt x="28" y="48"/>
                  <a:pt x="28" y="48"/>
                  <a:pt x="28" y="48"/>
                </a:cubicBezTo>
                <a:cubicBezTo>
                  <a:pt x="27" y="48"/>
                  <a:pt x="27" y="48"/>
                  <a:pt x="27" y="48"/>
                </a:cubicBezTo>
                <a:cubicBezTo>
                  <a:pt x="27" y="48"/>
                  <a:pt x="26" y="48"/>
                  <a:pt x="26" y="48"/>
                </a:cubicBezTo>
                <a:cubicBezTo>
                  <a:pt x="26" y="48"/>
                  <a:pt x="26" y="48"/>
                  <a:pt x="26" y="48"/>
                </a:cubicBezTo>
                <a:cubicBezTo>
                  <a:pt x="26" y="48"/>
                  <a:pt x="26" y="48"/>
                  <a:pt x="26" y="48"/>
                </a:cubicBezTo>
                <a:cubicBezTo>
                  <a:pt x="26" y="48"/>
                  <a:pt x="26" y="48"/>
                  <a:pt x="26" y="48"/>
                </a:cubicBezTo>
                <a:cubicBezTo>
                  <a:pt x="26" y="48"/>
                  <a:pt x="26" y="48"/>
                  <a:pt x="26" y="48"/>
                </a:cubicBezTo>
                <a:cubicBezTo>
                  <a:pt x="26" y="48"/>
                  <a:pt x="25" y="48"/>
                  <a:pt x="26" y="48"/>
                </a:cubicBezTo>
                <a:cubicBezTo>
                  <a:pt x="26" y="47"/>
                  <a:pt x="26" y="47"/>
                  <a:pt x="26" y="47"/>
                </a:cubicBezTo>
                <a:cubicBezTo>
                  <a:pt x="25" y="47"/>
                  <a:pt x="25" y="47"/>
                  <a:pt x="25" y="47"/>
                </a:cubicBezTo>
                <a:cubicBezTo>
                  <a:pt x="25" y="47"/>
                  <a:pt x="24" y="47"/>
                  <a:pt x="24" y="47"/>
                </a:cubicBezTo>
                <a:cubicBezTo>
                  <a:pt x="24" y="47"/>
                  <a:pt x="24" y="47"/>
                  <a:pt x="23" y="47"/>
                </a:cubicBezTo>
                <a:cubicBezTo>
                  <a:pt x="23" y="47"/>
                  <a:pt x="23" y="47"/>
                  <a:pt x="23" y="47"/>
                </a:cubicBezTo>
                <a:cubicBezTo>
                  <a:pt x="23" y="47"/>
                  <a:pt x="22" y="46"/>
                  <a:pt x="22" y="46"/>
                </a:cubicBezTo>
                <a:cubicBezTo>
                  <a:pt x="22" y="46"/>
                  <a:pt x="22" y="46"/>
                  <a:pt x="21" y="46"/>
                </a:cubicBezTo>
                <a:cubicBezTo>
                  <a:pt x="21" y="46"/>
                  <a:pt x="21" y="46"/>
                  <a:pt x="21" y="46"/>
                </a:cubicBezTo>
                <a:cubicBezTo>
                  <a:pt x="21" y="46"/>
                  <a:pt x="21" y="46"/>
                  <a:pt x="21" y="46"/>
                </a:cubicBezTo>
                <a:cubicBezTo>
                  <a:pt x="21" y="46"/>
                  <a:pt x="21" y="46"/>
                  <a:pt x="21" y="46"/>
                </a:cubicBezTo>
                <a:cubicBezTo>
                  <a:pt x="20" y="46"/>
                  <a:pt x="20" y="46"/>
                  <a:pt x="20" y="46"/>
                </a:cubicBezTo>
                <a:cubicBezTo>
                  <a:pt x="20" y="47"/>
                  <a:pt x="20" y="47"/>
                  <a:pt x="20" y="47"/>
                </a:cubicBezTo>
                <a:cubicBezTo>
                  <a:pt x="20" y="46"/>
                  <a:pt x="19" y="46"/>
                  <a:pt x="19" y="46"/>
                </a:cubicBezTo>
                <a:cubicBezTo>
                  <a:pt x="19" y="46"/>
                  <a:pt x="19" y="46"/>
                  <a:pt x="19" y="46"/>
                </a:cubicBezTo>
                <a:cubicBezTo>
                  <a:pt x="19" y="46"/>
                  <a:pt x="19" y="46"/>
                  <a:pt x="19" y="46"/>
                </a:cubicBezTo>
                <a:cubicBezTo>
                  <a:pt x="19" y="47"/>
                  <a:pt x="19" y="47"/>
                  <a:pt x="19" y="47"/>
                </a:cubicBezTo>
                <a:cubicBezTo>
                  <a:pt x="19" y="47"/>
                  <a:pt x="19" y="47"/>
                  <a:pt x="19" y="47"/>
                </a:cubicBezTo>
                <a:cubicBezTo>
                  <a:pt x="19" y="47"/>
                  <a:pt x="18" y="47"/>
                  <a:pt x="18" y="47"/>
                </a:cubicBezTo>
                <a:cubicBezTo>
                  <a:pt x="18" y="47"/>
                  <a:pt x="18" y="47"/>
                  <a:pt x="18" y="47"/>
                </a:cubicBezTo>
                <a:cubicBezTo>
                  <a:pt x="18" y="47"/>
                  <a:pt x="18" y="47"/>
                  <a:pt x="18" y="47"/>
                </a:cubicBezTo>
                <a:cubicBezTo>
                  <a:pt x="18" y="47"/>
                  <a:pt x="17" y="47"/>
                  <a:pt x="17" y="47"/>
                </a:cubicBezTo>
                <a:cubicBezTo>
                  <a:pt x="17" y="47"/>
                  <a:pt x="17" y="47"/>
                  <a:pt x="17" y="47"/>
                </a:cubicBezTo>
                <a:cubicBezTo>
                  <a:pt x="16" y="47"/>
                  <a:pt x="16" y="47"/>
                  <a:pt x="16" y="47"/>
                </a:cubicBezTo>
                <a:cubicBezTo>
                  <a:pt x="16" y="47"/>
                  <a:pt x="16" y="47"/>
                  <a:pt x="16" y="47"/>
                </a:cubicBezTo>
                <a:cubicBezTo>
                  <a:pt x="16" y="48"/>
                  <a:pt x="16" y="48"/>
                  <a:pt x="16" y="48"/>
                </a:cubicBezTo>
                <a:cubicBezTo>
                  <a:pt x="16" y="48"/>
                  <a:pt x="16" y="48"/>
                  <a:pt x="16" y="48"/>
                </a:cubicBezTo>
                <a:cubicBezTo>
                  <a:pt x="16" y="48"/>
                  <a:pt x="17" y="48"/>
                  <a:pt x="17" y="48"/>
                </a:cubicBezTo>
                <a:cubicBezTo>
                  <a:pt x="17" y="48"/>
                  <a:pt x="17" y="48"/>
                  <a:pt x="17" y="48"/>
                </a:cubicBezTo>
                <a:cubicBezTo>
                  <a:pt x="17" y="49"/>
                  <a:pt x="17" y="49"/>
                  <a:pt x="17" y="49"/>
                </a:cubicBezTo>
                <a:cubicBezTo>
                  <a:pt x="17" y="49"/>
                  <a:pt x="17" y="49"/>
                  <a:pt x="17" y="49"/>
                </a:cubicBezTo>
                <a:cubicBezTo>
                  <a:pt x="17" y="49"/>
                  <a:pt x="17"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5" y="49"/>
                  <a:pt x="15" y="49"/>
                </a:cubicBezTo>
                <a:cubicBezTo>
                  <a:pt x="15" y="49"/>
                  <a:pt x="15" y="49"/>
                  <a:pt x="15" y="49"/>
                </a:cubicBezTo>
                <a:cubicBezTo>
                  <a:pt x="15" y="49"/>
                  <a:pt x="15" y="48"/>
                  <a:pt x="15" y="48"/>
                </a:cubicBezTo>
                <a:cubicBezTo>
                  <a:pt x="15" y="48"/>
                  <a:pt x="15" y="48"/>
                  <a:pt x="15" y="48"/>
                </a:cubicBezTo>
                <a:cubicBezTo>
                  <a:pt x="15" y="48"/>
                  <a:pt x="15" y="48"/>
                  <a:pt x="14" y="48"/>
                </a:cubicBezTo>
                <a:cubicBezTo>
                  <a:pt x="14" y="48"/>
                  <a:pt x="14" y="48"/>
                  <a:pt x="14" y="48"/>
                </a:cubicBezTo>
                <a:cubicBezTo>
                  <a:pt x="14" y="48"/>
                  <a:pt x="14" y="48"/>
                  <a:pt x="14" y="48"/>
                </a:cubicBezTo>
                <a:cubicBezTo>
                  <a:pt x="13" y="48"/>
                  <a:pt x="13" y="48"/>
                  <a:pt x="13" y="48"/>
                </a:cubicBezTo>
                <a:cubicBezTo>
                  <a:pt x="13" y="48"/>
                  <a:pt x="13" y="48"/>
                  <a:pt x="13" y="48"/>
                </a:cubicBezTo>
                <a:cubicBezTo>
                  <a:pt x="13" y="48"/>
                  <a:pt x="13" y="48"/>
                  <a:pt x="13" y="48"/>
                </a:cubicBezTo>
                <a:cubicBezTo>
                  <a:pt x="13" y="48"/>
                  <a:pt x="13" y="48"/>
                  <a:pt x="13" y="48"/>
                </a:cubicBezTo>
                <a:cubicBezTo>
                  <a:pt x="13" y="48"/>
                  <a:pt x="12" y="48"/>
                  <a:pt x="12" y="48"/>
                </a:cubicBezTo>
                <a:cubicBezTo>
                  <a:pt x="12" y="48"/>
                  <a:pt x="12" y="48"/>
                  <a:pt x="12" y="48"/>
                </a:cubicBezTo>
                <a:cubicBezTo>
                  <a:pt x="12" y="47"/>
                  <a:pt x="12" y="47"/>
                  <a:pt x="12" y="47"/>
                </a:cubicBezTo>
                <a:cubicBezTo>
                  <a:pt x="12" y="47"/>
                  <a:pt x="12" y="47"/>
                  <a:pt x="12" y="47"/>
                </a:cubicBezTo>
                <a:cubicBezTo>
                  <a:pt x="12" y="47"/>
                  <a:pt x="12" y="47"/>
                  <a:pt x="12" y="46"/>
                </a:cubicBezTo>
                <a:cubicBezTo>
                  <a:pt x="12" y="46"/>
                  <a:pt x="12" y="46"/>
                  <a:pt x="12" y="46"/>
                </a:cubicBezTo>
                <a:cubicBezTo>
                  <a:pt x="12" y="46"/>
                  <a:pt x="12" y="46"/>
                  <a:pt x="12" y="46"/>
                </a:cubicBezTo>
                <a:cubicBezTo>
                  <a:pt x="12" y="46"/>
                  <a:pt x="12" y="46"/>
                  <a:pt x="12" y="46"/>
                </a:cubicBezTo>
                <a:cubicBezTo>
                  <a:pt x="12" y="46"/>
                  <a:pt x="13" y="46"/>
                  <a:pt x="13" y="45"/>
                </a:cubicBezTo>
                <a:cubicBezTo>
                  <a:pt x="13" y="45"/>
                  <a:pt x="13" y="44"/>
                  <a:pt x="13" y="44"/>
                </a:cubicBezTo>
                <a:cubicBezTo>
                  <a:pt x="13" y="44"/>
                  <a:pt x="13" y="44"/>
                  <a:pt x="13" y="44"/>
                </a:cubicBezTo>
                <a:cubicBezTo>
                  <a:pt x="13" y="44"/>
                  <a:pt x="13" y="44"/>
                  <a:pt x="13" y="44"/>
                </a:cubicBezTo>
                <a:cubicBezTo>
                  <a:pt x="13" y="44"/>
                  <a:pt x="13" y="44"/>
                  <a:pt x="13" y="44"/>
                </a:cubicBezTo>
                <a:cubicBezTo>
                  <a:pt x="13" y="43"/>
                  <a:pt x="13" y="43"/>
                  <a:pt x="13" y="43"/>
                </a:cubicBezTo>
                <a:cubicBezTo>
                  <a:pt x="13" y="43"/>
                  <a:pt x="13" y="43"/>
                  <a:pt x="13" y="42"/>
                </a:cubicBezTo>
                <a:cubicBezTo>
                  <a:pt x="13" y="42"/>
                  <a:pt x="13"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2" y="40"/>
                </a:cubicBezTo>
                <a:cubicBezTo>
                  <a:pt x="12" y="40"/>
                  <a:pt x="12" y="39"/>
                  <a:pt x="13" y="38"/>
                </a:cubicBezTo>
                <a:cubicBezTo>
                  <a:pt x="13" y="38"/>
                  <a:pt x="13" y="38"/>
                  <a:pt x="13" y="37"/>
                </a:cubicBezTo>
                <a:cubicBezTo>
                  <a:pt x="13" y="37"/>
                  <a:pt x="13" y="37"/>
                  <a:pt x="13" y="37"/>
                </a:cubicBezTo>
                <a:cubicBezTo>
                  <a:pt x="13" y="37"/>
                  <a:pt x="13" y="37"/>
                  <a:pt x="13" y="37"/>
                </a:cubicBezTo>
                <a:cubicBezTo>
                  <a:pt x="12" y="37"/>
                  <a:pt x="12" y="37"/>
                  <a:pt x="12" y="37"/>
                </a:cubicBezTo>
                <a:cubicBezTo>
                  <a:pt x="12" y="37"/>
                  <a:pt x="12" y="37"/>
                  <a:pt x="12" y="37"/>
                </a:cubicBezTo>
                <a:cubicBezTo>
                  <a:pt x="12" y="37"/>
                  <a:pt x="11" y="37"/>
                  <a:pt x="11" y="37"/>
                </a:cubicBezTo>
                <a:cubicBezTo>
                  <a:pt x="11" y="37"/>
                  <a:pt x="10" y="37"/>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9" y="38"/>
                  <a:pt x="9" y="39"/>
                  <a:pt x="9" y="39"/>
                </a:cubicBezTo>
                <a:cubicBezTo>
                  <a:pt x="9" y="39"/>
                  <a:pt x="9" y="39"/>
                  <a:pt x="9" y="39"/>
                </a:cubicBezTo>
                <a:cubicBezTo>
                  <a:pt x="9" y="39"/>
                  <a:pt x="9" y="39"/>
                  <a:pt x="9" y="39"/>
                </a:cubicBezTo>
                <a:cubicBezTo>
                  <a:pt x="9" y="39"/>
                  <a:pt x="8" y="40"/>
                  <a:pt x="8" y="40"/>
                </a:cubicBezTo>
                <a:cubicBezTo>
                  <a:pt x="8" y="40"/>
                  <a:pt x="8" y="39"/>
                  <a:pt x="8" y="39"/>
                </a:cubicBezTo>
                <a:cubicBezTo>
                  <a:pt x="8" y="39"/>
                  <a:pt x="8" y="39"/>
                  <a:pt x="8" y="39"/>
                </a:cubicBezTo>
                <a:cubicBezTo>
                  <a:pt x="8" y="39"/>
                  <a:pt x="8" y="39"/>
                  <a:pt x="8" y="39"/>
                </a:cubicBezTo>
                <a:cubicBezTo>
                  <a:pt x="8" y="38"/>
                  <a:pt x="8" y="38"/>
                  <a:pt x="8" y="38"/>
                </a:cubicBezTo>
                <a:cubicBezTo>
                  <a:pt x="8" y="38"/>
                  <a:pt x="8" y="38"/>
                  <a:pt x="7" y="38"/>
                </a:cubicBezTo>
                <a:cubicBezTo>
                  <a:pt x="7" y="38"/>
                  <a:pt x="7" y="38"/>
                  <a:pt x="7" y="38"/>
                </a:cubicBezTo>
                <a:cubicBezTo>
                  <a:pt x="7" y="38"/>
                  <a:pt x="7" y="38"/>
                  <a:pt x="7" y="38"/>
                </a:cubicBezTo>
                <a:cubicBezTo>
                  <a:pt x="7" y="38"/>
                  <a:pt x="7" y="38"/>
                  <a:pt x="7" y="38"/>
                </a:cubicBezTo>
                <a:cubicBezTo>
                  <a:pt x="7" y="38"/>
                  <a:pt x="8" y="37"/>
                  <a:pt x="8" y="37"/>
                </a:cubicBezTo>
                <a:cubicBezTo>
                  <a:pt x="8" y="37"/>
                  <a:pt x="8" y="37"/>
                  <a:pt x="8" y="37"/>
                </a:cubicBezTo>
                <a:cubicBezTo>
                  <a:pt x="8" y="38"/>
                  <a:pt x="8" y="38"/>
                  <a:pt x="8" y="38"/>
                </a:cubicBezTo>
                <a:cubicBezTo>
                  <a:pt x="8" y="37"/>
                  <a:pt x="8" y="37"/>
                  <a:pt x="8" y="37"/>
                </a:cubicBezTo>
                <a:cubicBezTo>
                  <a:pt x="8" y="37"/>
                  <a:pt x="8" y="37"/>
                  <a:pt x="8" y="37"/>
                </a:cubicBezTo>
                <a:cubicBezTo>
                  <a:pt x="8" y="37"/>
                  <a:pt x="8" y="37"/>
                  <a:pt x="8" y="37"/>
                </a:cubicBezTo>
                <a:cubicBezTo>
                  <a:pt x="9" y="37"/>
                  <a:pt x="9" y="37"/>
                  <a:pt x="9" y="37"/>
                </a:cubicBezTo>
                <a:cubicBezTo>
                  <a:pt x="9" y="37"/>
                  <a:pt x="9" y="37"/>
                  <a:pt x="9" y="37"/>
                </a:cubicBezTo>
                <a:cubicBezTo>
                  <a:pt x="9" y="37"/>
                  <a:pt x="9" y="37"/>
                  <a:pt x="9" y="36"/>
                </a:cubicBezTo>
                <a:cubicBezTo>
                  <a:pt x="9" y="36"/>
                  <a:pt x="8" y="36"/>
                  <a:pt x="9" y="36"/>
                </a:cubicBezTo>
                <a:cubicBezTo>
                  <a:pt x="9" y="36"/>
                  <a:pt x="9" y="36"/>
                  <a:pt x="9" y="36"/>
                </a:cubicBezTo>
                <a:cubicBezTo>
                  <a:pt x="9" y="36"/>
                  <a:pt x="9" y="36"/>
                  <a:pt x="9" y="36"/>
                </a:cubicBezTo>
                <a:cubicBezTo>
                  <a:pt x="9" y="36"/>
                  <a:pt x="9" y="36"/>
                  <a:pt x="9" y="36"/>
                </a:cubicBezTo>
                <a:cubicBezTo>
                  <a:pt x="9" y="36"/>
                  <a:pt x="9" y="35"/>
                  <a:pt x="9" y="35"/>
                </a:cubicBezTo>
                <a:cubicBezTo>
                  <a:pt x="9" y="35"/>
                  <a:pt x="9" y="34"/>
                  <a:pt x="9" y="34"/>
                </a:cubicBezTo>
                <a:cubicBezTo>
                  <a:pt x="9" y="34"/>
                  <a:pt x="9" y="34"/>
                  <a:pt x="9" y="34"/>
                </a:cubicBezTo>
                <a:cubicBezTo>
                  <a:pt x="10" y="34"/>
                  <a:pt x="10" y="34"/>
                  <a:pt x="10" y="34"/>
                </a:cubicBezTo>
                <a:cubicBezTo>
                  <a:pt x="10" y="34"/>
                  <a:pt x="10" y="34"/>
                  <a:pt x="10" y="34"/>
                </a:cubicBezTo>
                <a:cubicBezTo>
                  <a:pt x="10" y="34"/>
                  <a:pt x="10" y="34"/>
                  <a:pt x="10" y="34"/>
                </a:cubicBezTo>
                <a:cubicBezTo>
                  <a:pt x="10" y="34"/>
                  <a:pt x="9" y="33"/>
                  <a:pt x="10" y="33"/>
                </a:cubicBezTo>
                <a:cubicBezTo>
                  <a:pt x="10" y="33"/>
                  <a:pt x="10" y="33"/>
                  <a:pt x="10" y="33"/>
                </a:cubicBezTo>
                <a:cubicBezTo>
                  <a:pt x="10" y="33"/>
                  <a:pt x="10" y="33"/>
                  <a:pt x="10" y="33"/>
                </a:cubicBezTo>
                <a:cubicBezTo>
                  <a:pt x="10" y="33"/>
                  <a:pt x="10" y="33"/>
                  <a:pt x="10" y="33"/>
                </a:cubicBezTo>
                <a:cubicBezTo>
                  <a:pt x="10" y="33"/>
                  <a:pt x="10" y="33"/>
                  <a:pt x="10" y="33"/>
                </a:cubicBezTo>
                <a:cubicBezTo>
                  <a:pt x="10" y="33"/>
                  <a:pt x="10" y="32"/>
                  <a:pt x="10" y="32"/>
                </a:cubicBezTo>
                <a:cubicBezTo>
                  <a:pt x="10" y="32"/>
                  <a:pt x="10" y="32"/>
                  <a:pt x="10" y="32"/>
                </a:cubicBezTo>
                <a:cubicBezTo>
                  <a:pt x="10" y="32"/>
                  <a:pt x="10" y="32"/>
                  <a:pt x="10" y="32"/>
                </a:cubicBezTo>
                <a:cubicBezTo>
                  <a:pt x="10" y="32"/>
                  <a:pt x="11" y="32"/>
                  <a:pt x="11" y="32"/>
                </a:cubicBezTo>
                <a:cubicBezTo>
                  <a:pt x="11" y="32"/>
                  <a:pt x="11" y="32"/>
                  <a:pt x="11" y="32"/>
                </a:cubicBezTo>
                <a:cubicBezTo>
                  <a:pt x="11" y="31"/>
                  <a:pt x="11" y="31"/>
                  <a:pt x="11" y="31"/>
                </a:cubicBezTo>
                <a:cubicBezTo>
                  <a:pt x="12" y="31"/>
                  <a:pt x="12" y="31"/>
                  <a:pt x="12" y="30"/>
                </a:cubicBezTo>
                <a:cubicBezTo>
                  <a:pt x="12" y="30"/>
                  <a:pt x="12" y="30"/>
                  <a:pt x="12" y="30"/>
                </a:cubicBezTo>
                <a:cubicBezTo>
                  <a:pt x="12" y="30"/>
                  <a:pt x="12" y="30"/>
                  <a:pt x="12" y="30"/>
                </a:cubicBezTo>
                <a:cubicBezTo>
                  <a:pt x="12" y="30"/>
                  <a:pt x="12" y="30"/>
                  <a:pt x="12" y="30"/>
                </a:cubicBezTo>
                <a:cubicBezTo>
                  <a:pt x="12" y="30"/>
                  <a:pt x="13" y="30"/>
                  <a:pt x="13" y="30"/>
                </a:cubicBezTo>
                <a:cubicBezTo>
                  <a:pt x="13" y="30"/>
                  <a:pt x="13" y="30"/>
                  <a:pt x="13" y="30"/>
                </a:cubicBezTo>
                <a:cubicBezTo>
                  <a:pt x="13" y="30"/>
                  <a:pt x="13" y="30"/>
                  <a:pt x="13" y="30"/>
                </a:cubicBezTo>
                <a:cubicBezTo>
                  <a:pt x="14" y="30"/>
                  <a:pt x="14" y="30"/>
                  <a:pt x="14" y="30"/>
                </a:cubicBezTo>
                <a:cubicBezTo>
                  <a:pt x="15" y="30"/>
                  <a:pt x="15" y="30"/>
                  <a:pt x="15" y="30"/>
                </a:cubicBezTo>
                <a:cubicBezTo>
                  <a:pt x="15" y="29"/>
                  <a:pt x="15" y="29"/>
                  <a:pt x="16" y="29"/>
                </a:cubicBezTo>
                <a:cubicBezTo>
                  <a:pt x="16" y="29"/>
                  <a:pt x="16" y="29"/>
                  <a:pt x="16" y="29"/>
                </a:cubicBezTo>
                <a:cubicBezTo>
                  <a:pt x="16" y="29"/>
                  <a:pt x="16" y="29"/>
                  <a:pt x="16" y="29"/>
                </a:cubicBezTo>
                <a:cubicBezTo>
                  <a:pt x="16" y="29"/>
                  <a:pt x="16" y="29"/>
                  <a:pt x="16" y="29"/>
                </a:cubicBezTo>
                <a:cubicBezTo>
                  <a:pt x="16" y="29"/>
                  <a:pt x="17" y="30"/>
                  <a:pt x="17" y="30"/>
                </a:cubicBezTo>
                <a:cubicBezTo>
                  <a:pt x="17" y="31"/>
                  <a:pt x="17" y="31"/>
                  <a:pt x="17" y="31"/>
                </a:cubicBezTo>
                <a:cubicBezTo>
                  <a:pt x="17" y="31"/>
                  <a:pt x="16" y="32"/>
                  <a:pt x="16" y="32"/>
                </a:cubicBezTo>
                <a:cubicBezTo>
                  <a:pt x="16" y="32"/>
                  <a:pt x="16" y="32"/>
                  <a:pt x="16" y="32"/>
                </a:cubicBezTo>
                <a:cubicBezTo>
                  <a:pt x="16" y="32"/>
                  <a:pt x="16" y="32"/>
                  <a:pt x="16" y="32"/>
                </a:cubicBezTo>
                <a:cubicBezTo>
                  <a:pt x="16" y="33"/>
                  <a:pt x="16" y="33"/>
                  <a:pt x="16" y="33"/>
                </a:cubicBezTo>
                <a:cubicBezTo>
                  <a:pt x="16" y="33"/>
                  <a:pt x="17" y="33"/>
                  <a:pt x="17" y="33"/>
                </a:cubicBezTo>
                <a:cubicBezTo>
                  <a:pt x="17" y="33"/>
                  <a:pt x="17" y="33"/>
                  <a:pt x="17" y="33"/>
                </a:cubicBezTo>
                <a:cubicBezTo>
                  <a:pt x="17" y="33"/>
                  <a:pt x="17" y="33"/>
                  <a:pt x="17" y="33"/>
                </a:cubicBezTo>
                <a:cubicBezTo>
                  <a:pt x="17" y="33"/>
                  <a:pt x="17" y="33"/>
                  <a:pt x="17" y="33"/>
                </a:cubicBezTo>
                <a:cubicBezTo>
                  <a:pt x="17" y="33"/>
                  <a:pt x="17" y="33"/>
                  <a:pt x="17" y="33"/>
                </a:cubicBezTo>
                <a:cubicBezTo>
                  <a:pt x="18" y="33"/>
                  <a:pt x="18" y="32"/>
                  <a:pt x="18" y="32"/>
                </a:cubicBezTo>
                <a:cubicBezTo>
                  <a:pt x="18" y="32"/>
                  <a:pt x="18" y="31"/>
                  <a:pt x="18" y="31"/>
                </a:cubicBezTo>
                <a:cubicBezTo>
                  <a:pt x="18" y="31"/>
                  <a:pt x="18" y="31"/>
                  <a:pt x="18" y="31"/>
                </a:cubicBezTo>
                <a:cubicBezTo>
                  <a:pt x="18" y="31"/>
                  <a:pt x="18" y="31"/>
                  <a:pt x="18" y="31"/>
                </a:cubicBezTo>
                <a:cubicBezTo>
                  <a:pt x="18" y="31"/>
                  <a:pt x="18" y="31"/>
                  <a:pt x="18" y="31"/>
                </a:cubicBezTo>
                <a:cubicBezTo>
                  <a:pt x="18" y="31"/>
                  <a:pt x="18" y="31"/>
                  <a:pt x="18" y="31"/>
                </a:cubicBezTo>
                <a:cubicBezTo>
                  <a:pt x="18" y="31"/>
                  <a:pt x="18" y="30"/>
                  <a:pt x="18" y="30"/>
                </a:cubicBezTo>
                <a:cubicBezTo>
                  <a:pt x="18" y="30"/>
                  <a:pt x="18" y="30"/>
                  <a:pt x="18" y="30"/>
                </a:cubicBezTo>
                <a:cubicBezTo>
                  <a:pt x="19" y="30"/>
                  <a:pt x="19" y="30"/>
                  <a:pt x="19" y="30"/>
                </a:cubicBezTo>
                <a:cubicBezTo>
                  <a:pt x="19" y="30"/>
                  <a:pt x="19" y="30"/>
                  <a:pt x="19" y="30"/>
                </a:cubicBezTo>
                <a:cubicBezTo>
                  <a:pt x="19" y="30"/>
                  <a:pt x="19" y="30"/>
                  <a:pt x="19" y="30"/>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20" y="29"/>
                  <a:pt x="20" y="29"/>
                  <a:pt x="20" y="28"/>
                </a:cubicBezTo>
                <a:cubicBezTo>
                  <a:pt x="20" y="28"/>
                  <a:pt x="20" y="28"/>
                  <a:pt x="20" y="28"/>
                </a:cubicBezTo>
                <a:cubicBezTo>
                  <a:pt x="20" y="28"/>
                  <a:pt x="20" y="28"/>
                  <a:pt x="20" y="28"/>
                </a:cubicBezTo>
                <a:cubicBezTo>
                  <a:pt x="20" y="28"/>
                  <a:pt x="20" y="28"/>
                  <a:pt x="20" y="28"/>
                </a:cubicBezTo>
                <a:cubicBezTo>
                  <a:pt x="21" y="28"/>
                  <a:pt x="21" y="28"/>
                  <a:pt x="21" y="28"/>
                </a:cubicBezTo>
                <a:cubicBezTo>
                  <a:pt x="21" y="28"/>
                  <a:pt x="21" y="28"/>
                  <a:pt x="21" y="28"/>
                </a:cubicBezTo>
                <a:cubicBezTo>
                  <a:pt x="21" y="28"/>
                  <a:pt x="21" y="28"/>
                  <a:pt x="21" y="28"/>
                </a:cubicBezTo>
                <a:cubicBezTo>
                  <a:pt x="21" y="27"/>
                  <a:pt x="21" y="27"/>
                  <a:pt x="21" y="27"/>
                </a:cubicBezTo>
                <a:cubicBezTo>
                  <a:pt x="21" y="27"/>
                  <a:pt x="20" y="27"/>
                  <a:pt x="20" y="27"/>
                </a:cubicBezTo>
                <a:cubicBezTo>
                  <a:pt x="20" y="27"/>
                  <a:pt x="20" y="27"/>
                  <a:pt x="20" y="27"/>
                </a:cubicBezTo>
                <a:cubicBezTo>
                  <a:pt x="20" y="27"/>
                  <a:pt x="20" y="27"/>
                  <a:pt x="20" y="27"/>
                </a:cubicBezTo>
                <a:cubicBezTo>
                  <a:pt x="21" y="27"/>
                  <a:pt x="21" y="27"/>
                  <a:pt x="21" y="27"/>
                </a:cubicBezTo>
                <a:cubicBezTo>
                  <a:pt x="21" y="27"/>
                  <a:pt x="21" y="27"/>
                  <a:pt x="21" y="27"/>
                </a:cubicBezTo>
                <a:cubicBezTo>
                  <a:pt x="21" y="27"/>
                  <a:pt x="21" y="27"/>
                  <a:pt x="21" y="27"/>
                </a:cubicBezTo>
                <a:cubicBezTo>
                  <a:pt x="22" y="27"/>
                  <a:pt x="22" y="27"/>
                  <a:pt x="22" y="26"/>
                </a:cubicBezTo>
                <a:cubicBezTo>
                  <a:pt x="22" y="26"/>
                  <a:pt x="22" y="26"/>
                  <a:pt x="22" y="26"/>
                </a:cubicBezTo>
                <a:cubicBezTo>
                  <a:pt x="23" y="25"/>
                  <a:pt x="23" y="25"/>
                  <a:pt x="23" y="25"/>
                </a:cubicBezTo>
                <a:cubicBezTo>
                  <a:pt x="24" y="25"/>
                  <a:pt x="24" y="25"/>
                  <a:pt x="24" y="25"/>
                </a:cubicBezTo>
                <a:cubicBezTo>
                  <a:pt x="24" y="25"/>
                  <a:pt x="24" y="25"/>
                  <a:pt x="24" y="25"/>
                </a:cubicBezTo>
                <a:cubicBezTo>
                  <a:pt x="24" y="25"/>
                  <a:pt x="24" y="25"/>
                  <a:pt x="24" y="25"/>
                </a:cubicBezTo>
                <a:cubicBezTo>
                  <a:pt x="24" y="25"/>
                  <a:pt x="24" y="24"/>
                  <a:pt x="24" y="24"/>
                </a:cubicBezTo>
                <a:cubicBezTo>
                  <a:pt x="24" y="24"/>
                  <a:pt x="24" y="24"/>
                  <a:pt x="25" y="24"/>
                </a:cubicBezTo>
                <a:cubicBezTo>
                  <a:pt x="25" y="24"/>
                  <a:pt x="25" y="24"/>
                  <a:pt x="25" y="24"/>
                </a:cubicBezTo>
                <a:cubicBezTo>
                  <a:pt x="25" y="24"/>
                  <a:pt x="25" y="24"/>
                  <a:pt x="25" y="23"/>
                </a:cubicBezTo>
                <a:cubicBezTo>
                  <a:pt x="25" y="23"/>
                  <a:pt x="25" y="23"/>
                  <a:pt x="25" y="23"/>
                </a:cubicBezTo>
                <a:cubicBezTo>
                  <a:pt x="25" y="23"/>
                  <a:pt x="25" y="23"/>
                  <a:pt x="25" y="23"/>
                </a:cubicBezTo>
                <a:cubicBezTo>
                  <a:pt x="25" y="23"/>
                  <a:pt x="25" y="22"/>
                  <a:pt x="25" y="22"/>
                </a:cubicBezTo>
                <a:cubicBezTo>
                  <a:pt x="26" y="22"/>
                  <a:pt x="26" y="21"/>
                  <a:pt x="27" y="21"/>
                </a:cubicBezTo>
                <a:cubicBezTo>
                  <a:pt x="27" y="21"/>
                  <a:pt x="27" y="21"/>
                  <a:pt x="27" y="21"/>
                </a:cubicBezTo>
                <a:cubicBezTo>
                  <a:pt x="28" y="21"/>
                  <a:pt x="28" y="21"/>
                  <a:pt x="28" y="21"/>
                </a:cubicBezTo>
                <a:cubicBezTo>
                  <a:pt x="28" y="21"/>
                  <a:pt x="28" y="20"/>
                  <a:pt x="28" y="20"/>
                </a:cubicBezTo>
                <a:cubicBezTo>
                  <a:pt x="28" y="20"/>
                  <a:pt x="28" y="20"/>
                  <a:pt x="28" y="20"/>
                </a:cubicBezTo>
                <a:cubicBezTo>
                  <a:pt x="28" y="20"/>
                  <a:pt x="28" y="20"/>
                  <a:pt x="28" y="20"/>
                </a:cubicBezTo>
                <a:cubicBezTo>
                  <a:pt x="29" y="20"/>
                  <a:pt x="29" y="20"/>
                  <a:pt x="29" y="20"/>
                </a:cubicBezTo>
                <a:cubicBezTo>
                  <a:pt x="29" y="20"/>
                  <a:pt x="29" y="20"/>
                  <a:pt x="29" y="20"/>
                </a:cubicBezTo>
                <a:cubicBezTo>
                  <a:pt x="29" y="20"/>
                  <a:pt x="29" y="20"/>
                  <a:pt x="29" y="20"/>
                </a:cubicBezTo>
                <a:cubicBezTo>
                  <a:pt x="29" y="20"/>
                  <a:pt x="29" y="20"/>
                  <a:pt x="29" y="20"/>
                </a:cubicBezTo>
                <a:cubicBezTo>
                  <a:pt x="29" y="20"/>
                  <a:pt x="29" y="20"/>
                  <a:pt x="30" y="20"/>
                </a:cubicBezTo>
                <a:cubicBezTo>
                  <a:pt x="30" y="19"/>
                  <a:pt x="30" y="19"/>
                  <a:pt x="30" y="19"/>
                </a:cubicBezTo>
                <a:cubicBezTo>
                  <a:pt x="30" y="19"/>
                  <a:pt x="30" y="19"/>
                  <a:pt x="30" y="19"/>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1" y="18"/>
                  <a:pt x="31" y="18"/>
                  <a:pt x="31" y="18"/>
                </a:cubicBezTo>
                <a:cubicBezTo>
                  <a:pt x="31" y="18"/>
                  <a:pt x="31" y="17"/>
                  <a:pt x="31" y="17"/>
                </a:cubicBezTo>
                <a:cubicBezTo>
                  <a:pt x="31" y="17"/>
                  <a:pt x="31" y="17"/>
                  <a:pt x="31" y="17"/>
                </a:cubicBezTo>
                <a:cubicBezTo>
                  <a:pt x="31" y="17"/>
                  <a:pt x="31" y="17"/>
                  <a:pt x="31" y="17"/>
                </a:cubicBezTo>
                <a:cubicBezTo>
                  <a:pt x="31" y="17"/>
                  <a:pt x="31" y="17"/>
                  <a:pt x="31" y="17"/>
                </a:cubicBezTo>
                <a:cubicBezTo>
                  <a:pt x="32" y="17"/>
                  <a:pt x="32" y="17"/>
                  <a:pt x="32" y="17"/>
                </a:cubicBezTo>
                <a:cubicBezTo>
                  <a:pt x="32" y="17"/>
                  <a:pt x="32" y="17"/>
                  <a:pt x="32" y="17"/>
                </a:cubicBezTo>
                <a:cubicBezTo>
                  <a:pt x="32" y="17"/>
                  <a:pt x="32" y="17"/>
                  <a:pt x="32" y="17"/>
                </a:cubicBezTo>
                <a:cubicBezTo>
                  <a:pt x="32" y="17"/>
                  <a:pt x="32" y="17"/>
                  <a:pt x="32" y="17"/>
                </a:cubicBezTo>
                <a:cubicBezTo>
                  <a:pt x="32" y="17"/>
                  <a:pt x="32" y="17"/>
                  <a:pt x="32" y="17"/>
                </a:cubicBezTo>
                <a:cubicBezTo>
                  <a:pt x="33" y="17"/>
                  <a:pt x="33" y="17"/>
                  <a:pt x="33" y="16"/>
                </a:cubicBezTo>
                <a:cubicBezTo>
                  <a:pt x="33" y="16"/>
                  <a:pt x="33" y="16"/>
                  <a:pt x="33" y="16"/>
                </a:cubicBezTo>
                <a:cubicBezTo>
                  <a:pt x="33" y="16"/>
                  <a:pt x="33" y="16"/>
                  <a:pt x="33" y="16"/>
                </a:cubicBezTo>
                <a:cubicBezTo>
                  <a:pt x="33" y="16"/>
                  <a:pt x="33" y="16"/>
                  <a:pt x="33" y="16"/>
                </a:cubicBezTo>
                <a:cubicBezTo>
                  <a:pt x="34" y="16"/>
                  <a:pt x="34" y="16"/>
                  <a:pt x="34" y="16"/>
                </a:cubicBezTo>
                <a:cubicBezTo>
                  <a:pt x="34" y="16"/>
                  <a:pt x="34" y="16"/>
                  <a:pt x="34" y="16"/>
                </a:cubicBezTo>
                <a:cubicBezTo>
                  <a:pt x="34" y="16"/>
                  <a:pt x="34" y="16"/>
                  <a:pt x="34" y="16"/>
                </a:cubicBezTo>
                <a:cubicBezTo>
                  <a:pt x="34" y="16"/>
                  <a:pt x="34" y="16"/>
                  <a:pt x="34" y="16"/>
                </a:cubicBezTo>
                <a:cubicBezTo>
                  <a:pt x="35" y="16"/>
                  <a:pt x="35" y="15"/>
                  <a:pt x="35" y="15"/>
                </a:cubicBezTo>
                <a:cubicBezTo>
                  <a:pt x="35" y="15"/>
                  <a:pt x="35" y="15"/>
                  <a:pt x="35" y="15"/>
                </a:cubicBezTo>
                <a:cubicBezTo>
                  <a:pt x="34" y="15"/>
                  <a:pt x="34" y="15"/>
                  <a:pt x="34" y="15"/>
                </a:cubicBezTo>
                <a:cubicBezTo>
                  <a:pt x="33" y="15"/>
                  <a:pt x="33" y="15"/>
                  <a:pt x="33" y="15"/>
                </a:cubicBezTo>
                <a:cubicBezTo>
                  <a:pt x="33" y="15"/>
                  <a:pt x="33" y="15"/>
                  <a:pt x="33" y="15"/>
                </a:cubicBezTo>
                <a:cubicBezTo>
                  <a:pt x="33" y="15"/>
                  <a:pt x="33" y="15"/>
                  <a:pt x="33" y="15"/>
                </a:cubicBezTo>
                <a:cubicBezTo>
                  <a:pt x="33" y="15"/>
                  <a:pt x="33" y="15"/>
                  <a:pt x="32" y="15"/>
                </a:cubicBezTo>
                <a:cubicBezTo>
                  <a:pt x="32" y="15"/>
                  <a:pt x="32" y="15"/>
                  <a:pt x="32" y="15"/>
                </a:cubicBezTo>
                <a:cubicBezTo>
                  <a:pt x="32" y="15"/>
                  <a:pt x="32" y="15"/>
                  <a:pt x="32" y="15"/>
                </a:cubicBezTo>
                <a:cubicBezTo>
                  <a:pt x="32" y="15"/>
                  <a:pt x="32" y="15"/>
                  <a:pt x="32" y="15"/>
                </a:cubicBezTo>
                <a:cubicBezTo>
                  <a:pt x="33" y="15"/>
                  <a:pt x="33" y="15"/>
                  <a:pt x="33" y="15"/>
                </a:cubicBezTo>
                <a:cubicBezTo>
                  <a:pt x="33" y="15"/>
                  <a:pt x="33" y="14"/>
                  <a:pt x="33" y="14"/>
                </a:cubicBezTo>
                <a:cubicBezTo>
                  <a:pt x="33" y="14"/>
                  <a:pt x="33" y="14"/>
                  <a:pt x="33" y="14"/>
                </a:cubicBezTo>
                <a:cubicBezTo>
                  <a:pt x="33" y="14"/>
                  <a:pt x="33" y="14"/>
                  <a:pt x="33" y="14"/>
                </a:cubicBezTo>
                <a:cubicBezTo>
                  <a:pt x="33" y="14"/>
                  <a:pt x="33" y="14"/>
                  <a:pt x="33" y="14"/>
                </a:cubicBezTo>
                <a:cubicBezTo>
                  <a:pt x="34" y="14"/>
                  <a:pt x="34" y="14"/>
                  <a:pt x="34" y="14"/>
                </a:cubicBezTo>
                <a:cubicBezTo>
                  <a:pt x="34" y="14"/>
                  <a:pt x="34" y="14"/>
                  <a:pt x="34" y="14"/>
                </a:cubicBezTo>
                <a:cubicBezTo>
                  <a:pt x="34" y="14"/>
                  <a:pt x="34" y="14"/>
                  <a:pt x="34" y="14"/>
                </a:cubicBezTo>
                <a:cubicBezTo>
                  <a:pt x="34" y="14"/>
                  <a:pt x="34" y="14"/>
                  <a:pt x="34" y="14"/>
                </a:cubicBezTo>
                <a:cubicBezTo>
                  <a:pt x="34" y="14"/>
                  <a:pt x="34" y="14"/>
                  <a:pt x="34" y="14"/>
                </a:cubicBezTo>
                <a:cubicBezTo>
                  <a:pt x="38" y="14"/>
                  <a:pt x="38" y="14"/>
                  <a:pt x="38" y="14"/>
                </a:cubicBezTo>
                <a:cubicBezTo>
                  <a:pt x="38" y="13"/>
                  <a:pt x="38" y="13"/>
                  <a:pt x="38" y="13"/>
                </a:cubicBezTo>
                <a:cubicBezTo>
                  <a:pt x="38" y="13"/>
                  <a:pt x="38"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2"/>
                </a:cubicBezTo>
                <a:cubicBezTo>
                  <a:pt x="39" y="12"/>
                  <a:pt x="40" y="12"/>
                  <a:pt x="40" y="12"/>
                </a:cubicBezTo>
                <a:cubicBezTo>
                  <a:pt x="40" y="12"/>
                  <a:pt x="40" y="12"/>
                  <a:pt x="40" y="12"/>
                </a:cubicBezTo>
                <a:cubicBezTo>
                  <a:pt x="40" y="12"/>
                  <a:pt x="40" y="12"/>
                  <a:pt x="40" y="12"/>
                </a:cubicBezTo>
                <a:cubicBezTo>
                  <a:pt x="40" y="12"/>
                  <a:pt x="40" y="12"/>
                  <a:pt x="41" y="12"/>
                </a:cubicBezTo>
                <a:cubicBezTo>
                  <a:pt x="41" y="12"/>
                  <a:pt x="41" y="12"/>
                  <a:pt x="41" y="12"/>
                </a:cubicBezTo>
                <a:cubicBezTo>
                  <a:pt x="41" y="12"/>
                  <a:pt x="41" y="12"/>
                  <a:pt x="41" y="12"/>
                </a:cubicBezTo>
                <a:cubicBezTo>
                  <a:pt x="41" y="12"/>
                  <a:pt x="41" y="12"/>
                  <a:pt x="41" y="12"/>
                </a:cubicBezTo>
                <a:cubicBezTo>
                  <a:pt x="41" y="12"/>
                  <a:pt x="41" y="12"/>
                  <a:pt x="42" y="12"/>
                </a:cubicBezTo>
                <a:cubicBezTo>
                  <a:pt x="42" y="12"/>
                  <a:pt x="42" y="12"/>
                  <a:pt x="42" y="12"/>
                </a:cubicBezTo>
                <a:cubicBezTo>
                  <a:pt x="42" y="12"/>
                  <a:pt x="42" y="11"/>
                  <a:pt x="42" y="11"/>
                </a:cubicBezTo>
                <a:cubicBezTo>
                  <a:pt x="42" y="11"/>
                  <a:pt x="42" y="10"/>
                  <a:pt x="42" y="10"/>
                </a:cubicBezTo>
                <a:cubicBezTo>
                  <a:pt x="42" y="10"/>
                  <a:pt x="42" y="10"/>
                  <a:pt x="42" y="10"/>
                </a:cubicBezTo>
                <a:cubicBezTo>
                  <a:pt x="42" y="10"/>
                  <a:pt x="42" y="10"/>
                  <a:pt x="42" y="10"/>
                </a:cubicBezTo>
                <a:cubicBezTo>
                  <a:pt x="42" y="8"/>
                  <a:pt x="42" y="8"/>
                  <a:pt x="42" y="8"/>
                </a:cubicBezTo>
                <a:cubicBezTo>
                  <a:pt x="41" y="8"/>
                  <a:pt x="41" y="8"/>
                  <a:pt x="41" y="8"/>
                </a:cubicBezTo>
                <a:cubicBezTo>
                  <a:pt x="41" y="8"/>
                  <a:pt x="41" y="8"/>
                  <a:pt x="41" y="8"/>
                </a:cubicBezTo>
                <a:cubicBezTo>
                  <a:pt x="41" y="8"/>
                  <a:pt x="40" y="8"/>
                  <a:pt x="40" y="8"/>
                </a:cubicBezTo>
                <a:cubicBezTo>
                  <a:pt x="40" y="8"/>
                  <a:pt x="40" y="8"/>
                  <a:pt x="40" y="8"/>
                </a:cubicBezTo>
                <a:cubicBezTo>
                  <a:pt x="40" y="8"/>
                  <a:pt x="40" y="8"/>
                  <a:pt x="40" y="8"/>
                </a:cubicBezTo>
                <a:cubicBezTo>
                  <a:pt x="40" y="8"/>
                  <a:pt x="40" y="8"/>
                  <a:pt x="40" y="8"/>
                </a:cubicBezTo>
                <a:cubicBezTo>
                  <a:pt x="40" y="8"/>
                  <a:pt x="40" y="8"/>
                  <a:pt x="39" y="8"/>
                </a:cubicBezTo>
                <a:cubicBezTo>
                  <a:pt x="40" y="8"/>
                  <a:pt x="40" y="8"/>
                  <a:pt x="40" y="8"/>
                </a:cubicBezTo>
                <a:cubicBezTo>
                  <a:pt x="40" y="8"/>
                  <a:pt x="40" y="8"/>
                  <a:pt x="40" y="8"/>
                </a:cubicBezTo>
                <a:cubicBezTo>
                  <a:pt x="40" y="8"/>
                  <a:pt x="40" y="8"/>
                  <a:pt x="40" y="8"/>
                </a:cubicBezTo>
                <a:cubicBezTo>
                  <a:pt x="40" y="7"/>
                  <a:pt x="40" y="7"/>
                  <a:pt x="40" y="7"/>
                </a:cubicBezTo>
                <a:cubicBezTo>
                  <a:pt x="40" y="7"/>
                  <a:pt x="40" y="7"/>
                  <a:pt x="40" y="7"/>
                </a:cubicBezTo>
                <a:cubicBezTo>
                  <a:pt x="40" y="7"/>
                  <a:pt x="40" y="7"/>
                  <a:pt x="39" y="7"/>
                </a:cubicBezTo>
                <a:cubicBezTo>
                  <a:pt x="39" y="7"/>
                  <a:pt x="39" y="7"/>
                  <a:pt x="39" y="7"/>
                </a:cubicBezTo>
                <a:cubicBezTo>
                  <a:pt x="37" y="7"/>
                  <a:pt x="37" y="7"/>
                  <a:pt x="37" y="7"/>
                </a:cubicBezTo>
                <a:cubicBezTo>
                  <a:pt x="37" y="7"/>
                  <a:pt x="37" y="7"/>
                  <a:pt x="37" y="7"/>
                </a:cubicBezTo>
                <a:cubicBezTo>
                  <a:pt x="37" y="7"/>
                  <a:pt x="36" y="8"/>
                  <a:pt x="36" y="8"/>
                </a:cubicBezTo>
                <a:cubicBezTo>
                  <a:pt x="36" y="8"/>
                  <a:pt x="36" y="8"/>
                  <a:pt x="36" y="8"/>
                </a:cubicBezTo>
                <a:cubicBezTo>
                  <a:pt x="36" y="8"/>
                  <a:pt x="36" y="8"/>
                  <a:pt x="36" y="8"/>
                </a:cubicBezTo>
                <a:cubicBezTo>
                  <a:pt x="36" y="8"/>
                  <a:pt x="35" y="8"/>
                  <a:pt x="35" y="8"/>
                </a:cubicBezTo>
                <a:cubicBezTo>
                  <a:pt x="34" y="8"/>
                  <a:pt x="34" y="8"/>
                  <a:pt x="34" y="8"/>
                </a:cubicBezTo>
                <a:cubicBezTo>
                  <a:pt x="34" y="8"/>
                  <a:pt x="34" y="8"/>
                  <a:pt x="34" y="8"/>
                </a:cubicBezTo>
                <a:cubicBezTo>
                  <a:pt x="34" y="8"/>
                  <a:pt x="34" y="8"/>
                  <a:pt x="34" y="8"/>
                </a:cubicBezTo>
                <a:cubicBezTo>
                  <a:pt x="34" y="9"/>
                  <a:pt x="34" y="9"/>
                  <a:pt x="34" y="9"/>
                </a:cubicBezTo>
                <a:cubicBezTo>
                  <a:pt x="34" y="9"/>
                  <a:pt x="34" y="9"/>
                  <a:pt x="34" y="9"/>
                </a:cubicBezTo>
                <a:cubicBezTo>
                  <a:pt x="34" y="9"/>
                  <a:pt x="34" y="10"/>
                  <a:pt x="34" y="10"/>
                </a:cubicBezTo>
                <a:cubicBezTo>
                  <a:pt x="34" y="10"/>
                  <a:pt x="34" y="10"/>
                  <a:pt x="34" y="10"/>
                </a:cubicBezTo>
                <a:cubicBezTo>
                  <a:pt x="34" y="10"/>
                  <a:pt x="34" y="10"/>
                  <a:pt x="34" y="10"/>
                </a:cubicBezTo>
                <a:cubicBezTo>
                  <a:pt x="33" y="10"/>
                  <a:pt x="33" y="10"/>
                  <a:pt x="33" y="10"/>
                </a:cubicBezTo>
                <a:cubicBezTo>
                  <a:pt x="33" y="10"/>
                  <a:pt x="33" y="10"/>
                  <a:pt x="33" y="10"/>
                </a:cubicBezTo>
                <a:cubicBezTo>
                  <a:pt x="33" y="10"/>
                  <a:pt x="33" y="11"/>
                  <a:pt x="32" y="11"/>
                </a:cubicBezTo>
                <a:cubicBezTo>
                  <a:pt x="32" y="11"/>
                  <a:pt x="32" y="11"/>
                  <a:pt x="32" y="11"/>
                </a:cubicBezTo>
                <a:cubicBezTo>
                  <a:pt x="32" y="11"/>
                  <a:pt x="32" y="11"/>
                  <a:pt x="31" y="11"/>
                </a:cubicBezTo>
                <a:cubicBezTo>
                  <a:pt x="31" y="11"/>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1"/>
                </a:cubicBezTo>
                <a:cubicBezTo>
                  <a:pt x="31" y="11"/>
                  <a:pt x="31" y="11"/>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9"/>
                  <a:pt x="31" y="9"/>
                  <a:pt x="31" y="9"/>
                </a:cubicBezTo>
                <a:cubicBezTo>
                  <a:pt x="31" y="9"/>
                  <a:pt x="31" y="9"/>
                  <a:pt x="31" y="9"/>
                </a:cubicBezTo>
                <a:cubicBezTo>
                  <a:pt x="31" y="9"/>
                  <a:pt x="32" y="9"/>
                  <a:pt x="32" y="9"/>
                </a:cubicBezTo>
                <a:cubicBezTo>
                  <a:pt x="32" y="9"/>
                  <a:pt x="32" y="9"/>
                  <a:pt x="32" y="9"/>
                </a:cubicBezTo>
                <a:cubicBezTo>
                  <a:pt x="32" y="8"/>
                  <a:pt x="32" y="8"/>
                  <a:pt x="32" y="8"/>
                </a:cubicBezTo>
                <a:cubicBezTo>
                  <a:pt x="32" y="8"/>
                  <a:pt x="32" y="8"/>
                  <a:pt x="32" y="8"/>
                </a:cubicBezTo>
                <a:cubicBezTo>
                  <a:pt x="32" y="8"/>
                  <a:pt x="32" y="8"/>
                  <a:pt x="32" y="7"/>
                </a:cubicBezTo>
                <a:cubicBezTo>
                  <a:pt x="32" y="7"/>
                  <a:pt x="32" y="7"/>
                  <a:pt x="32" y="7"/>
                </a:cubicBezTo>
                <a:cubicBezTo>
                  <a:pt x="32" y="8"/>
                  <a:pt x="32" y="8"/>
                  <a:pt x="32" y="8"/>
                </a:cubicBezTo>
                <a:cubicBezTo>
                  <a:pt x="32" y="7"/>
                  <a:pt x="32" y="7"/>
                  <a:pt x="32" y="7"/>
                </a:cubicBezTo>
                <a:cubicBezTo>
                  <a:pt x="32" y="7"/>
                  <a:pt x="32" y="7"/>
                  <a:pt x="32" y="7"/>
                </a:cubicBezTo>
                <a:cubicBezTo>
                  <a:pt x="32" y="7"/>
                  <a:pt x="32" y="7"/>
                  <a:pt x="32" y="7"/>
                </a:cubicBezTo>
                <a:cubicBezTo>
                  <a:pt x="32" y="7"/>
                  <a:pt x="32" y="7"/>
                  <a:pt x="32" y="7"/>
                </a:cubicBezTo>
                <a:cubicBezTo>
                  <a:pt x="34" y="7"/>
                  <a:pt x="34" y="7"/>
                  <a:pt x="34" y="7"/>
                </a:cubicBezTo>
                <a:cubicBezTo>
                  <a:pt x="34" y="7"/>
                  <a:pt x="34" y="7"/>
                  <a:pt x="34" y="7"/>
                </a:cubicBezTo>
                <a:cubicBezTo>
                  <a:pt x="34" y="7"/>
                  <a:pt x="34" y="7"/>
                  <a:pt x="34" y="7"/>
                </a:cubicBezTo>
                <a:cubicBezTo>
                  <a:pt x="34" y="7"/>
                  <a:pt x="34" y="7"/>
                  <a:pt x="34" y="7"/>
                </a:cubicBezTo>
                <a:cubicBezTo>
                  <a:pt x="34" y="7"/>
                  <a:pt x="34" y="6"/>
                  <a:pt x="34" y="6"/>
                </a:cubicBezTo>
                <a:cubicBezTo>
                  <a:pt x="34" y="6"/>
                  <a:pt x="35" y="6"/>
                  <a:pt x="35" y="6"/>
                </a:cubicBezTo>
                <a:cubicBezTo>
                  <a:pt x="35" y="6"/>
                  <a:pt x="35" y="6"/>
                  <a:pt x="35"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7" y="5"/>
                </a:cubicBezTo>
                <a:cubicBezTo>
                  <a:pt x="37" y="5"/>
                  <a:pt x="37" y="5"/>
                  <a:pt x="37" y="4"/>
                </a:cubicBezTo>
                <a:cubicBezTo>
                  <a:pt x="37" y="4"/>
                  <a:pt x="37" y="4"/>
                  <a:pt x="37" y="4"/>
                </a:cubicBezTo>
                <a:cubicBezTo>
                  <a:pt x="41" y="3"/>
                  <a:pt x="45" y="2"/>
                  <a:pt x="49" y="1"/>
                </a:cubicBezTo>
                <a:cubicBezTo>
                  <a:pt x="49" y="1"/>
                  <a:pt x="49" y="1"/>
                  <a:pt x="49" y="1"/>
                </a:cubicBezTo>
                <a:cubicBezTo>
                  <a:pt x="49" y="1"/>
                  <a:pt x="49" y="1"/>
                  <a:pt x="49" y="1"/>
                </a:cubicBezTo>
                <a:cubicBezTo>
                  <a:pt x="49" y="1"/>
                  <a:pt x="49" y="1"/>
                  <a:pt x="49" y="2"/>
                </a:cubicBezTo>
                <a:cubicBezTo>
                  <a:pt x="50" y="2"/>
                  <a:pt x="50" y="2"/>
                  <a:pt x="50" y="2"/>
                </a:cubicBezTo>
                <a:cubicBezTo>
                  <a:pt x="50" y="3"/>
                  <a:pt x="50" y="3"/>
                  <a:pt x="50" y="3"/>
                </a:cubicBezTo>
                <a:cubicBezTo>
                  <a:pt x="50" y="3"/>
                  <a:pt x="50" y="3"/>
                  <a:pt x="50" y="4"/>
                </a:cubicBezTo>
                <a:cubicBezTo>
                  <a:pt x="50" y="4"/>
                  <a:pt x="50" y="4"/>
                  <a:pt x="50" y="4"/>
                </a:cubicBezTo>
                <a:cubicBezTo>
                  <a:pt x="49" y="4"/>
                  <a:pt x="49" y="4"/>
                  <a:pt x="49" y="4"/>
                </a:cubicBezTo>
                <a:cubicBezTo>
                  <a:pt x="49" y="4"/>
                  <a:pt x="49" y="4"/>
                  <a:pt x="49" y="4"/>
                </a:cubicBezTo>
                <a:cubicBezTo>
                  <a:pt x="49" y="5"/>
                  <a:pt x="49" y="5"/>
                  <a:pt x="48" y="5"/>
                </a:cubicBezTo>
                <a:cubicBezTo>
                  <a:pt x="48" y="5"/>
                  <a:pt x="48" y="5"/>
                  <a:pt x="48" y="5"/>
                </a:cubicBezTo>
                <a:cubicBezTo>
                  <a:pt x="48" y="6"/>
                  <a:pt x="48" y="6"/>
                  <a:pt x="48" y="6"/>
                </a:cubicBezTo>
                <a:cubicBezTo>
                  <a:pt x="48" y="6"/>
                  <a:pt x="48" y="6"/>
                  <a:pt x="48" y="6"/>
                </a:cubicBezTo>
                <a:cubicBezTo>
                  <a:pt x="48" y="6"/>
                  <a:pt x="48" y="6"/>
                  <a:pt x="48" y="6"/>
                </a:cubicBezTo>
                <a:cubicBezTo>
                  <a:pt x="48" y="7"/>
                  <a:pt x="49" y="7"/>
                  <a:pt x="49" y="7"/>
                </a:cubicBezTo>
                <a:cubicBezTo>
                  <a:pt x="49" y="7"/>
                  <a:pt x="49" y="8"/>
                  <a:pt x="50" y="8"/>
                </a:cubicBezTo>
                <a:cubicBezTo>
                  <a:pt x="50" y="8"/>
                  <a:pt x="50" y="8"/>
                  <a:pt x="50" y="8"/>
                </a:cubicBezTo>
                <a:cubicBezTo>
                  <a:pt x="52" y="8"/>
                  <a:pt x="52" y="8"/>
                  <a:pt x="52" y="8"/>
                </a:cubicBezTo>
                <a:cubicBezTo>
                  <a:pt x="52" y="8"/>
                  <a:pt x="52" y="8"/>
                  <a:pt x="52" y="8"/>
                </a:cubicBezTo>
                <a:cubicBezTo>
                  <a:pt x="52" y="8"/>
                  <a:pt x="52" y="8"/>
                  <a:pt x="52" y="8"/>
                </a:cubicBezTo>
                <a:cubicBezTo>
                  <a:pt x="53" y="8"/>
                  <a:pt x="53" y="8"/>
                  <a:pt x="53" y="7"/>
                </a:cubicBezTo>
                <a:cubicBezTo>
                  <a:pt x="53" y="7"/>
                  <a:pt x="53" y="7"/>
                  <a:pt x="53" y="7"/>
                </a:cubicBezTo>
                <a:cubicBezTo>
                  <a:pt x="53" y="7"/>
                  <a:pt x="53" y="7"/>
                  <a:pt x="53" y="7"/>
                </a:cubicBezTo>
                <a:cubicBezTo>
                  <a:pt x="53" y="6"/>
                  <a:pt x="53" y="6"/>
                  <a:pt x="53" y="6"/>
                </a:cubicBezTo>
                <a:cubicBezTo>
                  <a:pt x="53" y="6"/>
                  <a:pt x="53" y="6"/>
                  <a:pt x="53" y="6"/>
                </a:cubicBezTo>
                <a:cubicBezTo>
                  <a:pt x="53" y="6"/>
                  <a:pt x="53" y="6"/>
                  <a:pt x="53" y="6"/>
                </a:cubicBezTo>
                <a:cubicBezTo>
                  <a:pt x="53" y="6"/>
                  <a:pt x="54" y="6"/>
                  <a:pt x="54" y="6"/>
                </a:cubicBezTo>
                <a:cubicBezTo>
                  <a:pt x="54" y="6"/>
                  <a:pt x="54" y="6"/>
                  <a:pt x="54" y="6"/>
                </a:cubicBezTo>
                <a:cubicBezTo>
                  <a:pt x="54" y="6"/>
                  <a:pt x="54" y="6"/>
                  <a:pt x="54" y="6"/>
                </a:cubicBezTo>
                <a:cubicBezTo>
                  <a:pt x="55" y="6"/>
                  <a:pt x="55" y="6"/>
                  <a:pt x="55" y="6"/>
                </a:cubicBezTo>
                <a:cubicBezTo>
                  <a:pt x="55" y="6"/>
                  <a:pt x="56" y="6"/>
                  <a:pt x="56" y="5"/>
                </a:cubicBezTo>
                <a:cubicBezTo>
                  <a:pt x="56" y="5"/>
                  <a:pt x="56" y="5"/>
                  <a:pt x="56" y="5"/>
                </a:cubicBezTo>
                <a:cubicBezTo>
                  <a:pt x="56" y="5"/>
                  <a:pt x="56" y="5"/>
                  <a:pt x="56" y="5"/>
                </a:cubicBezTo>
                <a:cubicBezTo>
                  <a:pt x="56" y="5"/>
                  <a:pt x="56" y="5"/>
                  <a:pt x="56" y="5"/>
                </a:cubicBezTo>
                <a:cubicBezTo>
                  <a:pt x="56" y="5"/>
                  <a:pt x="56" y="5"/>
                  <a:pt x="57" y="5"/>
                </a:cubicBezTo>
                <a:cubicBezTo>
                  <a:pt x="57" y="5"/>
                  <a:pt x="57" y="5"/>
                  <a:pt x="57" y="4"/>
                </a:cubicBezTo>
                <a:cubicBezTo>
                  <a:pt x="57" y="4"/>
                  <a:pt x="57" y="4"/>
                  <a:pt x="57" y="4"/>
                </a:cubicBezTo>
                <a:cubicBezTo>
                  <a:pt x="58" y="4"/>
                  <a:pt x="58" y="4"/>
                  <a:pt x="58" y="4"/>
                </a:cubicBezTo>
                <a:cubicBezTo>
                  <a:pt x="58" y="4"/>
                  <a:pt x="58" y="4"/>
                  <a:pt x="58" y="4"/>
                </a:cubicBezTo>
                <a:cubicBezTo>
                  <a:pt x="58" y="4"/>
                  <a:pt x="59" y="4"/>
                  <a:pt x="59" y="4"/>
                </a:cubicBezTo>
                <a:cubicBezTo>
                  <a:pt x="59" y="4"/>
                  <a:pt x="59" y="4"/>
                  <a:pt x="59" y="4"/>
                </a:cubicBezTo>
                <a:cubicBezTo>
                  <a:pt x="59" y="4"/>
                  <a:pt x="59" y="4"/>
                  <a:pt x="59" y="4"/>
                </a:cubicBezTo>
                <a:cubicBezTo>
                  <a:pt x="59" y="4"/>
                  <a:pt x="59" y="4"/>
                  <a:pt x="59" y="4"/>
                </a:cubicBezTo>
                <a:cubicBezTo>
                  <a:pt x="59" y="4"/>
                  <a:pt x="59" y="4"/>
                  <a:pt x="59" y="4"/>
                </a:cubicBezTo>
                <a:cubicBezTo>
                  <a:pt x="59" y="3"/>
                  <a:pt x="59" y="3"/>
                  <a:pt x="59" y="3"/>
                </a:cubicBezTo>
                <a:cubicBezTo>
                  <a:pt x="59" y="3"/>
                  <a:pt x="59" y="3"/>
                  <a:pt x="59" y="3"/>
                </a:cubicBezTo>
                <a:cubicBezTo>
                  <a:pt x="59" y="3"/>
                  <a:pt x="59" y="3"/>
                  <a:pt x="59" y="3"/>
                </a:cubicBezTo>
                <a:cubicBezTo>
                  <a:pt x="59" y="2"/>
                  <a:pt x="59" y="2"/>
                  <a:pt x="59" y="2"/>
                </a:cubicBezTo>
                <a:cubicBezTo>
                  <a:pt x="59" y="2"/>
                  <a:pt x="59" y="2"/>
                  <a:pt x="60" y="1"/>
                </a:cubicBezTo>
                <a:cubicBezTo>
                  <a:pt x="60" y="1"/>
                  <a:pt x="60" y="1"/>
                  <a:pt x="60" y="1"/>
                </a:cubicBezTo>
                <a:cubicBezTo>
                  <a:pt x="60" y="1"/>
                  <a:pt x="60" y="1"/>
                  <a:pt x="60" y="1"/>
                </a:cubicBezTo>
                <a:cubicBezTo>
                  <a:pt x="60" y="0"/>
                  <a:pt x="60" y="0"/>
                  <a:pt x="60" y="0"/>
                </a:cubicBezTo>
                <a:cubicBezTo>
                  <a:pt x="68" y="1"/>
                  <a:pt x="75" y="3"/>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7"/>
                  <a:pt x="82" y="7"/>
                  <a:pt x="82" y="7"/>
                </a:cubicBezTo>
                <a:cubicBezTo>
                  <a:pt x="82" y="7"/>
                  <a:pt x="82" y="7"/>
                  <a:pt x="82" y="7"/>
                </a:cubicBezTo>
                <a:cubicBezTo>
                  <a:pt x="82" y="7"/>
                  <a:pt x="82" y="7"/>
                  <a:pt x="82" y="7"/>
                </a:cubicBezTo>
                <a:cubicBezTo>
                  <a:pt x="82" y="7"/>
                  <a:pt x="82" y="7"/>
                  <a:pt x="82" y="7"/>
                </a:cubicBezTo>
                <a:cubicBezTo>
                  <a:pt x="82" y="7"/>
                  <a:pt x="82" y="7"/>
                  <a:pt x="82" y="7"/>
                </a:cubicBezTo>
                <a:cubicBezTo>
                  <a:pt x="82" y="8"/>
                  <a:pt x="82" y="8"/>
                  <a:pt x="82" y="8"/>
                </a:cubicBezTo>
                <a:cubicBezTo>
                  <a:pt x="82" y="8"/>
                  <a:pt x="82" y="8"/>
                  <a:pt x="82" y="8"/>
                </a:cubicBezTo>
                <a:cubicBezTo>
                  <a:pt x="82" y="8"/>
                  <a:pt x="82" y="9"/>
                  <a:pt x="82" y="9"/>
                </a:cubicBezTo>
                <a:cubicBezTo>
                  <a:pt x="82" y="9"/>
                  <a:pt x="82" y="9"/>
                  <a:pt x="82" y="9"/>
                </a:cubicBezTo>
                <a:cubicBezTo>
                  <a:pt x="83" y="9"/>
                  <a:pt x="83" y="10"/>
                  <a:pt x="83" y="10"/>
                </a:cubicBezTo>
                <a:cubicBezTo>
                  <a:pt x="83" y="10"/>
                  <a:pt x="83" y="10"/>
                  <a:pt x="83" y="10"/>
                </a:cubicBezTo>
                <a:cubicBezTo>
                  <a:pt x="83" y="10"/>
                  <a:pt x="83" y="10"/>
                  <a:pt x="83" y="10"/>
                </a:cubicBezTo>
                <a:cubicBezTo>
                  <a:pt x="83" y="10"/>
                  <a:pt x="83" y="10"/>
                  <a:pt x="83" y="10"/>
                </a:cubicBezTo>
                <a:cubicBezTo>
                  <a:pt x="83" y="10"/>
                  <a:pt x="83" y="10"/>
                  <a:pt x="83" y="10"/>
                </a:cubicBezTo>
                <a:cubicBezTo>
                  <a:pt x="83" y="11"/>
                  <a:pt x="83" y="11"/>
                  <a:pt x="83" y="11"/>
                </a:cubicBezTo>
                <a:cubicBezTo>
                  <a:pt x="83" y="10"/>
                  <a:pt x="83" y="10"/>
                  <a:pt x="83" y="10"/>
                </a:cubicBezTo>
                <a:cubicBezTo>
                  <a:pt x="81" y="10"/>
                  <a:pt x="81" y="10"/>
                  <a:pt x="81" y="10"/>
                </a:cubicBezTo>
                <a:cubicBezTo>
                  <a:pt x="81" y="10"/>
                  <a:pt x="81" y="10"/>
                  <a:pt x="81" y="10"/>
                </a:cubicBezTo>
                <a:cubicBezTo>
                  <a:pt x="81" y="10"/>
                  <a:pt x="81" y="10"/>
                  <a:pt x="81" y="10"/>
                </a:cubicBezTo>
                <a:cubicBezTo>
                  <a:pt x="81" y="10"/>
                  <a:pt x="81" y="11"/>
                  <a:pt x="81" y="11"/>
                </a:cubicBezTo>
                <a:cubicBezTo>
                  <a:pt x="81" y="11"/>
                  <a:pt x="81" y="11"/>
                  <a:pt x="81" y="11"/>
                </a:cubicBezTo>
                <a:cubicBezTo>
                  <a:pt x="81" y="11"/>
                  <a:pt x="81" y="11"/>
                  <a:pt x="81" y="11"/>
                </a:cubicBezTo>
                <a:cubicBezTo>
                  <a:pt x="80" y="11"/>
                  <a:pt x="80" y="11"/>
                  <a:pt x="80" y="11"/>
                </a:cubicBezTo>
                <a:cubicBezTo>
                  <a:pt x="80" y="11"/>
                  <a:pt x="80" y="11"/>
                  <a:pt x="80" y="11"/>
                </a:cubicBezTo>
                <a:cubicBezTo>
                  <a:pt x="80" y="11"/>
                  <a:pt x="80" y="11"/>
                  <a:pt x="80" y="11"/>
                </a:cubicBezTo>
                <a:cubicBezTo>
                  <a:pt x="79" y="11"/>
                  <a:pt x="79" y="11"/>
                  <a:pt x="79" y="11"/>
                </a:cubicBezTo>
                <a:cubicBezTo>
                  <a:pt x="79" y="11"/>
                  <a:pt x="79" y="11"/>
                  <a:pt x="79" y="11"/>
                </a:cubicBezTo>
                <a:cubicBezTo>
                  <a:pt x="79" y="11"/>
                  <a:pt x="79" y="11"/>
                  <a:pt x="79" y="11"/>
                </a:cubicBezTo>
                <a:cubicBezTo>
                  <a:pt x="79" y="11"/>
                  <a:pt x="79" y="11"/>
                  <a:pt x="79" y="11"/>
                </a:cubicBezTo>
                <a:cubicBezTo>
                  <a:pt x="78" y="11"/>
                  <a:pt x="78" y="11"/>
                  <a:pt x="78" y="12"/>
                </a:cubicBezTo>
                <a:cubicBezTo>
                  <a:pt x="77" y="12"/>
                  <a:pt x="77" y="12"/>
                  <a:pt x="77" y="13"/>
                </a:cubicBezTo>
                <a:cubicBezTo>
                  <a:pt x="77" y="13"/>
                  <a:pt x="77" y="13"/>
                  <a:pt x="77" y="13"/>
                </a:cubicBezTo>
                <a:cubicBezTo>
                  <a:pt x="77" y="13"/>
                  <a:pt x="77" y="13"/>
                  <a:pt x="77" y="13"/>
                </a:cubicBezTo>
                <a:cubicBezTo>
                  <a:pt x="77" y="13"/>
                  <a:pt x="76" y="13"/>
                  <a:pt x="76" y="14"/>
                </a:cubicBezTo>
                <a:cubicBezTo>
                  <a:pt x="76" y="14"/>
                  <a:pt x="76" y="14"/>
                  <a:pt x="76" y="14"/>
                </a:cubicBezTo>
                <a:cubicBezTo>
                  <a:pt x="76" y="14"/>
                  <a:pt x="76" y="14"/>
                  <a:pt x="76" y="14"/>
                </a:cubicBezTo>
                <a:cubicBezTo>
                  <a:pt x="77" y="15"/>
                  <a:pt x="77" y="16"/>
                  <a:pt x="78" y="16"/>
                </a:cubicBezTo>
                <a:cubicBezTo>
                  <a:pt x="78" y="16"/>
                  <a:pt x="78" y="17"/>
                  <a:pt x="79" y="17"/>
                </a:cubicBezTo>
                <a:cubicBezTo>
                  <a:pt x="79" y="18"/>
                  <a:pt x="80" y="19"/>
                  <a:pt x="80" y="20"/>
                </a:cubicBezTo>
                <a:cubicBezTo>
                  <a:pt x="80" y="20"/>
                  <a:pt x="80" y="20"/>
                  <a:pt x="80" y="20"/>
                </a:cubicBezTo>
                <a:cubicBezTo>
                  <a:pt x="81" y="20"/>
                  <a:pt x="81" y="20"/>
                  <a:pt x="81" y="20"/>
                </a:cubicBezTo>
                <a:cubicBezTo>
                  <a:pt x="81" y="20"/>
                  <a:pt x="81" y="20"/>
                  <a:pt x="81" y="19"/>
                </a:cubicBezTo>
                <a:cubicBezTo>
                  <a:pt x="81" y="19"/>
                  <a:pt x="81" y="19"/>
                  <a:pt x="81" y="19"/>
                </a:cubicBezTo>
                <a:cubicBezTo>
                  <a:pt x="81" y="19"/>
                  <a:pt x="81" y="19"/>
                  <a:pt x="81" y="19"/>
                </a:cubicBezTo>
                <a:cubicBezTo>
                  <a:pt x="81" y="19"/>
                  <a:pt x="81" y="19"/>
                  <a:pt x="81" y="19"/>
                </a:cubicBezTo>
                <a:cubicBezTo>
                  <a:pt x="83" y="19"/>
                  <a:pt x="83" y="19"/>
                  <a:pt x="83" y="19"/>
                </a:cubicBezTo>
                <a:cubicBezTo>
                  <a:pt x="83" y="19"/>
                  <a:pt x="83" y="19"/>
                  <a:pt x="83" y="19"/>
                </a:cubicBezTo>
                <a:cubicBezTo>
                  <a:pt x="83" y="19"/>
                  <a:pt x="83" y="19"/>
                  <a:pt x="83" y="19"/>
                </a:cubicBezTo>
                <a:cubicBezTo>
                  <a:pt x="83" y="19"/>
                  <a:pt x="83" y="19"/>
                  <a:pt x="83" y="18"/>
                </a:cubicBezTo>
                <a:cubicBezTo>
                  <a:pt x="83" y="18"/>
                  <a:pt x="84" y="18"/>
                  <a:pt x="84" y="18"/>
                </a:cubicBezTo>
                <a:cubicBezTo>
                  <a:pt x="84" y="18"/>
                  <a:pt x="84" y="18"/>
                  <a:pt x="84" y="18"/>
                </a:cubicBezTo>
                <a:cubicBezTo>
                  <a:pt x="84" y="18"/>
                  <a:pt x="84" y="18"/>
                  <a:pt x="84" y="19"/>
                </a:cubicBezTo>
                <a:cubicBezTo>
                  <a:pt x="84" y="19"/>
                  <a:pt x="84" y="19"/>
                  <a:pt x="84" y="19"/>
                </a:cubicBezTo>
                <a:cubicBezTo>
                  <a:pt x="84" y="19"/>
                  <a:pt x="85" y="19"/>
                  <a:pt x="85" y="19"/>
                </a:cubicBezTo>
                <a:cubicBezTo>
                  <a:pt x="85" y="19"/>
                  <a:pt x="85" y="19"/>
                  <a:pt x="85" y="19"/>
                </a:cubicBezTo>
                <a:cubicBezTo>
                  <a:pt x="85" y="19"/>
                  <a:pt x="85" y="19"/>
                  <a:pt x="85" y="19"/>
                </a:cubicBezTo>
                <a:cubicBezTo>
                  <a:pt x="85" y="19"/>
                  <a:pt x="85" y="19"/>
                  <a:pt x="85" y="19"/>
                </a:cubicBezTo>
                <a:cubicBezTo>
                  <a:pt x="85" y="19"/>
                  <a:pt x="86" y="19"/>
                  <a:pt x="86" y="19"/>
                </a:cubicBezTo>
                <a:cubicBezTo>
                  <a:pt x="86" y="19"/>
                  <a:pt x="86" y="19"/>
                  <a:pt x="86" y="20"/>
                </a:cubicBezTo>
                <a:cubicBezTo>
                  <a:pt x="86" y="20"/>
                  <a:pt x="86" y="20"/>
                  <a:pt x="86" y="20"/>
                </a:cubicBezTo>
                <a:cubicBezTo>
                  <a:pt x="86" y="20"/>
                  <a:pt x="86" y="20"/>
                  <a:pt x="86" y="20"/>
                </a:cubicBezTo>
                <a:cubicBezTo>
                  <a:pt x="87" y="20"/>
                  <a:pt x="87" y="20"/>
                  <a:pt x="87" y="20"/>
                </a:cubicBezTo>
                <a:cubicBezTo>
                  <a:pt x="87" y="20"/>
                  <a:pt x="87" y="20"/>
                  <a:pt x="87" y="20"/>
                </a:cubicBezTo>
                <a:cubicBezTo>
                  <a:pt x="87" y="20"/>
                  <a:pt x="87" y="20"/>
                  <a:pt x="87" y="20"/>
                </a:cubicBezTo>
                <a:cubicBezTo>
                  <a:pt x="87" y="20"/>
                  <a:pt x="87" y="20"/>
                  <a:pt x="87" y="20"/>
                </a:cubicBezTo>
                <a:cubicBezTo>
                  <a:pt x="88" y="20"/>
                  <a:pt x="88" y="20"/>
                  <a:pt x="88" y="21"/>
                </a:cubicBezTo>
                <a:cubicBezTo>
                  <a:pt x="88" y="21"/>
                  <a:pt x="88" y="21"/>
                  <a:pt x="88" y="21"/>
                </a:cubicBezTo>
                <a:cubicBezTo>
                  <a:pt x="88" y="23"/>
                  <a:pt x="88" y="23"/>
                  <a:pt x="88" y="23"/>
                </a:cubicBezTo>
                <a:cubicBezTo>
                  <a:pt x="89" y="23"/>
                  <a:pt x="89" y="23"/>
                  <a:pt x="89" y="23"/>
                </a:cubicBezTo>
                <a:cubicBezTo>
                  <a:pt x="89" y="23"/>
                  <a:pt x="89" y="23"/>
                  <a:pt x="89" y="23"/>
                </a:cubicBezTo>
                <a:cubicBezTo>
                  <a:pt x="89" y="23"/>
                  <a:pt x="89" y="23"/>
                  <a:pt x="89" y="23"/>
                </a:cubicBezTo>
                <a:cubicBezTo>
                  <a:pt x="89" y="23"/>
                  <a:pt x="89" y="23"/>
                  <a:pt x="89" y="23"/>
                </a:cubicBezTo>
                <a:cubicBezTo>
                  <a:pt x="89" y="24"/>
                  <a:pt x="89" y="24"/>
                  <a:pt x="89" y="24"/>
                </a:cubicBezTo>
                <a:cubicBezTo>
                  <a:pt x="90" y="24"/>
                  <a:pt x="90" y="24"/>
                  <a:pt x="90" y="24"/>
                </a:cubicBezTo>
                <a:cubicBezTo>
                  <a:pt x="90" y="23"/>
                  <a:pt x="90" y="23"/>
                  <a:pt x="90" y="23"/>
                </a:cubicBezTo>
                <a:cubicBezTo>
                  <a:pt x="90" y="23"/>
                  <a:pt x="90" y="23"/>
                  <a:pt x="90" y="23"/>
                </a:cubicBezTo>
                <a:cubicBezTo>
                  <a:pt x="90" y="23"/>
                  <a:pt x="90" y="23"/>
                  <a:pt x="90" y="23"/>
                </a:cubicBezTo>
                <a:cubicBezTo>
                  <a:pt x="90" y="23"/>
                  <a:pt x="91" y="22"/>
                  <a:pt x="91" y="22"/>
                </a:cubicBezTo>
                <a:cubicBezTo>
                  <a:pt x="91" y="22"/>
                  <a:pt x="91" y="22"/>
                  <a:pt x="91" y="22"/>
                </a:cubicBezTo>
                <a:cubicBezTo>
                  <a:pt x="91" y="20"/>
                  <a:pt x="91" y="20"/>
                  <a:pt x="91" y="20"/>
                </a:cubicBezTo>
                <a:cubicBezTo>
                  <a:pt x="91" y="20"/>
                  <a:pt x="90" y="20"/>
                  <a:pt x="90" y="20"/>
                </a:cubicBezTo>
                <a:cubicBezTo>
                  <a:pt x="90" y="20"/>
                  <a:pt x="90" y="20"/>
                  <a:pt x="90" y="20"/>
                </a:cubicBezTo>
                <a:cubicBezTo>
                  <a:pt x="90" y="19"/>
                  <a:pt x="90" y="19"/>
                  <a:pt x="89" y="19"/>
                </a:cubicBezTo>
                <a:cubicBezTo>
                  <a:pt x="89" y="19"/>
                  <a:pt x="89" y="19"/>
                  <a:pt x="89" y="19"/>
                </a:cubicBezTo>
                <a:cubicBezTo>
                  <a:pt x="89"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1" y="19"/>
                </a:cubicBezTo>
                <a:cubicBezTo>
                  <a:pt x="91" y="19"/>
                  <a:pt x="91" y="19"/>
                  <a:pt x="91" y="19"/>
                </a:cubicBezTo>
                <a:cubicBezTo>
                  <a:pt x="91" y="19"/>
                  <a:pt x="91" y="19"/>
                  <a:pt x="91" y="19"/>
                </a:cubicBezTo>
                <a:cubicBezTo>
                  <a:pt x="91" y="19"/>
                  <a:pt x="91" y="19"/>
                  <a:pt x="91" y="19"/>
                </a:cubicBezTo>
                <a:cubicBezTo>
                  <a:pt x="91" y="20"/>
                  <a:pt x="91" y="20"/>
                  <a:pt x="91" y="20"/>
                </a:cubicBezTo>
                <a:cubicBezTo>
                  <a:pt x="91" y="20"/>
                  <a:pt x="91" y="20"/>
                  <a:pt x="91" y="20"/>
                </a:cubicBezTo>
                <a:cubicBezTo>
                  <a:pt x="91" y="21"/>
                  <a:pt x="92" y="21"/>
                  <a:pt x="92" y="21"/>
                </a:cubicBezTo>
                <a:cubicBezTo>
                  <a:pt x="92" y="21"/>
                  <a:pt x="92" y="21"/>
                  <a:pt x="92" y="21"/>
                </a:cubicBezTo>
                <a:cubicBezTo>
                  <a:pt x="92" y="21"/>
                  <a:pt x="92" y="21"/>
                  <a:pt x="92" y="21"/>
                </a:cubicBezTo>
                <a:cubicBezTo>
                  <a:pt x="92" y="21"/>
                  <a:pt x="92" y="21"/>
                  <a:pt x="92" y="21"/>
                </a:cubicBezTo>
                <a:cubicBezTo>
                  <a:pt x="92" y="21"/>
                  <a:pt x="92" y="21"/>
                  <a:pt x="92" y="21"/>
                </a:cubicBezTo>
                <a:cubicBezTo>
                  <a:pt x="92" y="21"/>
                  <a:pt x="92" y="22"/>
                  <a:pt x="93" y="22"/>
                </a:cubicBezTo>
                <a:cubicBezTo>
                  <a:pt x="93" y="22"/>
                  <a:pt x="93" y="22"/>
                  <a:pt x="93" y="22"/>
                </a:cubicBezTo>
                <a:cubicBezTo>
                  <a:pt x="93" y="22"/>
                  <a:pt x="93" y="22"/>
                  <a:pt x="93" y="22"/>
                </a:cubicBezTo>
                <a:cubicBezTo>
                  <a:pt x="93" y="22"/>
                  <a:pt x="93" y="22"/>
                  <a:pt x="93" y="22"/>
                </a:cubicBezTo>
                <a:cubicBezTo>
                  <a:pt x="93" y="22"/>
                  <a:pt x="94" y="22"/>
                  <a:pt x="94" y="22"/>
                </a:cubicBezTo>
                <a:cubicBezTo>
                  <a:pt x="94" y="21"/>
                  <a:pt x="94" y="21"/>
                  <a:pt x="94" y="21"/>
                </a:cubicBezTo>
                <a:cubicBezTo>
                  <a:pt x="94" y="21"/>
                  <a:pt x="94" y="21"/>
                  <a:pt x="94" y="21"/>
                </a:cubicBezTo>
                <a:cubicBezTo>
                  <a:pt x="94" y="21"/>
                  <a:pt x="94" y="20"/>
                  <a:pt x="94" y="20"/>
                </a:cubicBezTo>
                <a:cubicBezTo>
                  <a:pt x="94" y="19"/>
                  <a:pt x="94" y="18"/>
                  <a:pt x="93" y="18"/>
                </a:cubicBezTo>
                <a:cubicBezTo>
                  <a:pt x="93" y="17"/>
                  <a:pt x="93" y="17"/>
                  <a:pt x="93" y="17"/>
                </a:cubicBezTo>
                <a:cubicBezTo>
                  <a:pt x="93" y="17"/>
                  <a:pt x="93" y="17"/>
                  <a:pt x="93" y="17"/>
                </a:cubicBezTo>
                <a:cubicBezTo>
                  <a:pt x="93" y="17"/>
                  <a:pt x="93" y="17"/>
                  <a:pt x="93" y="17"/>
                </a:cubicBezTo>
                <a:cubicBezTo>
                  <a:pt x="93" y="17"/>
                  <a:pt x="93" y="17"/>
                  <a:pt x="93" y="16"/>
                </a:cubicBezTo>
                <a:cubicBezTo>
                  <a:pt x="93" y="16"/>
                  <a:pt x="93" y="16"/>
                  <a:pt x="93" y="16"/>
                </a:cubicBezTo>
                <a:cubicBezTo>
                  <a:pt x="93" y="16"/>
                  <a:pt x="93" y="16"/>
                  <a:pt x="93" y="16"/>
                </a:cubicBezTo>
                <a:cubicBezTo>
                  <a:pt x="94" y="16"/>
                  <a:pt x="94" y="16"/>
                  <a:pt x="94" y="17"/>
                </a:cubicBezTo>
                <a:cubicBezTo>
                  <a:pt x="95" y="17"/>
                  <a:pt x="95" y="17"/>
                  <a:pt x="95" y="17"/>
                </a:cubicBezTo>
                <a:cubicBezTo>
                  <a:pt x="95" y="17"/>
                  <a:pt x="95" y="17"/>
                  <a:pt x="95" y="17"/>
                </a:cubicBezTo>
                <a:cubicBezTo>
                  <a:pt x="95" y="17"/>
                  <a:pt x="95" y="17"/>
                  <a:pt x="96" y="17"/>
                </a:cubicBezTo>
                <a:cubicBezTo>
                  <a:pt x="96" y="17"/>
                  <a:pt x="96" y="17"/>
                  <a:pt x="96" y="17"/>
                </a:cubicBezTo>
                <a:cubicBezTo>
                  <a:pt x="96" y="17"/>
                  <a:pt x="96" y="18"/>
                  <a:pt x="96" y="18"/>
                </a:cubicBezTo>
                <a:cubicBezTo>
                  <a:pt x="96" y="18"/>
                  <a:pt x="96" y="18"/>
                  <a:pt x="96" y="18"/>
                </a:cubicBezTo>
                <a:cubicBezTo>
                  <a:pt x="97" y="18"/>
                  <a:pt x="97" y="18"/>
                  <a:pt x="97" y="19"/>
                </a:cubicBezTo>
                <a:cubicBezTo>
                  <a:pt x="97" y="19"/>
                  <a:pt x="97" y="19"/>
                  <a:pt x="97" y="19"/>
                </a:cubicBezTo>
                <a:cubicBezTo>
                  <a:pt x="97" y="19"/>
                  <a:pt x="97" y="19"/>
                  <a:pt x="97" y="19"/>
                </a:cubicBezTo>
                <a:cubicBezTo>
                  <a:pt x="96" y="19"/>
                  <a:pt x="96" y="19"/>
                  <a:pt x="96" y="19"/>
                </a:cubicBezTo>
                <a:cubicBezTo>
                  <a:pt x="96" y="19"/>
                  <a:pt x="96" y="19"/>
                  <a:pt x="96" y="20"/>
                </a:cubicBezTo>
                <a:cubicBezTo>
                  <a:pt x="96" y="20"/>
                  <a:pt x="96" y="20"/>
                  <a:pt x="96" y="20"/>
                </a:cubicBezTo>
                <a:cubicBezTo>
                  <a:pt x="96" y="20"/>
                  <a:pt x="96" y="20"/>
                  <a:pt x="96" y="20"/>
                </a:cubicBezTo>
                <a:cubicBezTo>
                  <a:pt x="96" y="20"/>
                  <a:pt x="96" y="20"/>
                  <a:pt x="96" y="20"/>
                </a:cubicBezTo>
                <a:cubicBezTo>
                  <a:pt x="95" y="20"/>
                  <a:pt x="95" y="20"/>
                  <a:pt x="95" y="20"/>
                </a:cubicBezTo>
                <a:cubicBezTo>
                  <a:pt x="95" y="20"/>
                  <a:pt x="95" y="20"/>
                  <a:pt x="95" y="20"/>
                </a:cubicBezTo>
                <a:cubicBezTo>
                  <a:pt x="95" y="21"/>
                  <a:pt x="95" y="21"/>
                  <a:pt x="96" y="21"/>
                </a:cubicBezTo>
                <a:cubicBezTo>
                  <a:pt x="96" y="22"/>
                  <a:pt x="96" y="22"/>
                  <a:pt x="96" y="22"/>
                </a:cubicBezTo>
                <a:cubicBezTo>
                  <a:pt x="96" y="22"/>
                  <a:pt x="96" y="22"/>
                  <a:pt x="96" y="22"/>
                </a:cubicBezTo>
                <a:cubicBezTo>
                  <a:pt x="96" y="22"/>
                  <a:pt x="96" y="22"/>
                  <a:pt x="96" y="22"/>
                </a:cubicBezTo>
                <a:cubicBezTo>
                  <a:pt x="96" y="22"/>
                  <a:pt x="96" y="22"/>
                  <a:pt x="96" y="22"/>
                </a:cubicBezTo>
                <a:cubicBezTo>
                  <a:pt x="96" y="22"/>
                  <a:pt x="96" y="23"/>
                  <a:pt x="97" y="23"/>
                </a:cubicBezTo>
                <a:cubicBezTo>
                  <a:pt x="97" y="23"/>
                  <a:pt x="97" y="23"/>
                  <a:pt x="97" y="23"/>
                </a:cubicBezTo>
                <a:cubicBezTo>
                  <a:pt x="97" y="23"/>
                  <a:pt x="97" y="23"/>
                  <a:pt x="97" y="23"/>
                </a:cubicBezTo>
                <a:cubicBezTo>
                  <a:pt x="97" y="23"/>
                  <a:pt x="97" y="23"/>
                  <a:pt x="97" y="23"/>
                </a:cubicBezTo>
                <a:cubicBezTo>
                  <a:pt x="97" y="23"/>
                  <a:pt x="97" y="23"/>
                  <a:pt x="97" y="23"/>
                </a:cubicBezTo>
                <a:cubicBezTo>
                  <a:pt x="98" y="24"/>
                  <a:pt x="98" y="24"/>
                  <a:pt x="98" y="24"/>
                </a:cubicBezTo>
                <a:cubicBezTo>
                  <a:pt x="98" y="24"/>
                  <a:pt x="98" y="24"/>
                  <a:pt x="98" y="24"/>
                </a:cubicBezTo>
                <a:cubicBezTo>
                  <a:pt x="98" y="24"/>
                  <a:pt x="99" y="24"/>
                  <a:pt x="99" y="24"/>
                </a:cubicBezTo>
                <a:cubicBezTo>
                  <a:pt x="99" y="24"/>
                  <a:pt x="99" y="24"/>
                  <a:pt x="99" y="24"/>
                </a:cubicBezTo>
                <a:cubicBezTo>
                  <a:pt x="99" y="24"/>
                  <a:pt x="99" y="24"/>
                  <a:pt x="99" y="24"/>
                </a:cubicBezTo>
                <a:cubicBezTo>
                  <a:pt x="99" y="24"/>
                  <a:pt x="99" y="24"/>
                  <a:pt x="99" y="24"/>
                </a:cubicBezTo>
                <a:cubicBezTo>
                  <a:pt x="99" y="24"/>
                  <a:pt x="99" y="23"/>
                  <a:pt x="100" y="23"/>
                </a:cubicBezTo>
                <a:cubicBezTo>
                  <a:pt x="100" y="23"/>
                  <a:pt x="100" y="23"/>
                  <a:pt x="100" y="23"/>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5"/>
                  <a:pt x="100" y="25"/>
                  <a:pt x="100" y="25"/>
                </a:cubicBezTo>
                <a:cubicBezTo>
                  <a:pt x="100" y="25"/>
                  <a:pt x="100" y="25"/>
                  <a:pt x="100" y="25"/>
                </a:cubicBezTo>
                <a:cubicBezTo>
                  <a:pt x="100" y="25"/>
                  <a:pt x="100" y="26"/>
                  <a:pt x="101" y="26"/>
                </a:cubicBezTo>
                <a:cubicBezTo>
                  <a:pt x="101" y="26"/>
                  <a:pt x="101" y="26"/>
                  <a:pt x="101" y="26"/>
                </a:cubicBezTo>
                <a:cubicBezTo>
                  <a:pt x="101" y="26"/>
                  <a:pt x="101" y="26"/>
                  <a:pt x="101" y="26"/>
                </a:cubicBezTo>
                <a:cubicBezTo>
                  <a:pt x="101" y="26"/>
                  <a:pt x="101" y="26"/>
                  <a:pt x="101" y="26"/>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8"/>
                  <a:pt x="101" y="28"/>
                </a:cubicBezTo>
                <a:cubicBezTo>
                  <a:pt x="101" y="28"/>
                  <a:pt x="101" y="27"/>
                  <a:pt x="101" y="27"/>
                </a:cubicBezTo>
                <a:cubicBezTo>
                  <a:pt x="100" y="27"/>
                  <a:pt x="100" y="27"/>
                  <a:pt x="100" y="27"/>
                </a:cubicBezTo>
                <a:cubicBezTo>
                  <a:pt x="100" y="28"/>
                  <a:pt x="100" y="28"/>
                  <a:pt x="100" y="28"/>
                </a:cubicBezTo>
                <a:cubicBezTo>
                  <a:pt x="100" y="28"/>
                  <a:pt x="100" y="28"/>
                  <a:pt x="100" y="28"/>
                </a:cubicBezTo>
                <a:cubicBezTo>
                  <a:pt x="100" y="28"/>
                  <a:pt x="100" y="28"/>
                  <a:pt x="100" y="28"/>
                </a:cubicBezTo>
                <a:cubicBezTo>
                  <a:pt x="100" y="28"/>
                  <a:pt x="99" y="28"/>
                  <a:pt x="99" y="28"/>
                </a:cubicBezTo>
                <a:cubicBezTo>
                  <a:pt x="99" y="27"/>
                  <a:pt x="99" y="27"/>
                  <a:pt x="99" y="27"/>
                </a:cubicBezTo>
                <a:cubicBezTo>
                  <a:pt x="99" y="27"/>
                  <a:pt x="99"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7" y="27"/>
                  <a:pt x="97" y="27"/>
                  <a:pt x="97" y="27"/>
                </a:cubicBezTo>
                <a:cubicBezTo>
                  <a:pt x="97" y="27"/>
                  <a:pt x="97" y="27"/>
                  <a:pt x="97" y="26"/>
                </a:cubicBezTo>
                <a:cubicBezTo>
                  <a:pt x="96" y="26"/>
                  <a:pt x="96" y="26"/>
                  <a:pt x="96" y="26"/>
                </a:cubicBezTo>
                <a:cubicBezTo>
                  <a:pt x="96" y="27"/>
                  <a:pt x="96" y="27"/>
                  <a:pt x="96" y="27"/>
                </a:cubicBezTo>
                <a:cubicBezTo>
                  <a:pt x="96" y="27"/>
                  <a:pt x="96" y="28"/>
                  <a:pt x="96" y="28"/>
                </a:cubicBezTo>
                <a:cubicBezTo>
                  <a:pt x="96" y="28"/>
                  <a:pt x="96" y="28"/>
                  <a:pt x="96" y="28"/>
                </a:cubicBezTo>
                <a:cubicBezTo>
                  <a:pt x="96" y="28"/>
                  <a:pt x="96" y="28"/>
                  <a:pt x="95" y="28"/>
                </a:cubicBezTo>
                <a:cubicBezTo>
                  <a:pt x="95" y="28"/>
                  <a:pt x="95" y="28"/>
                  <a:pt x="95" y="28"/>
                </a:cubicBezTo>
                <a:cubicBezTo>
                  <a:pt x="95" y="28"/>
                  <a:pt x="95" y="28"/>
                  <a:pt x="95" y="28"/>
                </a:cubicBezTo>
                <a:cubicBezTo>
                  <a:pt x="95" y="28"/>
                  <a:pt x="95" y="28"/>
                  <a:pt x="95" y="28"/>
                </a:cubicBezTo>
                <a:cubicBezTo>
                  <a:pt x="95" y="27"/>
                  <a:pt x="95" y="27"/>
                  <a:pt x="95"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3" y="27"/>
                  <a:pt x="93" y="27"/>
                  <a:pt x="93" y="27"/>
                </a:cubicBezTo>
                <a:cubicBezTo>
                  <a:pt x="93" y="27"/>
                  <a:pt x="93" y="27"/>
                  <a:pt x="93" y="27"/>
                </a:cubicBezTo>
                <a:cubicBezTo>
                  <a:pt x="93" y="27"/>
                  <a:pt x="93" y="27"/>
                  <a:pt x="93" y="27"/>
                </a:cubicBezTo>
                <a:cubicBezTo>
                  <a:pt x="93" y="27"/>
                  <a:pt x="93" y="27"/>
                  <a:pt x="93" y="27"/>
                </a:cubicBezTo>
                <a:cubicBezTo>
                  <a:pt x="93" y="26"/>
                  <a:pt x="93" y="26"/>
                  <a:pt x="93" y="26"/>
                </a:cubicBezTo>
                <a:cubicBezTo>
                  <a:pt x="93" y="26"/>
                  <a:pt x="93" y="26"/>
                  <a:pt x="93" y="26"/>
                </a:cubicBezTo>
                <a:cubicBezTo>
                  <a:pt x="93" y="26"/>
                  <a:pt x="93" y="26"/>
                  <a:pt x="93" y="26"/>
                </a:cubicBezTo>
                <a:cubicBezTo>
                  <a:pt x="92" y="26"/>
                  <a:pt x="92" y="26"/>
                  <a:pt x="92" y="26"/>
                </a:cubicBezTo>
                <a:cubicBezTo>
                  <a:pt x="92" y="26"/>
                  <a:pt x="92" y="26"/>
                  <a:pt x="92" y="26"/>
                </a:cubicBezTo>
                <a:cubicBezTo>
                  <a:pt x="92" y="26"/>
                  <a:pt x="92" y="26"/>
                  <a:pt x="92" y="26"/>
                </a:cubicBezTo>
                <a:cubicBezTo>
                  <a:pt x="92" y="26"/>
                  <a:pt x="92" y="26"/>
                  <a:pt x="92" y="26"/>
                </a:cubicBezTo>
                <a:cubicBezTo>
                  <a:pt x="91" y="26"/>
                  <a:pt x="91" y="26"/>
                  <a:pt x="91" y="26"/>
                </a:cubicBezTo>
                <a:cubicBezTo>
                  <a:pt x="91" y="26"/>
                  <a:pt x="91" y="26"/>
                  <a:pt x="91" y="26"/>
                </a:cubicBezTo>
                <a:cubicBezTo>
                  <a:pt x="91" y="26"/>
                  <a:pt x="91" y="26"/>
                  <a:pt x="91" y="26"/>
                </a:cubicBezTo>
                <a:cubicBezTo>
                  <a:pt x="90" y="26"/>
                  <a:pt x="90" y="26"/>
                  <a:pt x="90" y="26"/>
                </a:cubicBezTo>
                <a:cubicBezTo>
                  <a:pt x="90" y="26"/>
                  <a:pt x="90" y="26"/>
                  <a:pt x="90" y="26"/>
                </a:cubicBezTo>
                <a:cubicBezTo>
                  <a:pt x="90" y="26"/>
                  <a:pt x="90" y="26"/>
                  <a:pt x="90" y="26"/>
                </a:cubicBezTo>
                <a:cubicBezTo>
                  <a:pt x="90" y="26"/>
                  <a:pt x="90" y="26"/>
                  <a:pt x="90" y="25"/>
                </a:cubicBezTo>
                <a:cubicBezTo>
                  <a:pt x="90" y="25"/>
                  <a:pt x="90" y="25"/>
                  <a:pt x="90" y="25"/>
                </a:cubicBezTo>
                <a:cubicBezTo>
                  <a:pt x="89" y="25"/>
                  <a:pt x="89" y="25"/>
                  <a:pt x="89" y="25"/>
                </a:cubicBezTo>
                <a:cubicBezTo>
                  <a:pt x="89" y="25"/>
                  <a:pt x="89" y="25"/>
                  <a:pt x="89" y="25"/>
                </a:cubicBezTo>
                <a:cubicBezTo>
                  <a:pt x="89" y="25"/>
                  <a:pt x="89" y="25"/>
                  <a:pt x="89" y="25"/>
                </a:cubicBezTo>
                <a:cubicBezTo>
                  <a:pt x="89" y="25"/>
                  <a:pt x="89" y="25"/>
                  <a:pt x="89" y="25"/>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3"/>
                  <a:pt x="89" y="23"/>
                </a:cubicBezTo>
                <a:cubicBezTo>
                  <a:pt x="88" y="23"/>
                  <a:pt x="88" y="23"/>
                  <a:pt x="88" y="23"/>
                </a:cubicBezTo>
                <a:cubicBezTo>
                  <a:pt x="88" y="23"/>
                  <a:pt x="88" y="23"/>
                  <a:pt x="88" y="23"/>
                </a:cubicBezTo>
                <a:cubicBezTo>
                  <a:pt x="88" y="23"/>
                  <a:pt x="88" y="23"/>
                  <a:pt x="88" y="23"/>
                </a:cubicBezTo>
                <a:cubicBezTo>
                  <a:pt x="88" y="22"/>
                  <a:pt x="88" y="22"/>
                  <a:pt x="88" y="22"/>
                </a:cubicBezTo>
                <a:cubicBezTo>
                  <a:pt x="87" y="22"/>
                  <a:pt x="87" y="22"/>
                  <a:pt x="87" y="22"/>
                </a:cubicBezTo>
                <a:cubicBezTo>
                  <a:pt x="87" y="22"/>
                  <a:pt x="86" y="23"/>
                  <a:pt x="86" y="23"/>
                </a:cubicBezTo>
                <a:cubicBezTo>
                  <a:pt x="86" y="23"/>
                  <a:pt x="86" y="23"/>
                  <a:pt x="86" y="23"/>
                </a:cubicBezTo>
                <a:cubicBezTo>
                  <a:pt x="86" y="23"/>
                  <a:pt x="86" y="23"/>
                  <a:pt x="86" y="23"/>
                </a:cubicBezTo>
                <a:cubicBezTo>
                  <a:pt x="85" y="23"/>
                  <a:pt x="85" y="23"/>
                  <a:pt x="85" y="23"/>
                </a:cubicBezTo>
                <a:cubicBezTo>
                  <a:pt x="85" y="23"/>
                  <a:pt x="85" y="23"/>
                  <a:pt x="84" y="23"/>
                </a:cubicBezTo>
                <a:cubicBezTo>
                  <a:pt x="84" y="23"/>
                  <a:pt x="83" y="23"/>
                  <a:pt x="83" y="23"/>
                </a:cubicBezTo>
                <a:cubicBezTo>
                  <a:pt x="83" y="23"/>
                  <a:pt x="83" y="23"/>
                  <a:pt x="83" y="23"/>
                </a:cubicBezTo>
                <a:cubicBezTo>
                  <a:pt x="82" y="23"/>
                  <a:pt x="82" y="23"/>
                  <a:pt x="82" y="23"/>
                </a:cubicBezTo>
                <a:cubicBezTo>
                  <a:pt x="82" y="23"/>
                  <a:pt x="82" y="23"/>
                  <a:pt x="82" y="23"/>
                </a:cubicBezTo>
                <a:cubicBezTo>
                  <a:pt x="82" y="23"/>
                  <a:pt x="82" y="23"/>
                  <a:pt x="82" y="23"/>
                </a:cubicBezTo>
                <a:cubicBezTo>
                  <a:pt x="82" y="23"/>
                  <a:pt x="82" y="23"/>
                  <a:pt x="82" y="23"/>
                </a:cubicBezTo>
                <a:cubicBezTo>
                  <a:pt x="82" y="23"/>
                  <a:pt x="82" y="23"/>
                  <a:pt x="81" y="23"/>
                </a:cubicBezTo>
                <a:cubicBezTo>
                  <a:pt x="81" y="23"/>
                  <a:pt x="81" y="23"/>
                  <a:pt x="81" y="23"/>
                </a:cubicBezTo>
                <a:cubicBezTo>
                  <a:pt x="81" y="23"/>
                  <a:pt x="81" y="23"/>
                  <a:pt x="81" y="23"/>
                </a:cubicBezTo>
                <a:cubicBezTo>
                  <a:pt x="81" y="23"/>
                  <a:pt x="81" y="23"/>
                  <a:pt x="81" y="23"/>
                </a:cubicBezTo>
                <a:cubicBezTo>
                  <a:pt x="81" y="24"/>
                  <a:pt x="81" y="24"/>
                  <a:pt x="81" y="24"/>
                </a:cubicBezTo>
                <a:cubicBezTo>
                  <a:pt x="81" y="24"/>
                  <a:pt x="81" y="24"/>
                  <a:pt x="81" y="24"/>
                </a:cubicBezTo>
                <a:cubicBezTo>
                  <a:pt x="81" y="24"/>
                  <a:pt x="81" y="24"/>
                  <a:pt x="80" y="24"/>
                </a:cubicBezTo>
                <a:cubicBezTo>
                  <a:pt x="80" y="24"/>
                  <a:pt x="80" y="24"/>
                  <a:pt x="80" y="24"/>
                </a:cubicBezTo>
                <a:cubicBezTo>
                  <a:pt x="79" y="24"/>
                  <a:pt x="79" y="24"/>
                  <a:pt x="79" y="24"/>
                </a:cubicBezTo>
                <a:cubicBezTo>
                  <a:pt x="79" y="24"/>
                  <a:pt x="79" y="24"/>
                  <a:pt x="79" y="24"/>
                </a:cubicBezTo>
                <a:cubicBezTo>
                  <a:pt x="79" y="24"/>
                  <a:pt x="79" y="24"/>
                  <a:pt x="78" y="24"/>
                </a:cubicBezTo>
                <a:cubicBezTo>
                  <a:pt x="78" y="24"/>
                  <a:pt x="78" y="24"/>
                  <a:pt x="78" y="24"/>
                </a:cubicBezTo>
                <a:cubicBezTo>
                  <a:pt x="78" y="24"/>
                  <a:pt x="78" y="24"/>
                  <a:pt x="78" y="24"/>
                </a:cubicBezTo>
                <a:cubicBezTo>
                  <a:pt x="78" y="24"/>
                  <a:pt x="78" y="24"/>
                  <a:pt x="78" y="24"/>
                </a:cubicBezTo>
                <a:cubicBezTo>
                  <a:pt x="78" y="24"/>
                  <a:pt x="78" y="24"/>
                  <a:pt x="78" y="24"/>
                </a:cubicBezTo>
                <a:cubicBezTo>
                  <a:pt x="78" y="24"/>
                  <a:pt x="78" y="24"/>
                  <a:pt x="78" y="25"/>
                </a:cubicBezTo>
                <a:cubicBezTo>
                  <a:pt x="78" y="25"/>
                  <a:pt x="78" y="25"/>
                  <a:pt x="77" y="25"/>
                </a:cubicBezTo>
                <a:cubicBezTo>
                  <a:pt x="77" y="25"/>
                  <a:pt x="77" y="25"/>
                  <a:pt x="77" y="25"/>
                </a:cubicBezTo>
                <a:cubicBezTo>
                  <a:pt x="77" y="25"/>
                  <a:pt x="77" y="25"/>
                  <a:pt x="76" y="25"/>
                </a:cubicBezTo>
                <a:cubicBezTo>
                  <a:pt x="76" y="25"/>
                  <a:pt x="76" y="26"/>
                  <a:pt x="76" y="26"/>
                </a:cubicBezTo>
                <a:cubicBezTo>
                  <a:pt x="76" y="26"/>
                  <a:pt x="76" y="26"/>
                  <a:pt x="76" y="26"/>
                </a:cubicBezTo>
                <a:cubicBezTo>
                  <a:pt x="76" y="26"/>
                  <a:pt x="76" y="26"/>
                  <a:pt x="76" y="26"/>
                </a:cubicBezTo>
                <a:cubicBezTo>
                  <a:pt x="76" y="26"/>
                  <a:pt x="76" y="26"/>
                  <a:pt x="76" y="26"/>
                </a:cubicBezTo>
                <a:cubicBezTo>
                  <a:pt x="76" y="26"/>
                  <a:pt x="76" y="26"/>
                  <a:pt x="76" y="26"/>
                </a:cubicBezTo>
                <a:cubicBezTo>
                  <a:pt x="76" y="26"/>
                  <a:pt x="76" y="26"/>
                  <a:pt x="75" y="26"/>
                </a:cubicBezTo>
                <a:cubicBezTo>
                  <a:pt x="75" y="26"/>
                  <a:pt x="75" y="27"/>
                  <a:pt x="75" y="27"/>
                </a:cubicBezTo>
                <a:cubicBezTo>
                  <a:pt x="75" y="27"/>
                  <a:pt x="75" y="27"/>
                  <a:pt x="75" y="27"/>
                </a:cubicBezTo>
                <a:cubicBezTo>
                  <a:pt x="75" y="28"/>
                  <a:pt x="75" y="28"/>
                  <a:pt x="75" y="28"/>
                </a:cubicBezTo>
                <a:cubicBezTo>
                  <a:pt x="74" y="28"/>
                  <a:pt x="74" y="28"/>
                  <a:pt x="74" y="28"/>
                </a:cubicBezTo>
                <a:cubicBezTo>
                  <a:pt x="74" y="28"/>
                  <a:pt x="74" y="28"/>
                  <a:pt x="74" y="28"/>
                </a:cubicBezTo>
                <a:cubicBezTo>
                  <a:pt x="75" y="29"/>
                  <a:pt x="75" y="29"/>
                  <a:pt x="74" y="30"/>
                </a:cubicBezTo>
                <a:cubicBezTo>
                  <a:pt x="74" y="30"/>
                  <a:pt x="74" y="30"/>
                  <a:pt x="74" y="30"/>
                </a:cubicBezTo>
                <a:cubicBezTo>
                  <a:pt x="74" y="30"/>
                  <a:pt x="74" y="30"/>
                  <a:pt x="74" y="30"/>
                </a:cubicBezTo>
                <a:cubicBezTo>
                  <a:pt x="74" y="30"/>
                  <a:pt x="74" y="30"/>
                  <a:pt x="74" y="30"/>
                </a:cubicBezTo>
                <a:cubicBezTo>
                  <a:pt x="74" y="30"/>
                  <a:pt x="73" y="30"/>
                  <a:pt x="73" y="30"/>
                </a:cubicBezTo>
                <a:cubicBezTo>
                  <a:pt x="73" y="30"/>
                  <a:pt x="73" y="30"/>
                  <a:pt x="73" y="30"/>
                </a:cubicBezTo>
                <a:cubicBezTo>
                  <a:pt x="73" y="30"/>
                  <a:pt x="73" y="30"/>
                  <a:pt x="73" y="30"/>
                </a:cubicBezTo>
                <a:cubicBezTo>
                  <a:pt x="73" y="30"/>
                  <a:pt x="73" y="30"/>
                  <a:pt x="72" y="30"/>
                </a:cubicBezTo>
                <a:cubicBezTo>
                  <a:pt x="72" y="30"/>
                  <a:pt x="72" y="30"/>
                  <a:pt x="72" y="30"/>
                </a:cubicBezTo>
                <a:cubicBezTo>
                  <a:pt x="72" y="30"/>
                  <a:pt x="72" y="30"/>
                  <a:pt x="72" y="30"/>
                </a:cubicBezTo>
                <a:cubicBezTo>
                  <a:pt x="72" y="30"/>
                  <a:pt x="72" y="30"/>
                  <a:pt x="72" y="30"/>
                </a:cubicBezTo>
                <a:cubicBezTo>
                  <a:pt x="72" y="30"/>
                  <a:pt x="72" y="30"/>
                  <a:pt x="72" y="31"/>
                </a:cubicBezTo>
                <a:cubicBezTo>
                  <a:pt x="71" y="31"/>
                  <a:pt x="71" y="31"/>
                  <a:pt x="71" y="32"/>
                </a:cubicBezTo>
                <a:cubicBezTo>
                  <a:pt x="71" y="32"/>
                  <a:pt x="71" y="32"/>
                  <a:pt x="71" y="32"/>
                </a:cubicBezTo>
                <a:cubicBezTo>
                  <a:pt x="71" y="32"/>
                  <a:pt x="71" y="33"/>
                  <a:pt x="71" y="33"/>
                </a:cubicBezTo>
                <a:cubicBezTo>
                  <a:pt x="71" y="33"/>
                  <a:pt x="71" y="33"/>
                  <a:pt x="71" y="33"/>
                </a:cubicBezTo>
                <a:cubicBezTo>
                  <a:pt x="71" y="33"/>
                  <a:pt x="71" y="33"/>
                  <a:pt x="71" y="33"/>
                </a:cubicBezTo>
                <a:cubicBezTo>
                  <a:pt x="71" y="34"/>
                  <a:pt x="71" y="34"/>
                  <a:pt x="71" y="34"/>
                </a:cubicBezTo>
                <a:cubicBezTo>
                  <a:pt x="71" y="34"/>
                  <a:pt x="71" y="34"/>
                  <a:pt x="70" y="35"/>
                </a:cubicBezTo>
                <a:cubicBezTo>
                  <a:pt x="70" y="35"/>
                  <a:pt x="70" y="35"/>
                  <a:pt x="70" y="35"/>
                </a:cubicBezTo>
                <a:cubicBezTo>
                  <a:pt x="70" y="35"/>
                  <a:pt x="70" y="35"/>
                  <a:pt x="70" y="35"/>
                </a:cubicBezTo>
                <a:cubicBezTo>
                  <a:pt x="70" y="35"/>
                  <a:pt x="70" y="35"/>
                  <a:pt x="70" y="35"/>
                </a:cubicBezTo>
                <a:cubicBezTo>
                  <a:pt x="70" y="35"/>
                  <a:pt x="70" y="35"/>
                  <a:pt x="70" y="36"/>
                </a:cubicBezTo>
                <a:cubicBezTo>
                  <a:pt x="70" y="36"/>
                  <a:pt x="70" y="36"/>
                  <a:pt x="69" y="36"/>
                </a:cubicBezTo>
                <a:cubicBezTo>
                  <a:pt x="69" y="36"/>
                  <a:pt x="69" y="36"/>
                  <a:pt x="69" y="36"/>
                </a:cubicBezTo>
                <a:cubicBezTo>
                  <a:pt x="69" y="36"/>
                  <a:pt x="69" y="36"/>
                  <a:pt x="69" y="36"/>
                </a:cubicBezTo>
                <a:cubicBezTo>
                  <a:pt x="69" y="38"/>
                  <a:pt x="69" y="38"/>
                  <a:pt x="69" y="38"/>
                </a:cubicBezTo>
                <a:cubicBezTo>
                  <a:pt x="69" y="38"/>
                  <a:pt x="69" y="38"/>
                  <a:pt x="69" y="38"/>
                </a:cubicBezTo>
                <a:cubicBezTo>
                  <a:pt x="69" y="38"/>
                  <a:pt x="69" y="38"/>
                  <a:pt x="69" y="38"/>
                </a:cubicBezTo>
                <a:cubicBezTo>
                  <a:pt x="69" y="39"/>
                  <a:pt x="69" y="39"/>
                  <a:pt x="69" y="39"/>
                </a:cubicBezTo>
                <a:cubicBezTo>
                  <a:pt x="69" y="39"/>
                  <a:pt x="69" y="39"/>
                  <a:pt x="70" y="39"/>
                </a:cubicBezTo>
                <a:cubicBezTo>
                  <a:pt x="70" y="39"/>
                  <a:pt x="70" y="39"/>
                  <a:pt x="70" y="39"/>
                </a:cubicBezTo>
                <a:cubicBezTo>
                  <a:pt x="70" y="39"/>
                  <a:pt x="70" y="39"/>
                  <a:pt x="70" y="39"/>
                </a:cubicBezTo>
                <a:cubicBezTo>
                  <a:pt x="70" y="39"/>
                  <a:pt x="70" y="39"/>
                  <a:pt x="70" y="39"/>
                </a:cubicBezTo>
                <a:cubicBezTo>
                  <a:pt x="70" y="39"/>
                  <a:pt x="70" y="39"/>
                  <a:pt x="70" y="40"/>
                </a:cubicBezTo>
                <a:cubicBezTo>
                  <a:pt x="70" y="40"/>
                  <a:pt x="70" y="40"/>
                  <a:pt x="70" y="40"/>
                </a:cubicBezTo>
                <a:cubicBezTo>
                  <a:pt x="70" y="40"/>
                  <a:pt x="70" y="40"/>
                  <a:pt x="70" y="40"/>
                </a:cubicBezTo>
                <a:cubicBezTo>
                  <a:pt x="70" y="40"/>
                  <a:pt x="70" y="40"/>
                  <a:pt x="70" y="41"/>
                </a:cubicBezTo>
                <a:cubicBezTo>
                  <a:pt x="70" y="41"/>
                  <a:pt x="70" y="41"/>
                  <a:pt x="70" y="41"/>
                </a:cubicBezTo>
                <a:cubicBezTo>
                  <a:pt x="70" y="41"/>
                  <a:pt x="70" y="42"/>
                  <a:pt x="70" y="42"/>
                </a:cubicBezTo>
                <a:cubicBezTo>
                  <a:pt x="70" y="42"/>
                  <a:pt x="70" y="42"/>
                  <a:pt x="70" y="42"/>
                </a:cubicBezTo>
                <a:cubicBezTo>
                  <a:pt x="70" y="43"/>
                  <a:pt x="69" y="43"/>
                  <a:pt x="69" y="43"/>
                </a:cubicBezTo>
                <a:cubicBezTo>
                  <a:pt x="69" y="44"/>
                  <a:pt x="69" y="44"/>
                  <a:pt x="69"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5"/>
                </a:cubicBezTo>
                <a:cubicBezTo>
                  <a:pt x="70" y="45"/>
                  <a:pt x="70" y="45"/>
                  <a:pt x="70" y="45"/>
                </a:cubicBezTo>
                <a:cubicBezTo>
                  <a:pt x="70" y="45"/>
                  <a:pt x="70" y="45"/>
                  <a:pt x="71" y="45"/>
                </a:cubicBezTo>
                <a:cubicBezTo>
                  <a:pt x="71" y="46"/>
                  <a:pt x="71" y="46"/>
                  <a:pt x="71" y="46"/>
                </a:cubicBezTo>
                <a:cubicBezTo>
                  <a:pt x="71" y="46"/>
                  <a:pt x="71" y="46"/>
                  <a:pt x="71" y="46"/>
                </a:cubicBezTo>
                <a:cubicBezTo>
                  <a:pt x="71" y="46"/>
                  <a:pt x="71" y="46"/>
                  <a:pt x="71" y="47"/>
                </a:cubicBezTo>
                <a:cubicBezTo>
                  <a:pt x="72" y="47"/>
                  <a:pt x="72" y="47"/>
                  <a:pt x="72" y="47"/>
                </a:cubicBezTo>
                <a:cubicBezTo>
                  <a:pt x="72" y="47"/>
                  <a:pt x="72" y="47"/>
                  <a:pt x="72" y="47"/>
                </a:cubicBezTo>
                <a:cubicBezTo>
                  <a:pt x="73" y="48"/>
                  <a:pt x="73" y="48"/>
                  <a:pt x="73" y="49"/>
                </a:cubicBezTo>
                <a:cubicBezTo>
                  <a:pt x="73" y="49"/>
                  <a:pt x="73" y="49"/>
                  <a:pt x="73" y="49"/>
                </a:cubicBezTo>
                <a:cubicBezTo>
                  <a:pt x="73" y="49"/>
                  <a:pt x="73" y="50"/>
                  <a:pt x="73" y="50"/>
                </a:cubicBezTo>
                <a:cubicBezTo>
                  <a:pt x="74" y="50"/>
                  <a:pt x="74" y="50"/>
                  <a:pt x="74" y="50"/>
                </a:cubicBezTo>
                <a:cubicBezTo>
                  <a:pt x="74" y="50"/>
                  <a:pt x="74" y="50"/>
                  <a:pt x="74" y="50"/>
                </a:cubicBezTo>
                <a:cubicBezTo>
                  <a:pt x="74" y="50"/>
                  <a:pt x="74" y="50"/>
                  <a:pt x="74" y="50"/>
                </a:cubicBezTo>
                <a:cubicBezTo>
                  <a:pt x="74" y="51"/>
                  <a:pt x="74" y="51"/>
                  <a:pt x="74" y="51"/>
                </a:cubicBezTo>
                <a:cubicBezTo>
                  <a:pt x="74" y="51"/>
                  <a:pt x="74" y="51"/>
                  <a:pt x="74" y="51"/>
                </a:cubicBezTo>
                <a:cubicBezTo>
                  <a:pt x="75" y="51"/>
                  <a:pt x="75" y="51"/>
                  <a:pt x="75" y="51"/>
                </a:cubicBezTo>
                <a:cubicBezTo>
                  <a:pt x="75" y="51"/>
                  <a:pt x="76" y="51"/>
                  <a:pt x="76" y="51"/>
                </a:cubicBezTo>
                <a:cubicBezTo>
                  <a:pt x="76" y="51"/>
                  <a:pt x="76" y="51"/>
                  <a:pt x="76" y="51"/>
                </a:cubicBezTo>
                <a:cubicBezTo>
                  <a:pt x="76" y="51"/>
                  <a:pt x="76" y="51"/>
                  <a:pt x="76" y="51"/>
                </a:cubicBezTo>
                <a:cubicBezTo>
                  <a:pt x="76" y="51"/>
                  <a:pt x="76" y="51"/>
                  <a:pt x="76" y="51"/>
                </a:cubicBezTo>
                <a:cubicBezTo>
                  <a:pt x="76" y="51"/>
                  <a:pt x="77" y="51"/>
                  <a:pt x="77" y="51"/>
                </a:cubicBezTo>
                <a:cubicBezTo>
                  <a:pt x="77" y="51"/>
                  <a:pt x="77" y="51"/>
                  <a:pt x="77" y="51"/>
                </a:cubicBezTo>
                <a:cubicBezTo>
                  <a:pt x="77" y="52"/>
                  <a:pt x="77" y="52"/>
                  <a:pt x="77" y="52"/>
                </a:cubicBezTo>
                <a:cubicBezTo>
                  <a:pt x="77" y="52"/>
                  <a:pt x="77" y="52"/>
                  <a:pt x="77" y="52"/>
                </a:cubicBezTo>
                <a:cubicBezTo>
                  <a:pt x="77" y="53"/>
                  <a:pt x="77" y="53"/>
                  <a:pt x="78" y="53"/>
                </a:cubicBezTo>
                <a:cubicBezTo>
                  <a:pt x="78" y="53"/>
                  <a:pt x="78" y="53"/>
                  <a:pt x="78" y="53"/>
                </a:cubicBezTo>
                <a:cubicBezTo>
                  <a:pt x="78" y="53"/>
                  <a:pt x="79" y="53"/>
                  <a:pt x="79" y="54"/>
                </a:cubicBezTo>
                <a:cubicBezTo>
                  <a:pt x="79" y="54"/>
                  <a:pt x="79" y="54"/>
                  <a:pt x="79" y="54"/>
                </a:cubicBezTo>
                <a:cubicBezTo>
                  <a:pt x="79" y="54"/>
                  <a:pt x="79" y="54"/>
                  <a:pt x="79" y="54"/>
                </a:cubicBezTo>
                <a:cubicBezTo>
                  <a:pt x="80" y="54"/>
                  <a:pt x="80" y="54"/>
                  <a:pt x="80" y="54"/>
                </a:cubicBezTo>
                <a:cubicBezTo>
                  <a:pt x="80" y="54"/>
                  <a:pt x="80" y="54"/>
                  <a:pt x="80" y="54"/>
                </a:cubicBezTo>
                <a:cubicBezTo>
                  <a:pt x="80" y="54"/>
                  <a:pt x="80" y="53"/>
                  <a:pt x="80" y="53"/>
                </a:cubicBezTo>
                <a:cubicBezTo>
                  <a:pt x="80" y="53"/>
                  <a:pt x="80" y="53"/>
                  <a:pt x="80" y="53"/>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2" y="53"/>
                  <a:pt x="82" y="53"/>
                </a:cubicBezTo>
                <a:cubicBezTo>
                  <a:pt x="82" y="53"/>
                  <a:pt x="82" y="53"/>
                  <a:pt x="82" y="53"/>
                </a:cubicBezTo>
                <a:cubicBezTo>
                  <a:pt x="82" y="53"/>
                  <a:pt x="82" y="53"/>
                  <a:pt x="82" y="53"/>
                </a:cubicBezTo>
                <a:cubicBezTo>
                  <a:pt x="83" y="53"/>
                  <a:pt x="83" y="53"/>
                  <a:pt x="83" y="53"/>
                </a:cubicBezTo>
                <a:cubicBezTo>
                  <a:pt x="83" y="53"/>
                  <a:pt x="83" y="53"/>
                  <a:pt x="83" y="53"/>
                </a:cubicBezTo>
                <a:cubicBezTo>
                  <a:pt x="83" y="53"/>
                  <a:pt x="83" y="53"/>
                  <a:pt x="83" y="53"/>
                </a:cubicBezTo>
                <a:cubicBezTo>
                  <a:pt x="83" y="54"/>
                  <a:pt x="83" y="54"/>
                  <a:pt x="83" y="54"/>
                </a:cubicBezTo>
                <a:cubicBezTo>
                  <a:pt x="83" y="54"/>
                  <a:pt x="84" y="54"/>
                  <a:pt x="84" y="54"/>
                </a:cubicBezTo>
                <a:cubicBezTo>
                  <a:pt x="84" y="54"/>
                  <a:pt x="84" y="54"/>
                  <a:pt x="84" y="54"/>
                </a:cubicBezTo>
                <a:cubicBezTo>
                  <a:pt x="84" y="54"/>
                  <a:pt x="84" y="54"/>
                  <a:pt x="85" y="54"/>
                </a:cubicBezTo>
                <a:cubicBezTo>
                  <a:pt x="85" y="54"/>
                  <a:pt x="85" y="54"/>
                  <a:pt x="85" y="54"/>
                </a:cubicBezTo>
                <a:cubicBezTo>
                  <a:pt x="85" y="54"/>
                  <a:pt x="85" y="54"/>
                  <a:pt x="85" y="54"/>
                </a:cubicBezTo>
                <a:cubicBezTo>
                  <a:pt x="85" y="54"/>
                  <a:pt x="85" y="54"/>
                  <a:pt x="85" y="54"/>
                </a:cubicBezTo>
                <a:cubicBezTo>
                  <a:pt x="86" y="54"/>
                  <a:pt x="86" y="53"/>
                  <a:pt x="86" y="53"/>
                </a:cubicBezTo>
                <a:cubicBezTo>
                  <a:pt x="86" y="53"/>
                  <a:pt x="86" y="53"/>
                  <a:pt x="86" y="53"/>
                </a:cubicBezTo>
                <a:cubicBezTo>
                  <a:pt x="86" y="54"/>
                  <a:pt x="86" y="54"/>
                  <a:pt x="86" y="54"/>
                </a:cubicBezTo>
                <a:cubicBezTo>
                  <a:pt x="86" y="53"/>
                  <a:pt x="86" y="53"/>
                  <a:pt x="86" y="53"/>
                </a:cubicBezTo>
                <a:cubicBezTo>
                  <a:pt x="86" y="53"/>
                  <a:pt x="86" y="53"/>
                  <a:pt x="86" y="52"/>
                </a:cubicBezTo>
                <a:cubicBezTo>
                  <a:pt x="86" y="52"/>
                  <a:pt x="86" y="52"/>
                  <a:pt x="87" y="52"/>
                </a:cubicBezTo>
                <a:cubicBezTo>
                  <a:pt x="87" y="52"/>
                  <a:pt x="87" y="52"/>
                  <a:pt x="87" y="52"/>
                </a:cubicBezTo>
                <a:cubicBezTo>
                  <a:pt x="87" y="52"/>
                  <a:pt x="87" y="52"/>
                  <a:pt x="87" y="52"/>
                </a:cubicBezTo>
                <a:cubicBezTo>
                  <a:pt x="87" y="52"/>
                  <a:pt x="87" y="52"/>
                  <a:pt x="87" y="52"/>
                </a:cubicBezTo>
                <a:cubicBezTo>
                  <a:pt x="89" y="52"/>
                  <a:pt x="89" y="52"/>
                  <a:pt x="89" y="52"/>
                </a:cubicBezTo>
                <a:cubicBezTo>
                  <a:pt x="89" y="52"/>
                  <a:pt x="89" y="52"/>
                  <a:pt x="89" y="53"/>
                </a:cubicBezTo>
                <a:cubicBezTo>
                  <a:pt x="89" y="53"/>
                  <a:pt x="90" y="53"/>
                  <a:pt x="90" y="53"/>
                </a:cubicBezTo>
                <a:cubicBezTo>
                  <a:pt x="90" y="53"/>
                  <a:pt x="90" y="53"/>
                  <a:pt x="90" y="53"/>
                </a:cubicBezTo>
                <a:cubicBezTo>
                  <a:pt x="90" y="53"/>
                  <a:pt x="90" y="53"/>
                  <a:pt x="90" y="53"/>
                </a:cubicBezTo>
                <a:cubicBezTo>
                  <a:pt x="90" y="53"/>
                  <a:pt x="91" y="53"/>
                  <a:pt x="91" y="53"/>
                </a:cubicBezTo>
                <a:cubicBezTo>
                  <a:pt x="91" y="53"/>
                  <a:pt x="91" y="53"/>
                  <a:pt x="91" y="53"/>
                </a:cubicBezTo>
                <a:cubicBezTo>
                  <a:pt x="90" y="53"/>
                  <a:pt x="90" y="53"/>
                  <a:pt x="90" y="53"/>
                </a:cubicBezTo>
                <a:cubicBezTo>
                  <a:pt x="91" y="53"/>
                  <a:pt x="91" y="53"/>
                  <a:pt x="91" y="53"/>
                </a:cubicBezTo>
                <a:cubicBezTo>
                  <a:pt x="91" y="53"/>
                  <a:pt x="91" y="53"/>
                  <a:pt x="91" y="53"/>
                </a:cubicBezTo>
                <a:cubicBezTo>
                  <a:pt x="91" y="53"/>
                  <a:pt x="91" y="53"/>
                  <a:pt x="92" y="53"/>
                </a:cubicBezTo>
                <a:cubicBezTo>
                  <a:pt x="92" y="53"/>
                  <a:pt x="92" y="54"/>
                  <a:pt x="92" y="54"/>
                </a:cubicBezTo>
                <a:cubicBezTo>
                  <a:pt x="92" y="54"/>
                  <a:pt x="92" y="54"/>
                  <a:pt x="92" y="54"/>
                </a:cubicBezTo>
                <a:cubicBezTo>
                  <a:pt x="92" y="54"/>
                  <a:pt x="92" y="54"/>
                  <a:pt x="92" y="54"/>
                </a:cubicBezTo>
                <a:cubicBezTo>
                  <a:pt x="92" y="54"/>
                  <a:pt x="92" y="54"/>
                  <a:pt x="92" y="54"/>
                </a:cubicBezTo>
                <a:cubicBezTo>
                  <a:pt x="93" y="54"/>
                  <a:pt x="93" y="54"/>
                  <a:pt x="93" y="54"/>
                </a:cubicBezTo>
                <a:cubicBezTo>
                  <a:pt x="93" y="54"/>
                  <a:pt x="93" y="54"/>
                  <a:pt x="94" y="55"/>
                </a:cubicBezTo>
                <a:cubicBezTo>
                  <a:pt x="94" y="55"/>
                  <a:pt x="94" y="55"/>
                  <a:pt x="94" y="56"/>
                </a:cubicBezTo>
                <a:cubicBezTo>
                  <a:pt x="94" y="56"/>
                  <a:pt x="94" y="56"/>
                  <a:pt x="94" y="57"/>
                </a:cubicBezTo>
                <a:cubicBezTo>
                  <a:pt x="94" y="57"/>
                  <a:pt x="94" y="57"/>
                  <a:pt x="94" y="57"/>
                </a:cubicBezTo>
                <a:cubicBezTo>
                  <a:pt x="94" y="57"/>
                  <a:pt x="94" y="57"/>
                  <a:pt x="94" y="57"/>
                </a:cubicBezTo>
                <a:cubicBezTo>
                  <a:pt x="94" y="57"/>
                  <a:pt x="94" y="57"/>
                  <a:pt x="94" y="57"/>
                </a:cubicBezTo>
                <a:cubicBezTo>
                  <a:pt x="94" y="57"/>
                  <a:pt x="94" y="57"/>
                  <a:pt x="93" y="57"/>
                </a:cubicBezTo>
                <a:cubicBezTo>
                  <a:pt x="93" y="57"/>
                  <a:pt x="93" y="57"/>
                  <a:pt x="93" y="57"/>
                </a:cubicBezTo>
                <a:cubicBezTo>
                  <a:pt x="93" y="58"/>
                  <a:pt x="93" y="58"/>
                  <a:pt x="93" y="58"/>
                </a:cubicBezTo>
                <a:cubicBezTo>
                  <a:pt x="93" y="59"/>
                  <a:pt x="93" y="59"/>
                  <a:pt x="93" y="59"/>
                </a:cubicBezTo>
                <a:cubicBezTo>
                  <a:pt x="93" y="59"/>
                  <a:pt x="93" y="59"/>
                  <a:pt x="93" y="59"/>
                </a:cubicBezTo>
                <a:cubicBezTo>
                  <a:pt x="93" y="59"/>
                  <a:pt x="94" y="59"/>
                  <a:pt x="94" y="59"/>
                </a:cubicBezTo>
                <a:cubicBezTo>
                  <a:pt x="94" y="59"/>
                  <a:pt x="94" y="59"/>
                  <a:pt x="94" y="59"/>
                </a:cubicBezTo>
                <a:cubicBezTo>
                  <a:pt x="94" y="59"/>
                  <a:pt x="94" y="59"/>
                  <a:pt x="94" y="59"/>
                </a:cubicBezTo>
                <a:cubicBezTo>
                  <a:pt x="94" y="59"/>
                  <a:pt x="94" y="59"/>
                  <a:pt x="94" y="59"/>
                </a:cubicBezTo>
                <a:cubicBezTo>
                  <a:pt x="94" y="59"/>
                  <a:pt x="94" y="60"/>
                  <a:pt x="94" y="60"/>
                </a:cubicBezTo>
                <a:cubicBezTo>
                  <a:pt x="94" y="60"/>
                  <a:pt x="94" y="60"/>
                  <a:pt x="94" y="60"/>
                </a:cubicBezTo>
                <a:cubicBezTo>
                  <a:pt x="94" y="60"/>
                  <a:pt x="94" y="60"/>
                  <a:pt x="95" y="60"/>
                </a:cubicBezTo>
                <a:cubicBezTo>
                  <a:pt x="95" y="60"/>
                  <a:pt x="95" y="61"/>
                  <a:pt x="95" y="61"/>
                </a:cubicBezTo>
                <a:cubicBezTo>
                  <a:pt x="95" y="61"/>
                  <a:pt x="95" y="61"/>
                  <a:pt x="95" y="62"/>
                </a:cubicBezTo>
                <a:cubicBezTo>
                  <a:pt x="95" y="62"/>
                  <a:pt x="95" y="62"/>
                  <a:pt x="95" y="62"/>
                </a:cubicBezTo>
                <a:cubicBezTo>
                  <a:pt x="95" y="62"/>
                  <a:pt x="95" y="62"/>
                  <a:pt x="95" y="62"/>
                </a:cubicBezTo>
                <a:cubicBezTo>
                  <a:pt x="95" y="62"/>
                  <a:pt x="95" y="63"/>
                  <a:pt x="96" y="63"/>
                </a:cubicBezTo>
                <a:cubicBezTo>
                  <a:pt x="96" y="63"/>
                  <a:pt x="96" y="63"/>
                  <a:pt x="96" y="63"/>
                </a:cubicBezTo>
                <a:cubicBezTo>
                  <a:pt x="96" y="63"/>
                  <a:pt x="96" y="63"/>
                  <a:pt x="96" y="63"/>
                </a:cubicBezTo>
                <a:cubicBezTo>
                  <a:pt x="96" y="63"/>
                  <a:pt x="96" y="64"/>
                  <a:pt x="96" y="64"/>
                </a:cubicBezTo>
                <a:cubicBezTo>
                  <a:pt x="96" y="64"/>
                  <a:pt x="96" y="64"/>
                  <a:pt x="96" y="64"/>
                </a:cubicBezTo>
                <a:cubicBezTo>
                  <a:pt x="96" y="64"/>
                  <a:pt x="96" y="64"/>
                  <a:pt x="96" y="64"/>
                </a:cubicBezTo>
                <a:cubicBezTo>
                  <a:pt x="96" y="65"/>
                  <a:pt x="96" y="65"/>
                  <a:pt x="96" y="65"/>
                </a:cubicBezTo>
                <a:cubicBezTo>
                  <a:pt x="96" y="65"/>
                  <a:pt x="96" y="65"/>
                  <a:pt x="96" y="65"/>
                </a:cubicBezTo>
                <a:cubicBezTo>
                  <a:pt x="97" y="65"/>
                  <a:pt x="97" y="65"/>
                  <a:pt x="97" y="65"/>
                </a:cubicBezTo>
                <a:cubicBezTo>
                  <a:pt x="97" y="65"/>
                  <a:pt x="97" y="65"/>
                  <a:pt x="97" y="65"/>
                </a:cubicBezTo>
                <a:cubicBezTo>
                  <a:pt x="97" y="65"/>
                  <a:pt x="97" y="65"/>
                  <a:pt x="97" y="65"/>
                </a:cubicBezTo>
                <a:cubicBezTo>
                  <a:pt x="97" y="65"/>
                  <a:pt x="97" y="65"/>
                  <a:pt x="97" y="65"/>
                </a:cubicBezTo>
                <a:cubicBezTo>
                  <a:pt x="97" y="66"/>
                  <a:pt x="97" y="66"/>
                  <a:pt x="97" y="66"/>
                </a:cubicBezTo>
                <a:cubicBezTo>
                  <a:pt x="97" y="66"/>
                  <a:pt x="97" y="66"/>
                  <a:pt x="97" y="66"/>
                </a:cubicBezTo>
                <a:cubicBezTo>
                  <a:pt x="97" y="67"/>
                  <a:pt x="97" y="67"/>
                  <a:pt x="97" y="67"/>
                </a:cubicBezTo>
                <a:cubicBezTo>
                  <a:pt x="97" y="67"/>
                  <a:pt x="97" y="67"/>
                  <a:pt x="97" y="67"/>
                </a:cubicBezTo>
                <a:cubicBezTo>
                  <a:pt x="96" y="67"/>
                  <a:pt x="96" y="67"/>
                  <a:pt x="96" y="67"/>
                </a:cubicBezTo>
                <a:cubicBezTo>
                  <a:pt x="96" y="69"/>
                  <a:pt x="96" y="69"/>
                  <a:pt x="96" y="69"/>
                </a:cubicBezTo>
                <a:cubicBezTo>
                  <a:pt x="96" y="69"/>
                  <a:pt x="96" y="69"/>
                  <a:pt x="96" y="69"/>
                </a:cubicBezTo>
                <a:cubicBezTo>
                  <a:pt x="97" y="69"/>
                  <a:pt x="97" y="69"/>
                  <a:pt x="97" y="69"/>
                </a:cubicBezTo>
                <a:cubicBezTo>
                  <a:pt x="97" y="69"/>
                  <a:pt x="97" y="69"/>
                  <a:pt x="97" y="69"/>
                </a:cubicBezTo>
                <a:cubicBezTo>
                  <a:pt x="97" y="69"/>
                  <a:pt x="97" y="70"/>
                  <a:pt x="97" y="70"/>
                </a:cubicBezTo>
                <a:cubicBezTo>
                  <a:pt x="97" y="70"/>
                  <a:pt x="97" y="70"/>
                  <a:pt x="97" y="70"/>
                </a:cubicBezTo>
                <a:cubicBezTo>
                  <a:pt x="97" y="70"/>
                  <a:pt x="96" y="70"/>
                  <a:pt x="96" y="70"/>
                </a:cubicBezTo>
                <a:cubicBezTo>
                  <a:pt x="96" y="70"/>
                  <a:pt x="96" y="70"/>
                  <a:pt x="96" y="71"/>
                </a:cubicBezTo>
                <a:cubicBezTo>
                  <a:pt x="96" y="71"/>
                  <a:pt x="96" y="71"/>
                  <a:pt x="96" y="71"/>
                </a:cubicBezTo>
                <a:cubicBezTo>
                  <a:pt x="96" y="71"/>
                  <a:pt x="96" y="71"/>
                  <a:pt x="96" y="71"/>
                </a:cubicBezTo>
                <a:cubicBezTo>
                  <a:pt x="96" y="71"/>
                  <a:pt x="96" y="71"/>
                  <a:pt x="96" y="71"/>
                </a:cubicBezTo>
                <a:cubicBezTo>
                  <a:pt x="95" y="71"/>
                  <a:pt x="95" y="71"/>
                  <a:pt x="95" y="71"/>
                </a:cubicBezTo>
                <a:cubicBezTo>
                  <a:pt x="95" y="73"/>
                  <a:pt x="95" y="73"/>
                  <a:pt x="95" y="73"/>
                </a:cubicBezTo>
                <a:cubicBezTo>
                  <a:pt x="95" y="73"/>
                  <a:pt x="95" y="73"/>
                  <a:pt x="95" y="73"/>
                </a:cubicBezTo>
                <a:cubicBezTo>
                  <a:pt x="95" y="73"/>
                  <a:pt x="95" y="73"/>
                  <a:pt x="95" y="73"/>
                </a:cubicBezTo>
                <a:cubicBezTo>
                  <a:pt x="95" y="73"/>
                  <a:pt x="95" y="73"/>
                  <a:pt x="95" y="73"/>
                </a:cubicBezTo>
                <a:cubicBezTo>
                  <a:pt x="95" y="74"/>
                  <a:pt x="95" y="74"/>
                  <a:pt x="95" y="74"/>
                </a:cubicBezTo>
                <a:cubicBezTo>
                  <a:pt x="95" y="74"/>
                  <a:pt x="95" y="74"/>
                  <a:pt x="94" y="74"/>
                </a:cubicBezTo>
                <a:cubicBezTo>
                  <a:pt x="94" y="74"/>
                  <a:pt x="94" y="74"/>
                  <a:pt x="94" y="75"/>
                </a:cubicBezTo>
                <a:cubicBezTo>
                  <a:pt x="94" y="75"/>
                  <a:pt x="94" y="75"/>
                  <a:pt x="94" y="75"/>
                </a:cubicBezTo>
                <a:cubicBezTo>
                  <a:pt x="94" y="75"/>
                  <a:pt x="94" y="75"/>
                  <a:pt x="94" y="75"/>
                </a:cubicBezTo>
                <a:cubicBezTo>
                  <a:pt x="94" y="75"/>
                  <a:pt x="94" y="75"/>
                  <a:pt x="94" y="75"/>
                </a:cubicBezTo>
                <a:cubicBezTo>
                  <a:pt x="94" y="75"/>
                  <a:pt x="94" y="75"/>
                  <a:pt x="94" y="75"/>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1"/>
                  <a:pt x="94"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2"/>
                  <a:pt x="95" y="82"/>
                  <a:pt x="95" y="82"/>
                </a:cubicBezTo>
                <a:cubicBezTo>
                  <a:pt x="95" y="82"/>
                  <a:pt x="95" y="82"/>
                  <a:pt x="95" y="82"/>
                </a:cubicBezTo>
                <a:cubicBezTo>
                  <a:pt x="94" y="82"/>
                  <a:pt x="94" y="82"/>
                  <a:pt x="94" y="82"/>
                </a:cubicBezTo>
                <a:cubicBezTo>
                  <a:pt x="94" y="87"/>
                  <a:pt x="94" y="87"/>
                  <a:pt x="94" y="87"/>
                </a:cubicBezTo>
                <a:cubicBezTo>
                  <a:pt x="94" y="87"/>
                  <a:pt x="94" y="87"/>
                  <a:pt x="94" y="87"/>
                </a:cubicBezTo>
                <a:cubicBezTo>
                  <a:pt x="94" y="87"/>
                  <a:pt x="95" y="87"/>
                  <a:pt x="95" y="87"/>
                </a:cubicBezTo>
                <a:cubicBezTo>
                  <a:pt x="95" y="87"/>
                  <a:pt x="95" y="88"/>
                  <a:pt x="95" y="88"/>
                </a:cubicBezTo>
                <a:cubicBezTo>
                  <a:pt x="95" y="88"/>
                  <a:pt x="95" y="89"/>
                  <a:pt x="95" y="89"/>
                </a:cubicBezTo>
                <a:cubicBezTo>
                  <a:pt x="95" y="89"/>
                  <a:pt x="95" y="89"/>
                  <a:pt x="95" y="89"/>
                </a:cubicBezTo>
                <a:cubicBezTo>
                  <a:pt x="94" y="90"/>
                  <a:pt x="94" y="90"/>
                  <a:pt x="94" y="90"/>
                </a:cubicBezTo>
                <a:cubicBezTo>
                  <a:pt x="94" y="90"/>
                  <a:pt x="94" y="90"/>
                  <a:pt x="94" y="90"/>
                </a:cubicBezTo>
                <a:cubicBezTo>
                  <a:pt x="94" y="90"/>
                  <a:pt x="93" y="90"/>
                  <a:pt x="93" y="90"/>
                </a:cubicBezTo>
                <a:cubicBezTo>
                  <a:pt x="93" y="90"/>
                  <a:pt x="93" y="91"/>
                  <a:pt x="93" y="91"/>
                </a:cubicBezTo>
                <a:cubicBezTo>
                  <a:pt x="93" y="91"/>
                  <a:pt x="93" y="91"/>
                  <a:pt x="93" y="91"/>
                </a:cubicBezTo>
                <a:cubicBezTo>
                  <a:pt x="93" y="91"/>
                  <a:pt x="93" y="92"/>
                  <a:pt x="93" y="92"/>
                </a:cubicBezTo>
                <a:cubicBezTo>
                  <a:pt x="94" y="92"/>
                  <a:pt x="94" y="92"/>
                  <a:pt x="94" y="92"/>
                </a:cubicBezTo>
                <a:cubicBezTo>
                  <a:pt x="94" y="92"/>
                  <a:pt x="94" y="92"/>
                  <a:pt x="94" y="92"/>
                </a:cubicBezTo>
                <a:cubicBezTo>
                  <a:pt x="94" y="92"/>
                  <a:pt x="94" y="92"/>
                  <a:pt x="95" y="92"/>
                </a:cubicBezTo>
                <a:cubicBezTo>
                  <a:pt x="95" y="92"/>
                  <a:pt x="95" y="92"/>
                  <a:pt x="96" y="92"/>
                </a:cubicBezTo>
                <a:cubicBezTo>
                  <a:pt x="96" y="92"/>
                  <a:pt x="96" y="92"/>
                  <a:pt x="96" y="92"/>
                </a:cubicBezTo>
                <a:cubicBezTo>
                  <a:pt x="97" y="92"/>
                  <a:pt x="98" y="92"/>
                  <a:pt x="98" y="91"/>
                </a:cubicBezTo>
                <a:cubicBezTo>
                  <a:pt x="99" y="91"/>
                  <a:pt x="99" y="91"/>
                  <a:pt x="99" y="91"/>
                </a:cubicBezTo>
                <a:cubicBezTo>
                  <a:pt x="99" y="91"/>
                  <a:pt x="99" y="91"/>
                  <a:pt x="99" y="91"/>
                </a:cubicBezTo>
                <a:cubicBezTo>
                  <a:pt x="99" y="91"/>
                  <a:pt x="99" y="91"/>
                  <a:pt x="99" y="91"/>
                </a:cubicBezTo>
                <a:cubicBezTo>
                  <a:pt x="99" y="91"/>
                  <a:pt x="99" y="91"/>
                  <a:pt x="99" y="91"/>
                </a:cubicBezTo>
                <a:cubicBezTo>
                  <a:pt x="99" y="91"/>
                  <a:pt x="100" y="91"/>
                  <a:pt x="100" y="91"/>
                </a:cubicBezTo>
                <a:cubicBezTo>
                  <a:pt x="100" y="90"/>
                  <a:pt x="100" y="90"/>
                  <a:pt x="100" y="90"/>
                </a:cubicBezTo>
                <a:cubicBezTo>
                  <a:pt x="100" y="90"/>
                  <a:pt x="100" y="90"/>
                  <a:pt x="100" y="90"/>
                </a:cubicBezTo>
                <a:cubicBezTo>
                  <a:pt x="100" y="90"/>
                  <a:pt x="100" y="90"/>
                  <a:pt x="100" y="90"/>
                </a:cubicBezTo>
                <a:cubicBezTo>
                  <a:pt x="100" y="89"/>
                  <a:pt x="101" y="88"/>
                  <a:pt x="101" y="88"/>
                </a:cubicBezTo>
                <a:cubicBezTo>
                  <a:pt x="102" y="88"/>
                  <a:pt x="102" y="88"/>
                  <a:pt x="102" y="88"/>
                </a:cubicBezTo>
                <a:cubicBezTo>
                  <a:pt x="102" y="88"/>
                  <a:pt x="103" y="88"/>
                  <a:pt x="103" y="88"/>
                </a:cubicBezTo>
                <a:cubicBezTo>
                  <a:pt x="103" y="88"/>
                  <a:pt x="103" y="88"/>
                  <a:pt x="103" y="88"/>
                </a:cubicBezTo>
                <a:cubicBezTo>
                  <a:pt x="103" y="88"/>
                  <a:pt x="103" y="88"/>
                  <a:pt x="104" y="88"/>
                </a:cubicBezTo>
                <a:cubicBezTo>
                  <a:pt x="104" y="88"/>
                  <a:pt x="104" y="88"/>
                  <a:pt x="104" y="88"/>
                </a:cubicBezTo>
                <a:cubicBezTo>
                  <a:pt x="105" y="87"/>
                  <a:pt x="105" y="87"/>
                  <a:pt x="105" y="87"/>
                </a:cubicBezTo>
                <a:cubicBezTo>
                  <a:pt x="105" y="87"/>
                  <a:pt x="105" y="86"/>
                  <a:pt x="105" y="86"/>
                </a:cubicBezTo>
                <a:cubicBezTo>
                  <a:pt x="105" y="86"/>
                  <a:pt x="105" y="86"/>
                  <a:pt x="105" y="86"/>
                </a:cubicBezTo>
                <a:cubicBezTo>
                  <a:pt x="105" y="85"/>
                  <a:pt x="105" y="85"/>
                  <a:pt x="105" y="85"/>
                </a:cubicBezTo>
                <a:cubicBezTo>
                  <a:pt x="105" y="85"/>
                  <a:pt x="104" y="85"/>
                  <a:pt x="104" y="85"/>
                </a:cubicBezTo>
                <a:cubicBezTo>
                  <a:pt x="104" y="85"/>
                  <a:pt x="104" y="85"/>
                  <a:pt x="104" y="85"/>
                </a:cubicBezTo>
                <a:cubicBezTo>
                  <a:pt x="104" y="84"/>
                  <a:pt x="104" y="84"/>
                  <a:pt x="104" y="84"/>
                </a:cubicBezTo>
                <a:cubicBezTo>
                  <a:pt x="104" y="84"/>
                  <a:pt x="104" y="84"/>
                  <a:pt x="104" y="84"/>
                </a:cubicBezTo>
                <a:cubicBezTo>
                  <a:pt x="105" y="84"/>
                  <a:pt x="105" y="84"/>
                  <a:pt x="105" y="84"/>
                </a:cubicBezTo>
                <a:cubicBezTo>
                  <a:pt x="105" y="84"/>
                  <a:pt x="105" y="84"/>
                  <a:pt x="105" y="83"/>
                </a:cubicBezTo>
                <a:cubicBezTo>
                  <a:pt x="105" y="83"/>
                  <a:pt x="105" y="83"/>
                  <a:pt x="105" y="83"/>
                </a:cubicBezTo>
                <a:cubicBezTo>
                  <a:pt x="105" y="83"/>
                  <a:pt x="105" y="83"/>
                  <a:pt x="105" y="83"/>
                </a:cubicBezTo>
                <a:cubicBezTo>
                  <a:pt x="105" y="83"/>
                  <a:pt x="105" y="83"/>
                  <a:pt x="105" y="83"/>
                </a:cubicBezTo>
                <a:cubicBezTo>
                  <a:pt x="105" y="84"/>
                  <a:pt x="105" y="84"/>
                  <a:pt x="105" y="84"/>
                </a:cubicBezTo>
                <a:cubicBezTo>
                  <a:pt x="105" y="83"/>
                  <a:pt x="105" y="83"/>
                  <a:pt x="105" y="83"/>
                </a:cubicBezTo>
                <a:cubicBezTo>
                  <a:pt x="105" y="83"/>
                  <a:pt x="105" y="83"/>
                  <a:pt x="105" y="83"/>
                </a:cubicBezTo>
                <a:cubicBezTo>
                  <a:pt x="105" y="83"/>
                  <a:pt x="105" y="83"/>
                  <a:pt x="105" y="83"/>
                </a:cubicBezTo>
                <a:cubicBezTo>
                  <a:pt x="105" y="83"/>
                  <a:pt x="105" y="83"/>
                  <a:pt x="105" y="83"/>
                </a:cubicBezTo>
                <a:cubicBezTo>
                  <a:pt x="106" y="83"/>
                  <a:pt x="106" y="83"/>
                  <a:pt x="106" y="83"/>
                </a:cubicBezTo>
                <a:cubicBezTo>
                  <a:pt x="106" y="83"/>
                  <a:pt x="107" y="82"/>
                  <a:pt x="107" y="82"/>
                </a:cubicBezTo>
                <a:cubicBezTo>
                  <a:pt x="107" y="81"/>
                  <a:pt x="107" y="81"/>
                  <a:pt x="107" y="80"/>
                </a:cubicBezTo>
                <a:cubicBezTo>
                  <a:pt x="107" y="80"/>
                  <a:pt x="107" y="80"/>
                  <a:pt x="107" y="80"/>
                </a:cubicBezTo>
                <a:cubicBezTo>
                  <a:pt x="107" y="80"/>
                  <a:pt x="107" y="79"/>
                  <a:pt x="107" y="79"/>
                </a:cubicBezTo>
                <a:cubicBezTo>
                  <a:pt x="107" y="79"/>
                  <a:pt x="107" y="79"/>
                  <a:pt x="107" y="79"/>
                </a:cubicBezTo>
                <a:cubicBezTo>
                  <a:pt x="107" y="79"/>
                  <a:pt x="107" y="79"/>
                  <a:pt x="107" y="79"/>
                </a:cubicBezTo>
                <a:cubicBezTo>
                  <a:pt x="107" y="79"/>
                  <a:pt x="107" y="79"/>
                  <a:pt x="107" y="79"/>
                </a:cubicBezTo>
                <a:cubicBezTo>
                  <a:pt x="107" y="79"/>
                  <a:pt x="107" y="78"/>
                  <a:pt x="107" y="78"/>
                </a:cubicBezTo>
                <a:cubicBezTo>
                  <a:pt x="107" y="78"/>
                  <a:pt x="108" y="78"/>
                  <a:pt x="108" y="78"/>
                </a:cubicBezTo>
                <a:cubicBezTo>
                  <a:pt x="108" y="78"/>
                  <a:pt x="108" y="78"/>
                  <a:pt x="108" y="78"/>
                </a:cubicBezTo>
                <a:cubicBezTo>
                  <a:pt x="108" y="78"/>
                  <a:pt x="108" y="78"/>
                  <a:pt x="108" y="78"/>
                </a:cubicBezTo>
                <a:cubicBezTo>
                  <a:pt x="109" y="77"/>
                  <a:pt x="109" y="77"/>
                  <a:pt x="109" y="77"/>
                </a:cubicBezTo>
                <a:cubicBezTo>
                  <a:pt x="109" y="77"/>
                  <a:pt x="109" y="76"/>
                  <a:pt x="109" y="76"/>
                </a:cubicBezTo>
                <a:cubicBezTo>
                  <a:pt x="109" y="76"/>
                  <a:pt x="109" y="76"/>
                  <a:pt x="109" y="76"/>
                </a:cubicBezTo>
                <a:cubicBezTo>
                  <a:pt x="109" y="76"/>
                  <a:pt x="109" y="75"/>
                  <a:pt x="109" y="75"/>
                </a:cubicBezTo>
                <a:cubicBezTo>
                  <a:pt x="110" y="75"/>
                  <a:pt x="110" y="74"/>
                  <a:pt x="111" y="74"/>
                </a:cubicBezTo>
                <a:cubicBezTo>
                  <a:pt x="111" y="74"/>
                  <a:pt x="111" y="74"/>
                  <a:pt x="111" y="74"/>
                </a:cubicBezTo>
                <a:cubicBezTo>
                  <a:pt x="111" y="74"/>
                  <a:pt x="111" y="73"/>
                  <a:pt x="111" y="73"/>
                </a:cubicBezTo>
                <a:cubicBezTo>
                  <a:pt x="111" y="73"/>
                  <a:pt x="111" y="72"/>
                  <a:pt x="111" y="72"/>
                </a:cubicBezTo>
                <a:cubicBezTo>
                  <a:pt x="111" y="72"/>
                  <a:pt x="111" y="72"/>
                  <a:pt x="111" y="72"/>
                </a:cubicBezTo>
                <a:cubicBezTo>
                  <a:pt x="111" y="71"/>
                  <a:pt x="111" y="71"/>
                  <a:pt x="111" y="70"/>
                </a:cubicBezTo>
                <a:cubicBezTo>
                  <a:pt x="111" y="70"/>
                  <a:pt x="111" y="70"/>
                  <a:pt x="112" y="69"/>
                </a:cubicBezTo>
                <a:cubicBezTo>
                  <a:pt x="112" y="69"/>
                  <a:pt x="112" y="69"/>
                  <a:pt x="112" y="69"/>
                </a:cubicBezTo>
                <a:cubicBezTo>
                  <a:pt x="112" y="69"/>
                  <a:pt x="112" y="69"/>
                  <a:pt x="112" y="69"/>
                </a:cubicBezTo>
                <a:cubicBezTo>
                  <a:pt x="112" y="68"/>
                  <a:pt x="112" y="68"/>
                  <a:pt x="112" y="68"/>
                </a:cubicBezTo>
                <a:cubicBezTo>
                  <a:pt x="112" y="68"/>
                  <a:pt x="112" y="68"/>
                  <a:pt x="112" y="68"/>
                </a:cubicBezTo>
                <a:cubicBezTo>
                  <a:pt x="112" y="68"/>
                  <a:pt x="112" y="68"/>
                  <a:pt x="112" y="68"/>
                </a:cubicBezTo>
                <a:cubicBezTo>
                  <a:pt x="112" y="68"/>
                  <a:pt x="112" y="68"/>
                  <a:pt x="112" y="68"/>
                </a:cubicBezTo>
                <a:cubicBezTo>
                  <a:pt x="112" y="69"/>
                  <a:pt x="112" y="69"/>
                  <a:pt x="112" y="69"/>
                </a:cubicBezTo>
                <a:cubicBezTo>
                  <a:pt x="112" y="68"/>
                  <a:pt x="112" y="68"/>
                  <a:pt x="112" y="68"/>
                </a:cubicBezTo>
                <a:cubicBezTo>
                  <a:pt x="112" y="67"/>
                  <a:pt x="112" y="66"/>
                  <a:pt x="112" y="65"/>
                </a:cubicBezTo>
                <a:cubicBezTo>
                  <a:pt x="112" y="65"/>
                  <a:pt x="112" y="64"/>
                  <a:pt x="112" y="64"/>
                </a:cubicBezTo>
                <a:cubicBezTo>
                  <a:pt x="112" y="63"/>
                  <a:pt x="112" y="62"/>
                  <a:pt x="113" y="62"/>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0"/>
                  <a:pt x="113" y="60"/>
                  <a:pt x="113" y="60"/>
                </a:cubicBezTo>
                <a:cubicBezTo>
                  <a:pt x="113" y="60"/>
                  <a:pt x="113" y="60"/>
                  <a:pt x="113" y="60"/>
                </a:cubicBezTo>
                <a:cubicBezTo>
                  <a:pt x="113" y="60"/>
                  <a:pt x="113" y="60"/>
                  <a:pt x="113" y="60"/>
                </a:cubicBezTo>
                <a:cubicBezTo>
                  <a:pt x="113" y="60"/>
                  <a:pt x="113" y="60"/>
                  <a:pt x="114" y="60"/>
                </a:cubicBezTo>
                <a:cubicBezTo>
                  <a:pt x="114" y="60"/>
                  <a:pt x="114" y="60"/>
                  <a:pt x="114" y="60"/>
                </a:cubicBezTo>
                <a:cubicBezTo>
                  <a:pt x="114" y="58"/>
                  <a:pt x="114" y="58"/>
                  <a:pt x="114" y="58"/>
                </a:cubicBezTo>
                <a:cubicBezTo>
                  <a:pt x="114" y="58"/>
                  <a:pt x="114" y="58"/>
                  <a:pt x="114" y="57"/>
                </a:cubicBezTo>
                <a:cubicBezTo>
                  <a:pt x="114" y="57"/>
                  <a:pt x="114" y="57"/>
                  <a:pt x="114" y="57"/>
                </a:cubicBezTo>
                <a:cubicBezTo>
                  <a:pt x="113" y="57"/>
                  <a:pt x="113" y="57"/>
                  <a:pt x="113" y="57"/>
                </a:cubicBezTo>
                <a:cubicBezTo>
                  <a:pt x="113" y="57"/>
                  <a:pt x="113" y="56"/>
                  <a:pt x="113" y="56"/>
                </a:cubicBezTo>
                <a:cubicBezTo>
                  <a:pt x="113" y="56"/>
                  <a:pt x="113" y="56"/>
                  <a:pt x="113" y="56"/>
                </a:cubicBezTo>
                <a:cubicBezTo>
                  <a:pt x="113" y="56"/>
                  <a:pt x="113" y="55"/>
                  <a:pt x="114" y="55"/>
                </a:cubicBezTo>
                <a:cubicBezTo>
                  <a:pt x="114" y="55"/>
                  <a:pt x="114" y="55"/>
                  <a:pt x="114" y="55"/>
                </a:cubicBezTo>
                <a:cubicBezTo>
                  <a:pt x="114" y="55"/>
                  <a:pt x="114" y="55"/>
                  <a:pt x="114" y="55"/>
                </a:cubicBezTo>
                <a:cubicBezTo>
                  <a:pt x="114" y="54"/>
                  <a:pt x="114" y="54"/>
                  <a:pt x="114" y="54"/>
                </a:cubicBezTo>
                <a:cubicBezTo>
                  <a:pt x="114" y="54"/>
                  <a:pt x="114" y="54"/>
                  <a:pt x="114" y="54"/>
                </a:cubicBezTo>
                <a:cubicBezTo>
                  <a:pt x="114" y="53"/>
                  <a:pt x="114" y="53"/>
                  <a:pt x="114" y="53"/>
                </a:cubicBezTo>
                <a:cubicBezTo>
                  <a:pt x="114" y="53"/>
                  <a:pt x="114" y="53"/>
                  <a:pt x="114" y="53"/>
                </a:cubicBezTo>
                <a:cubicBezTo>
                  <a:pt x="114" y="52"/>
                  <a:pt x="114" y="52"/>
                  <a:pt x="114" y="52"/>
                </a:cubicBezTo>
                <a:cubicBezTo>
                  <a:pt x="114" y="52"/>
                  <a:pt x="114" y="52"/>
                  <a:pt x="114" y="52"/>
                </a:cubicBezTo>
                <a:cubicBezTo>
                  <a:pt x="114" y="50"/>
                  <a:pt x="114" y="50"/>
                  <a:pt x="114" y="50"/>
                </a:cubicBezTo>
                <a:cubicBezTo>
                  <a:pt x="114" y="50"/>
                  <a:pt x="114" y="50"/>
                  <a:pt x="114" y="50"/>
                </a:cubicBezTo>
                <a:cubicBezTo>
                  <a:pt x="114" y="49"/>
                  <a:pt x="115" y="49"/>
                  <a:pt x="114" y="49"/>
                </a:cubicBezTo>
                <a:cubicBezTo>
                  <a:pt x="114" y="48"/>
                  <a:pt x="113" y="48"/>
                  <a:pt x="113" y="48"/>
                </a:cubicBezTo>
                <a:cubicBezTo>
                  <a:pt x="113" y="47"/>
                  <a:pt x="113" y="47"/>
                  <a:pt x="113" y="47"/>
                </a:cubicBezTo>
                <a:cubicBezTo>
                  <a:pt x="113" y="46"/>
                  <a:pt x="113" y="46"/>
                  <a:pt x="113" y="46"/>
                </a:cubicBezTo>
                <a:cubicBezTo>
                  <a:pt x="113" y="46"/>
                  <a:pt x="112" y="46"/>
                  <a:pt x="112" y="46"/>
                </a:cubicBezTo>
                <a:cubicBezTo>
                  <a:pt x="112" y="46"/>
                  <a:pt x="112" y="46"/>
                  <a:pt x="112" y="45"/>
                </a:cubicBezTo>
                <a:cubicBezTo>
                  <a:pt x="112" y="45"/>
                  <a:pt x="112" y="45"/>
                  <a:pt x="112" y="45"/>
                </a:cubicBezTo>
                <a:cubicBezTo>
                  <a:pt x="112" y="45"/>
                  <a:pt x="112" y="45"/>
                  <a:pt x="112" y="45"/>
                </a:cubicBezTo>
                <a:cubicBezTo>
                  <a:pt x="112" y="45"/>
                  <a:pt x="112" y="45"/>
                  <a:pt x="112" y="45"/>
                </a:cubicBezTo>
                <a:cubicBezTo>
                  <a:pt x="112" y="45"/>
                  <a:pt x="112" y="45"/>
                  <a:pt x="112" y="44"/>
                </a:cubicBezTo>
                <a:cubicBezTo>
                  <a:pt x="112" y="44"/>
                  <a:pt x="112" y="44"/>
                  <a:pt x="111" y="44"/>
                </a:cubicBezTo>
                <a:cubicBezTo>
                  <a:pt x="111" y="44"/>
                  <a:pt x="111" y="44"/>
                  <a:pt x="111" y="44"/>
                </a:cubicBezTo>
                <a:cubicBezTo>
                  <a:pt x="111" y="44"/>
                  <a:pt x="111" y="44"/>
                  <a:pt x="111" y="44"/>
                </a:cubicBezTo>
                <a:cubicBezTo>
                  <a:pt x="111" y="44"/>
                  <a:pt x="111" y="43"/>
                  <a:pt x="111" y="43"/>
                </a:cubicBezTo>
                <a:cubicBezTo>
                  <a:pt x="111" y="43"/>
                  <a:pt x="111" y="43"/>
                  <a:pt x="111" y="43"/>
                </a:cubicBezTo>
                <a:cubicBezTo>
                  <a:pt x="111" y="43"/>
                  <a:pt x="111" y="43"/>
                  <a:pt x="111" y="43"/>
                </a:cubicBezTo>
                <a:cubicBezTo>
                  <a:pt x="111" y="43"/>
                  <a:pt x="111" y="42"/>
                  <a:pt x="111" y="42"/>
                </a:cubicBezTo>
                <a:cubicBezTo>
                  <a:pt x="111" y="42"/>
                  <a:pt x="110" y="42"/>
                  <a:pt x="110" y="42"/>
                </a:cubicBezTo>
                <a:cubicBezTo>
                  <a:pt x="110" y="42"/>
                  <a:pt x="110" y="42"/>
                  <a:pt x="110" y="42"/>
                </a:cubicBezTo>
                <a:cubicBezTo>
                  <a:pt x="110" y="41"/>
                  <a:pt x="110" y="41"/>
                  <a:pt x="110" y="41"/>
                </a:cubicBezTo>
                <a:cubicBezTo>
                  <a:pt x="109" y="41"/>
                  <a:pt x="109" y="40"/>
                  <a:pt x="109" y="39"/>
                </a:cubicBezTo>
                <a:cubicBezTo>
                  <a:pt x="109" y="39"/>
                  <a:pt x="109" y="39"/>
                  <a:pt x="109" y="39"/>
                </a:cubicBezTo>
                <a:cubicBezTo>
                  <a:pt x="109" y="39"/>
                  <a:pt x="109" y="39"/>
                  <a:pt x="109" y="39"/>
                </a:cubicBezTo>
                <a:cubicBezTo>
                  <a:pt x="109" y="39"/>
                  <a:pt x="109" y="39"/>
                  <a:pt x="109" y="39"/>
                </a:cubicBezTo>
                <a:cubicBezTo>
                  <a:pt x="109" y="38"/>
                  <a:pt x="108" y="38"/>
                  <a:pt x="108" y="38"/>
                </a:cubicBezTo>
                <a:cubicBezTo>
                  <a:pt x="108" y="38"/>
                  <a:pt x="108" y="38"/>
                  <a:pt x="108" y="38"/>
                </a:cubicBezTo>
                <a:cubicBezTo>
                  <a:pt x="108" y="37"/>
                  <a:pt x="108" y="37"/>
                  <a:pt x="108" y="37"/>
                </a:cubicBezTo>
                <a:cubicBezTo>
                  <a:pt x="108" y="37"/>
                  <a:pt x="107" y="37"/>
                  <a:pt x="107" y="37"/>
                </a:cubicBezTo>
                <a:cubicBezTo>
                  <a:pt x="107" y="37"/>
                  <a:pt x="107" y="37"/>
                  <a:pt x="107" y="37"/>
                </a:cubicBezTo>
                <a:cubicBezTo>
                  <a:pt x="107" y="37"/>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5"/>
                  <a:pt x="107" y="35"/>
                  <a:pt x="107" y="35"/>
                </a:cubicBezTo>
                <a:cubicBezTo>
                  <a:pt x="107" y="35"/>
                  <a:pt x="107" y="35"/>
                  <a:pt x="107" y="35"/>
                </a:cubicBezTo>
                <a:cubicBezTo>
                  <a:pt x="106" y="35"/>
                  <a:pt x="106" y="35"/>
                  <a:pt x="106" y="35"/>
                </a:cubicBezTo>
                <a:cubicBezTo>
                  <a:pt x="106" y="34"/>
                  <a:pt x="105" y="34"/>
                  <a:pt x="105" y="33"/>
                </a:cubicBezTo>
                <a:cubicBezTo>
                  <a:pt x="105" y="32"/>
                  <a:pt x="105" y="32"/>
                  <a:pt x="105" y="32"/>
                </a:cubicBezTo>
                <a:cubicBezTo>
                  <a:pt x="104" y="32"/>
                  <a:pt x="104" y="31"/>
                  <a:pt x="103" y="31"/>
                </a:cubicBezTo>
                <a:cubicBezTo>
                  <a:pt x="104" y="31"/>
                  <a:pt x="104" y="31"/>
                  <a:pt x="104" y="31"/>
                </a:cubicBezTo>
                <a:cubicBezTo>
                  <a:pt x="104" y="30"/>
                  <a:pt x="104" y="30"/>
                  <a:pt x="104" y="30"/>
                </a:cubicBezTo>
                <a:cubicBezTo>
                  <a:pt x="104" y="31"/>
                  <a:pt x="104" y="31"/>
                  <a:pt x="104" y="31"/>
                </a:cubicBezTo>
                <a:cubicBezTo>
                  <a:pt x="105" y="31"/>
                  <a:pt x="105" y="31"/>
                  <a:pt x="105" y="31"/>
                </a:cubicBezTo>
                <a:cubicBezTo>
                  <a:pt x="105" y="31"/>
                  <a:pt x="105" y="31"/>
                  <a:pt x="105" y="31"/>
                </a:cubicBezTo>
                <a:cubicBezTo>
                  <a:pt x="105" y="31"/>
                  <a:pt x="105" y="31"/>
                  <a:pt x="105" y="31"/>
                </a:cubicBezTo>
                <a:cubicBezTo>
                  <a:pt x="105" y="31"/>
                  <a:pt x="105" y="31"/>
                  <a:pt x="105" y="31"/>
                </a:cubicBezTo>
                <a:cubicBezTo>
                  <a:pt x="105" y="32"/>
                  <a:pt x="105" y="32"/>
                  <a:pt x="105" y="32"/>
                </a:cubicBezTo>
                <a:cubicBezTo>
                  <a:pt x="105" y="32"/>
                  <a:pt x="105" y="32"/>
                  <a:pt x="105" y="32"/>
                </a:cubicBezTo>
                <a:cubicBezTo>
                  <a:pt x="105" y="32"/>
                  <a:pt x="105" y="32"/>
                  <a:pt x="105" y="32"/>
                </a:cubicBezTo>
                <a:cubicBezTo>
                  <a:pt x="105" y="32"/>
                  <a:pt x="105" y="32"/>
                  <a:pt x="105" y="32"/>
                </a:cubicBezTo>
                <a:cubicBezTo>
                  <a:pt x="105" y="33"/>
                  <a:pt x="105" y="33"/>
                  <a:pt x="105" y="33"/>
                </a:cubicBezTo>
                <a:cubicBezTo>
                  <a:pt x="106" y="33"/>
                  <a:pt x="106" y="33"/>
                  <a:pt x="106" y="33"/>
                </a:cubicBezTo>
                <a:cubicBezTo>
                  <a:pt x="106" y="33"/>
                  <a:pt x="106" y="33"/>
                  <a:pt x="106" y="33"/>
                </a:cubicBezTo>
                <a:cubicBezTo>
                  <a:pt x="106" y="33"/>
                  <a:pt x="106" y="33"/>
                  <a:pt x="106" y="33"/>
                </a:cubicBezTo>
                <a:cubicBezTo>
                  <a:pt x="106" y="33"/>
                  <a:pt x="106" y="33"/>
                  <a:pt x="106" y="33"/>
                </a:cubicBezTo>
                <a:cubicBezTo>
                  <a:pt x="106" y="34"/>
                  <a:pt x="106" y="34"/>
                  <a:pt x="106" y="34"/>
                </a:cubicBezTo>
                <a:cubicBezTo>
                  <a:pt x="106" y="34"/>
                  <a:pt x="107" y="34"/>
                  <a:pt x="107" y="34"/>
                </a:cubicBezTo>
                <a:cubicBezTo>
                  <a:pt x="107" y="34"/>
                  <a:pt x="107" y="34"/>
                  <a:pt x="107" y="34"/>
                </a:cubicBezTo>
                <a:cubicBezTo>
                  <a:pt x="107" y="34"/>
                  <a:pt x="107" y="35"/>
                  <a:pt x="107" y="35"/>
                </a:cubicBezTo>
                <a:cubicBezTo>
                  <a:pt x="108" y="35"/>
                  <a:pt x="108" y="35"/>
                  <a:pt x="108" y="35"/>
                </a:cubicBezTo>
                <a:cubicBezTo>
                  <a:pt x="108" y="36"/>
                  <a:pt x="108" y="36"/>
                  <a:pt x="108" y="36"/>
                </a:cubicBezTo>
                <a:cubicBezTo>
                  <a:pt x="108" y="36"/>
                  <a:pt x="108" y="36"/>
                  <a:pt x="108" y="36"/>
                </a:cubicBezTo>
                <a:cubicBezTo>
                  <a:pt x="108" y="36"/>
                  <a:pt x="108" y="36"/>
                  <a:pt x="108" y="36"/>
                </a:cubicBezTo>
                <a:cubicBezTo>
                  <a:pt x="108" y="36"/>
                  <a:pt x="108" y="37"/>
                  <a:pt x="108" y="37"/>
                </a:cubicBezTo>
                <a:cubicBezTo>
                  <a:pt x="109" y="37"/>
                  <a:pt x="109" y="37"/>
                  <a:pt x="109" y="37"/>
                </a:cubicBezTo>
                <a:cubicBezTo>
                  <a:pt x="109" y="37"/>
                  <a:pt x="109" y="37"/>
                  <a:pt x="109" y="37"/>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9"/>
                  <a:pt x="109" y="39"/>
                  <a:pt x="109" y="39"/>
                </a:cubicBezTo>
                <a:cubicBezTo>
                  <a:pt x="110" y="39"/>
                  <a:pt x="110" y="39"/>
                  <a:pt x="110" y="39"/>
                </a:cubicBezTo>
                <a:cubicBezTo>
                  <a:pt x="110" y="39"/>
                  <a:pt x="110" y="40"/>
                  <a:pt x="110" y="40"/>
                </a:cubicBezTo>
                <a:cubicBezTo>
                  <a:pt x="110" y="40"/>
                  <a:pt x="110" y="40"/>
                  <a:pt x="110" y="40"/>
                </a:cubicBezTo>
                <a:cubicBezTo>
                  <a:pt x="110" y="40"/>
                  <a:pt x="110" y="40"/>
                  <a:pt x="110" y="40"/>
                </a:cubicBezTo>
                <a:cubicBezTo>
                  <a:pt x="110" y="40"/>
                  <a:pt x="110" y="41"/>
                  <a:pt x="111" y="41"/>
                </a:cubicBezTo>
                <a:cubicBezTo>
                  <a:pt x="111" y="41"/>
                  <a:pt x="111" y="41"/>
                  <a:pt x="111" y="41"/>
                </a:cubicBezTo>
                <a:cubicBezTo>
                  <a:pt x="111" y="41"/>
                  <a:pt x="111" y="41"/>
                  <a:pt x="111" y="41"/>
                </a:cubicBezTo>
                <a:cubicBezTo>
                  <a:pt x="111" y="42"/>
                  <a:pt x="111" y="42"/>
                  <a:pt x="111" y="42"/>
                </a:cubicBezTo>
                <a:cubicBezTo>
                  <a:pt x="111" y="42"/>
                  <a:pt x="111" y="42"/>
                  <a:pt x="111" y="42"/>
                </a:cubicBezTo>
                <a:cubicBezTo>
                  <a:pt x="111" y="42"/>
                  <a:pt x="111" y="42"/>
                  <a:pt x="111" y="42"/>
                </a:cubicBezTo>
                <a:cubicBezTo>
                  <a:pt x="111" y="42"/>
                  <a:pt x="111" y="43"/>
                  <a:pt x="111" y="43"/>
                </a:cubicBezTo>
                <a:cubicBezTo>
                  <a:pt x="112" y="43"/>
                  <a:pt x="112" y="43"/>
                  <a:pt x="112" y="44"/>
                </a:cubicBezTo>
                <a:cubicBezTo>
                  <a:pt x="113" y="44"/>
                  <a:pt x="113" y="44"/>
                  <a:pt x="113" y="44"/>
                </a:cubicBezTo>
                <a:cubicBezTo>
                  <a:pt x="113" y="43"/>
                  <a:pt x="113" y="43"/>
                  <a:pt x="113" y="43"/>
                </a:cubicBezTo>
                <a:cubicBezTo>
                  <a:pt x="113" y="42"/>
                  <a:pt x="112" y="41"/>
                  <a:pt x="112" y="39"/>
                </a:cubicBezTo>
                <a:cubicBezTo>
                  <a:pt x="112" y="38"/>
                  <a:pt x="112" y="38"/>
                  <a:pt x="112" y="37"/>
                </a:cubicBezTo>
                <a:close/>
                <a:moveTo>
                  <a:pt x="79" y="5"/>
                </a:moveTo>
                <a:cubicBezTo>
                  <a:pt x="79" y="5"/>
                  <a:pt x="78" y="5"/>
                  <a:pt x="78" y="6"/>
                </a:cubicBezTo>
                <a:cubicBezTo>
                  <a:pt x="78" y="6"/>
                  <a:pt x="78" y="6"/>
                  <a:pt x="78" y="6"/>
                </a:cubicBezTo>
                <a:cubicBezTo>
                  <a:pt x="78" y="6"/>
                  <a:pt x="78" y="6"/>
                  <a:pt x="78" y="6"/>
                </a:cubicBezTo>
                <a:cubicBezTo>
                  <a:pt x="78" y="7"/>
                  <a:pt x="78" y="7"/>
                  <a:pt x="78" y="7"/>
                </a:cubicBezTo>
                <a:cubicBezTo>
                  <a:pt x="78" y="7"/>
                  <a:pt x="79" y="7"/>
                  <a:pt x="79" y="7"/>
                </a:cubicBezTo>
                <a:cubicBezTo>
                  <a:pt x="79" y="8"/>
                  <a:pt x="79" y="8"/>
                  <a:pt x="79" y="8"/>
                </a:cubicBezTo>
                <a:cubicBezTo>
                  <a:pt x="79" y="7"/>
                  <a:pt x="79" y="7"/>
                  <a:pt x="79" y="7"/>
                </a:cubicBezTo>
                <a:cubicBezTo>
                  <a:pt x="79" y="7"/>
                  <a:pt x="79" y="7"/>
                  <a:pt x="79" y="7"/>
                </a:cubicBezTo>
                <a:cubicBezTo>
                  <a:pt x="79" y="7"/>
                  <a:pt x="79" y="8"/>
                  <a:pt x="79" y="8"/>
                </a:cubicBezTo>
                <a:cubicBezTo>
                  <a:pt x="79" y="8"/>
                  <a:pt x="79" y="8"/>
                  <a:pt x="79" y="8"/>
                </a:cubicBezTo>
                <a:cubicBezTo>
                  <a:pt x="78" y="8"/>
                  <a:pt x="78" y="8"/>
                  <a:pt x="78" y="8"/>
                </a:cubicBezTo>
                <a:cubicBezTo>
                  <a:pt x="78" y="8"/>
                  <a:pt x="78" y="8"/>
                  <a:pt x="78" y="8"/>
                </a:cubicBezTo>
                <a:cubicBezTo>
                  <a:pt x="78" y="8"/>
                  <a:pt x="78" y="8"/>
                  <a:pt x="78" y="8"/>
                </a:cubicBezTo>
                <a:cubicBezTo>
                  <a:pt x="78" y="8"/>
                  <a:pt x="78" y="8"/>
                  <a:pt x="78" y="8"/>
                </a:cubicBezTo>
                <a:cubicBezTo>
                  <a:pt x="78" y="10"/>
                  <a:pt x="78" y="10"/>
                  <a:pt x="78" y="10"/>
                </a:cubicBezTo>
                <a:cubicBezTo>
                  <a:pt x="79" y="10"/>
                  <a:pt x="79" y="10"/>
                  <a:pt x="79" y="10"/>
                </a:cubicBezTo>
                <a:cubicBezTo>
                  <a:pt x="79" y="10"/>
                  <a:pt x="79" y="10"/>
                  <a:pt x="79" y="10"/>
                </a:cubicBezTo>
                <a:cubicBezTo>
                  <a:pt x="80" y="10"/>
                  <a:pt x="80" y="10"/>
                  <a:pt x="80" y="10"/>
                </a:cubicBezTo>
                <a:cubicBezTo>
                  <a:pt x="80" y="10"/>
                  <a:pt x="80" y="10"/>
                  <a:pt x="80" y="10"/>
                </a:cubicBezTo>
                <a:cubicBezTo>
                  <a:pt x="81" y="10"/>
                  <a:pt x="81" y="10"/>
                  <a:pt x="81" y="10"/>
                </a:cubicBezTo>
                <a:cubicBezTo>
                  <a:pt x="81" y="10"/>
                  <a:pt x="81" y="10"/>
                  <a:pt x="81" y="10"/>
                </a:cubicBezTo>
                <a:cubicBezTo>
                  <a:pt x="81" y="9"/>
                  <a:pt x="81" y="9"/>
                  <a:pt x="81" y="9"/>
                </a:cubicBezTo>
                <a:cubicBezTo>
                  <a:pt x="81" y="9"/>
                  <a:pt x="81" y="9"/>
                  <a:pt x="81" y="9"/>
                </a:cubicBezTo>
                <a:cubicBezTo>
                  <a:pt x="81" y="9"/>
                  <a:pt x="81"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1" y="7"/>
                </a:cubicBezTo>
                <a:cubicBezTo>
                  <a:pt x="81" y="7"/>
                  <a:pt x="81" y="7"/>
                  <a:pt x="81" y="6"/>
                </a:cubicBezTo>
                <a:cubicBezTo>
                  <a:pt x="81" y="6"/>
                  <a:pt x="81" y="6"/>
                  <a:pt x="81" y="6"/>
                </a:cubicBezTo>
                <a:cubicBezTo>
                  <a:pt x="81" y="6"/>
                  <a:pt x="81" y="6"/>
                  <a:pt x="81" y="6"/>
                </a:cubicBezTo>
                <a:cubicBezTo>
                  <a:pt x="81" y="6"/>
                  <a:pt x="81" y="6"/>
                  <a:pt x="81" y="6"/>
                </a:cubicBezTo>
                <a:cubicBezTo>
                  <a:pt x="80" y="6"/>
                  <a:pt x="80" y="6"/>
                  <a:pt x="80" y="6"/>
                </a:cubicBezTo>
                <a:cubicBezTo>
                  <a:pt x="80" y="6"/>
                  <a:pt x="80" y="6"/>
                  <a:pt x="80" y="6"/>
                </a:cubicBezTo>
                <a:cubicBezTo>
                  <a:pt x="80" y="5"/>
                  <a:pt x="80" y="5"/>
                  <a:pt x="80" y="5"/>
                </a:cubicBezTo>
                <a:cubicBezTo>
                  <a:pt x="80" y="5"/>
                  <a:pt x="80" y="5"/>
                  <a:pt x="80" y="5"/>
                </a:cubicBezTo>
                <a:cubicBezTo>
                  <a:pt x="80" y="5"/>
                  <a:pt x="80" y="5"/>
                  <a:pt x="80" y="5"/>
                </a:cubicBezTo>
                <a:cubicBezTo>
                  <a:pt x="79" y="5"/>
                  <a:pt x="79" y="5"/>
                  <a:pt x="79" y="5"/>
                </a:cubicBezTo>
                <a:cubicBezTo>
                  <a:pt x="79" y="5"/>
                  <a:pt x="79" y="5"/>
                  <a:pt x="79" y="5"/>
                </a:cubicBezTo>
                <a:close/>
                <a:moveTo>
                  <a:pt x="75" y="5"/>
                </a:moveTo>
                <a:cubicBezTo>
                  <a:pt x="75" y="5"/>
                  <a:pt x="75" y="5"/>
                  <a:pt x="75" y="5"/>
                </a:cubicBezTo>
                <a:cubicBezTo>
                  <a:pt x="75" y="5"/>
                  <a:pt x="75" y="5"/>
                  <a:pt x="75" y="5"/>
                </a:cubicBezTo>
                <a:cubicBezTo>
                  <a:pt x="75" y="5"/>
                  <a:pt x="75" y="5"/>
                  <a:pt x="75" y="5"/>
                </a:cubicBezTo>
                <a:cubicBezTo>
                  <a:pt x="75" y="5"/>
                  <a:pt x="75" y="5"/>
                  <a:pt x="74" y="5"/>
                </a:cubicBezTo>
                <a:cubicBezTo>
                  <a:pt x="74" y="5"/>
                  <a:pt x="74" y="5"/>
                  <a:pt x="74" y="5"/>
                </a:cubicBezTo>
                <a:cubicBezTo>
                  <a:pt x="74" y="5"/>
                  <a:pt x="74" y="5"/>
                  <a:pt x="74" y="5"/>
                </a:cubicBezTo>
                <a:cubicBezTo>
                  <a:pt x="74" y="6"/>
                  <a:pt x="74" y="6"/>
                  <a:pt x="74" y="6"/>
                </a:cubicBezTo>
                <a:cubicBezTo>
                  <a:pt x="74" y="6"/>
                  <a:pt x="74" y="6"/>
                  <a:pt x="74" y="6"/>
                </a:cubicBezTo>
                <a:cubicBezTo>
                  <a:pt x="74" y="6"/>
                  <a:pt x="74" y="6"/>
                  <a:pt x="74" y="6"/>
                </a:cubicBezTo>
                <a:cubicBezTo>
                  <a:pt x="74" y="6"/>
                  <a:pt x="74" y="6"/>
                  <a:pt x="74" y="6"/>
                </a:cubicBezTo>
                <a:cubicBezTo>
                  <a:pt x="73" y="6"/>
                  <a:pt x="73" y="6"/>
                  <a:pt x="73" y="6"/>
                </a:cubicBezTo>
                <a:cubicBezTo>
                  <a:pt x="73" y="6"/>
                  <a:pt x="73" y="6"/>
                  <a:pt x="73" y="6"/>
                </a:cubicBezTo>
                <a:cubicBezTo>
                  <a:pt x="73" y="6"/>
                  <a:pt x="73" y="6"/>
                  <a:pt x="73" y="6"/>
                </a:cubicBezTo>
                <a:cubicBezTo>
                  <a:pt x="73" y="6"/>
                  <a:pt x="73" y="6"/>
                  <a:pt x="73" y="6"/>
                </a:cubicBezTo>
                <a:cubicBezTo>
                  <a:pt x="73" y="7"/>
                  <a:pt x="73" y="7"/>
                  <a:pt x="73" y="7"/>
                </a:cubicBezTo>
                <a:cubicBezTo>
                  <a:pt x="73" y="7"/>
                  <a:pt x="73" y="7"/>
                  <a:pt x="73" y="7"/>
                </a:cubicBezTo>
                <a:cubicBezTo>
                  <a:pt x="73" y="8"/>
                  <a:pt x="73" y="8"/>
                  <a:pt x="73" y="8"/>
                </a:cubicBezTo>
                <a:cubicBezTo>
                  <a:pt x="73" y="8"/>
                  <a:pt x="73" y="8"/>
                  <a:pt x="73" y="8"/>
                </a:cubicBezTo>
                <a:cubicBezTo>
                  <a:pt x="73" y="8"/>
                  <a:pt x="73" y="8"/>
                  <a:pt x="73" y="8"/>
                </a:cubicBezTo>
                <a:cubicBezTo>
                  <a:pt x="73" y="8"/>
                  <a:pt x="73" y="8"/>
                  <a:pt x="73" y="8"/>
                </a:cubicBezTo>
                <a:cubicBezTo>
                  <a:pt x="74" y="8"/>
                  <a:pt x="74" y="8"/>
                  <a:pt x="74" y="8"/>
                </a:cubicBezTo>
                <a:cubicBezTo>
                  <a:pt x="74" y="8"/>
                  <a:pt x="74" y="8"/>
                  <a:pt x="74" y="8"/>
                </a:cubicBezTo>
                <a:cubicBezTo>
                  <a:pt x="74" y="8"/>
                  <a:pt x="74" y="8"/>
                  <a:pt x="74" y="8"/>
                </a:cubicBezTo>
                <a:cubicBezTo>
                  <a:pt x="74" y="8"/>
                  <a:pt x="74" y="8"/>
                  <a:pt x="74" y="8"/>
                </a:cubicBezTo>
                <a:cubicBezTo>
                  <a:pt x="74" y="8"/>
                  <a:pt x="74" y="9"/>
                  <a:pt x="74" y="9"/>
                </a:cubicBezTo>
                <a:cubicBezTo>
                  <a:pt x="74" y="9"/>
                  <a:pt x="75" y="9"/>
                  <a:pt x="75" y="9"/>
                </a:cubicBezTo>
                <a:cubicBezTo>
                  <a:pt x="75" y="9"/>
                  <a:pt x="75" y="9"/>
                  <a:pt x="75" y="9"/>
                </a:cubicBezTo>
                <a:cubicBezTo>
                  <a:pt x="75" y="9"/>
                  <a:pt x="75" y="9"/>
                  <a:pt x="75" y="9"/>
                </a:cubicBezTo>
                <a:cubicBezTo>
                  <a:pt x="76" y="9"/>
                  <a:pt x="76" y="9"/>
                  <a:pt x="76" y="9"/>
                </a:cubicBezTo>
                <a:cubicBezTo>
                  <a:pt x="76" y="9"/>
                  <a:pt x="76" y="9"/>
                  <a:pt x="76" y="9"/>
                </a:cubicBezTo>
                <a:cubicBezTo>
                  <a:pt x="77" y="9"/>
                  <a:pt x="77" y="9"/>
                  <a:pt x="77" y="9"/>
                </a:cubicBezTo>
                <a:cubicBezTo>
                  <a:pt x="77" y="9"/>
                  <a:pt x="77" y="9"/>
                  <a:pt x="77" y="9"/>
                </a:cubicBezTo>
                <a:cubicBezTo>
                  <a:pt x="77" y="9"/>
                  <a:pt x="77" y="9"/>
                  <a:pt x="77" y="8"/>
                </a:cubicBezTo>
                <a:cubicBezTo>
                  <a:pt x="78" y="8"/>
                  <a:pt x="78" y="8"/>
                  <a:pt x="78" y="7"/>
                </a:cubicBezTo>
                <a:cubicBezTo>
                  <a:pt x="78" y="7"/>
                  <a:pt x="78" y="7"/>
                  <a:pt x="77" y="7"/>
                </a:cubicBezTo>
                <a:cubicBezTo>
                  <a:pt x="77" y="6"/>
                  <a:pt x="77" y="6"/>
                  <a:pt x="77" y="6"/>
                </a:cubicBezTo>
                <a:cubicBezTo>
                  <a:pt x="77" y="6"/>
                  <a:pt x="77" y="6"/>
                  <a:pt x="77" y="6"/>
                </a:cubicBezTo>
                <a:cubicBezTo>
                  <a:pt x="77" y="6"/>
                  <a:pt x="77" y="6"/>
                  <a:pt x="77" y="6"/>
                </a:cubicBezTo>
                <a:cubicBezTo>
                  <a:pt x="77" y="6"/>
                  <a:pt x="78" y="6"/>
                  <a:pt x="78" y="5"/>
                </a:cubicBezTo>
                <a:cubicBezTo>
                  <a:pt x="78" y="5"/>
                  <a:pt x="78" y="5"/>
                  <a:pt x="78" y="5"/>
                </a:cubicBezTo>
                <a:cubicBezTo>
                  <a:pt x="78" y="5"/>
                  <a:pt x="78" y="5"/>
                  <a:pt x="78" y="5"/>
                </a:cubicBezTo>
                <a:cubicBezTo>
                  <a:pt x="77" y="5"/>
                  <a:pt x="77" y="5"/>
                  <a:pt x="77" y="5"/>
                </a:cubicBezTo>
                <a:cubicBezTo>
                  <a:pt x="77" y="5"/>
                  <a:pt x="77" y="5"/>
                  <a:pt x="77" y="5"/>
                </a:cubicBezTo>
                <a:cubicBezTo>
                  <a:pt x="77" y="5"/>
                  <a:pt x="77" y="5"/>
                  <a:pt x="77" y="5"/>
                </a:cubicBezTo>
                <a:cubicBezTo>
                  <a:pt x="77" y="4"/>
                  <a:pt x="76" y="4"/>
                  <a:pt x="76" y="4"/>
                </a:cubicBezTo>
                <a:cubicBezTo>
                  <a:pt x="76" y="4"/>
                  <a:pt x="76" y="4"/>
                  <a:pt x="76" y="4"/>
                </a:cubicBezTo>
                <a:cubicBezTo>
                  <a:pt x="76" y="4"/>
                  <a:pt x="76" y="4"/>
                  <a:pt x="76" y="4"/>
                </a:cubicBezTo>
                <a:cubicBezTo>
                  <a:pt x="76" y="4"/>
                  <a:pt x="76" y="4"/>
                  <a:pt x="76" y="4"/>
                </a:cubicBezTo>
                <a:cubicBezTo>
                  <a:pt x="76"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3"/>
                  <a:pt x="75" y="3"/>
                  <a:pt x="75" y="3"/>
                </a:cubicBezTo>
                <a:cubicBezTo>
                  <a:pt x="73" y="3"/>
                  <a:pt x="73" y="3"/>
                  <a:pt x="73" y="3"/>
                </a:cubicBezTo>
                <a:cubicBezTo>
                  <a:pt x="73" y="4"/>
                  <a:pt x="73" y="4"/>
                  <a:pt x="73" y="4"/>
                </a:cubicBezTo>
                <a:cubicBezTo>
                  <a:pt x="73" y="4"/>
                  <a:pt x="73" y="4"/>
                  <a:pt x="73" y="4"/>
                </a:cubicBezTo>
                <a:cubicBezTo>
                  <a:pt x="73" y="4"/>
                  <a:pt x="73" y="5"/>
                  <a:pt x="73" y="5"/>
                </a:cubicBezTo>
                <a:cubicBezTo>
                  <a:pt x="73" y="5"/>
                  <a:pt x="73" y="5"/>
                  <a:pt x="73" y="5"/>
                </a:cubicBezTo>
                <a:cubicBezTo>
                  <a:pt x="75" y="5"/>
                  <a:pt x="75" y="5"/>
                  <a:pt x="75" y="5"/>
                </a:cubicBezTo>
                <a:cubicBezTo>
                  <a:pt x="75" y="5"/>
                  <a:pt x="75" y="5"/>
                  <a:pt x="75" y="5"/>
                </a:cubicBezTo>
                <a:close/>
                <a:moveTo>
                  <a:pt x="112" y="77"/>
                </a:moveTo>
                <a:cubicBezTo>
                  <a:pt x="113" y="76"/>
                  <a:pt x="113" y="75"/>
                  <a:pt x="113" y="74"/>
                </a:cubicBezTo>
                <a:cubicBezTo>
                  <a:pt x="113" y="74"/>
                  <a:pt x="113" y="74"/>
                  <a:pt x="113" y="74"/>
                </a:cubicBezTo>
                <a:cubicBezTo>
                  <a:pt x="113" y="74"/>
                  <a:pt x="113" y="74"/>
                  <a:pt x="113" y="74"/>
                </a:cubicBezTo>
                <a:cubicBezTo>
                  <a:pt x="113" y="74"/>
                  <a:pt x="113" y="74"/>
                  <a:pt x="113" y="74"/>
                </a:cubicBezTo>
                <a:cubicBezTo>
                  <a:pt x="113" y="74"/>
                  <a:pt x="113" y="74"/>
                  <a:pt x="113" y="74"/>
                </a:cubicBezTo>
                <a:cubicBezTo>
                  <a:pt x="113" y="74"/>
                  <a:pt x="113" y="74"/>
                  <a:pt x="112" y="73"/>
                </a:cubicBezTo>
                <a:cubicBezTo>
                  <a:pt x="112" y="74"/>
                  <a:pt x="112" y="74"/>
                  <a:pt x="112" y="74"/>
                </a:cubicBezTo>
                <a:cubicBezTo>
                  <a:pt x="112" y="74"/>
                  <a:pt x="112" y="74"/>
                  <a:pt x="112" y="74"/>
                </a:cubicBezTo>
                <a:cubicBezTo>
                  <a:pt x="112" y="74"/>
                  <a:pt x="112" y="74"/>
                  <a:pt x="111" y="74"/>
                </a:cubicBezTo>
                <a:cubicBezTo>
                  <a:pt x="111" y="75"/>
                  <a:pt x="111" y="75"/>
                  <a:pt x="111" y="75"/>
                </a:cubicBezTo>
                <a:cubicBezTo>
                  <a:pt x="111" y="75"/>
                  <a:pt x="110" y="76"/>
                  <a:pt x="110" y="76"/>
                </a:cubicBezTo>
                <a:cubicBezTo>
                  <a:pt x="110" y="76"/>
                  <a:pt x="110" y="76"/>
                  <a:pt x="110" y="76"/>
                </a:cubicBezTo>
                <a:cubicBezTo>
                  <a:pt x="110" y="76"/>
                  <a:pt x="110" y="76"/>
                  <a:pt x="110" y="76"/>
                </a:cubicBezTo>
                <a:cubicBezTo>
                  <a:pt x="110" y="76"/>
                  <a:pt x="110" y="77"/>
                  <a:pt x="110" y="77"/>
                </a:cubicBezTo>
                <a:cubicBezTo>
                  <a:pt x="110" y="77"/>
                  <a:pt x="110" y="77"/>
                  <a:pt x="110" y="77"/>
                </a:cubicBezTo>
                <a:cubicBezTo>
                  <a:pt x="110" y="77"/>
                  <a:pt x="110" y="77"/>
                  <a:pt x="110" y="77"/>
                </a:cubicBezTo>
                <a:cubicBezTo>
                  <a:pt x="109" y="78"/>
                  <a:pt x="109" y="78"/>
                  <a:pt x="109" y="79"/>
                </a:cubicBezTo>
                <a:cubicBezTo>
                  <a:pt x="109" y="79"/>
                  <a:pt x="109" y="79"/>
                  <a:pt x="109" y="79"/>
                </a:cubicBezTo>
                <a:cubicBezTo>
                  <a:pt x="109" y="79"/>
                  <a:pt x="109" y="79"/>
                  <a:pt x="109" y="79"/>
                </a:cubicBezTo>
                <a:cubicBezTo>
                  <a:pt x="109" y="79"/>
                  <a:pt x="109" y="80"/>
                  <a:pt x="109" y="81"/>
                </a:cubicBezTo>
                <a:cubicBezTo>
                  <a:pt x="109" y="81"/>
                  <a:pt x="109" y="81"/>
                  <a:pt x="109" y="81"/>
                </a:cubicBezTo>
                <a:cubicBezTo>
                  <a:pt x="109" y="82"/>
                  <a:pt x="109" y="82"/>
                  <a:pt x="109" y="82"/>
                </a:cubicBezTo>
                <a:cubicBezTo>
                  <a:pt x="109" y="82"/>
                  <a:pt x="109" y="82"/>
                  <a:pt x="109" y="82"/>
                </a:cubicBezTo>
                <a:cubicBezTo>
                  <a:pt x="109" y="82"/>
                  <a:pt x="109" y="82"/>
                  <a:pt x="109" y="82"/>
                </a:cubicBezTo>
                <a:cubicBezTo>
                  <a:pt x="110" y="82"/>
                  <a:pt x="111" y="81"/>
                  <a:pt x="111" y="81"/>
                </a:cubicBezTo>
                <a:cubicBezTo>
                  <a:pt x="111" y="81"/>
                  <a:pt x="111" y="80"/>
                  <a:pt x="111" y="80"/>
                </a:cubicBezTo>
                <a:cubicBezTo>
                  <a:pt x="111" y="80"/>
                  <a:pt x="111" y="80"/>
                  <a:pt x="111" y="80"/>
                </a:cubicBezTo>
                <a:cubicBezTo>
                  <a:pt x="111" y="80"/>
                  <a:pt x="111" y="80"/>
                  <a:pt x="111" y="79"/>
                </a:cubicBezTo>
                <a:cubicBezTo>
                  <a:pt x="111" y="79"/>
                  <a:pt x="111" y="79"/>
                  <a:pt x="111" y="79"/>
                </a:cubicBezTo>
                <a:cubicBezTo>
                  <a:pt x="111" y="79"/>
                  <a:pt x="111" y="79"/>
                  <a:pt x="111" y="79"/>
                </a:cubicBezTo>
                <a:cubicBezTo>
                  <a:pt x="111" y="79"/>
                  <a:pt x="111" y="79"/>
                  <a:pt x="111" y="78"/>
                </a:cubicBezTo>
                <a:cubicBezTo>
                  <a:pt x="111" y="78"/>
                  <a:pt x="111" y="78"/>
                  <a:pt x="111" y="78"/>
                </a:cubicBezTo>
                <a:cubicBezTo>
                  <a:pt x="111" y="78"/>
                  <a:pt x="111" y="78"/>
                  <a:pt x="111" y="78"/>
                </a:cubicBezTo>
                <a:cubicBezTo>
                  <a:pt x="111" y="78"/>
                  <a:pt x="112" y="78"/>
                  <a:pt x="112" y="78"/>
                </a:cubicBezTo>
                <a:cubicBezTo>
                  <a:pt x="112" y="77"/>
                  <a:pt x="112" y="77"/>
                  <a:pt x="112" y="77"/>
                </a:cubicBezTo>
                <a:cubicBezTo>
                  <a:pt x="112" y="77"/>
                  <a:pt x="112" y="77"/>
                  <a:pt x="112" y="77"/>
                </a:cubicBezTo>
                <a:cubicBezTo>
                  <a:pt x="112" y="77"/>
                  <a:pt x="112" y="77"/>
                  <a:pt x="112" y="77"/>
                </a:cubicBezTo>
                <a:cubicBezTo>
                  <a:pt x="112" y="77"/>
                  <a:pt x="112" y="77"/>
                  <a:pt x="112" y="7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55" name="Freeform 10"/>
          <p:cNvSpPr>
            <a:spLocks noEditPoints="1"/>
          </p:cNvSpPr>
          <p:nvPr/>
        </p:nvSpPr>
        <p:spPr bwMode="auto">
          <a:xfrm>
            <a:off x="9992565" y="1819819"/>
            <a:ext cx="639145" cy="710158"/>
          </a:xfrm>
          <a:custGeom>
            <a:avLst/>
            <a:gdLst>
              <a:gd name="T0" fmla="*/ 84 w 95"/>
              <a:gd name="T1" fmla="*/ 58 h 106"/>
              <a:gd name="T2" fmla="*/ 72 w 95"/>
              <a:gd name="T3" fmla="*/ 85 h 106"/>
              <a:gd name="T4" fmla="*/ 71 w 95"/>
              <a:gd name="T5" fmla="*/ 69 h 106"/>
              <a:gd name="T6" fmla="*/ 62 w 95"/>
              <a:gd name="T7" fmla="*/ 62 h 106"/>
              <a:gd name="T8" fmla="*/ 62 w 95"/>
              <a:gd name="T9" fmla="*/ 62 h 106"/>
              <a:gd name="T10" fmla="*/ 57 w 95"/>
              <a:gd name="T11" fmla="*/ 62 h 106"/>
              <a:gd name="T12" fmla="*/ 53 w 95"/>
              <a:gd name="T13" fmla="*/ 72 h 106"/>
              <a:gd name="T14" fmla="*/ 51 w 95"/>
              <a:gd name="T15" fmla="*/ 77 h 106"/>
              <a:gd name="T16" fmla="*/ 50 w 95"/>
              <a:gd name="T17" fmla="*/ 65 h 106"/>
              <a:gd name="T18" fmla="*/ 50 w 95"/>
              <a:gd name="T19" fmla="*/ 63 h 106"/>
              <a:gd name="T20" fmla="*/ 48 w 95"/>
              <a:gd name="T21" fmla="*/ 62 h 106"/>
              <a:gd name="T22" fmla="*/ 46 w 95"/>
              <a:gd name="T23" fmla="*/ 63 h 106"/>
              <a:gd name="T24" fmla="*/ 47 w 95"/>
              <a:gd name="T25" fmla="*/ 65 h 106"/>
              <a:gd name="T26" fmla="*/ 45 w 95"/>
              <a:gd name="T27" fmla="*/ 77 h 106"/>
              <a:gd name="T28" fmla="*/ 43 w 95"/>
              <a:gd name="T29" fmla="*/ 72 h 106"/>
              <a:gd name="T30" fmla="*/ 39 w 95"/>
              <a:gd name="T31" fmla="*/ 62 h 106"/>
              <a:gd name="T32" fmla="*/ 32 w 95"/>
              <a:gd name="T33" fmla="*/ 62 h 106"/>
              <a:gd name="T34" fmla="*/ 32 w 95"/>
              <a:gd name="T35" fmla="*/ 62 h 106"/>
              <a:gd name="T36" fmla="*/ 23 w 95"/>
              <a:gd name="T37" fmla="*/ 69 h 106"/>
              <a:gd name="T38" fmla="*/ 22 w 95"/>
              <a:gd name="T39" fmla="*/ 83 h 106"/>
              <a:gd name="T40" fmla="*/ 12 w 95"/>
              <a:gd name="T41" fmla="*/ 58 h 106"/>
              <a:gd name="T42" fmla="*/ 48 w 95"/>
              <a:gd name="T43" fmla="*/ 22 h 106"/>
              <a:gd name="T44" fmla="*/ 48 w 95"/>
              <a:gd name="T45" fmla="*/ 27 h 106"/>
              <a:gd name="T46" fmla="*/ 52 w 95"/>
              <a:gd name="T47" fmla="*/ 30 h 106"/>
              <a:gd name="T48" fmla="*/ 58 w 95"/>
              <a:gd name="T49" fmla="*/ 26 h 106"/>
              <a:gd name="T50" fmla="*/ 66 w 95"/>
              <a:gd name="T51" fmla="*/ 22 h 106"/>
              <a:gd name="T52" fmla="*/ 72 w 95"/>
              <a:gd name="T53" fmla="*/ 18 h 106"/>
              <a:gd name="T54" fmla="*/ 72 w 95"/>
              <a:gd name="T55" fmla="*/ 13 h 106"/>
              <a:gd name="T56" fmla="*/ 66 w 95"/>
              <a:gd name="T57" fmla="*/ 10 h 106"/>
              <a:gd name="T58" fmla="*/ 58 w 95"/>
              <a:gd name="T59" fmla="*/ 5 h 106"/>
              <a:gd name="T60" fmla="*/ 52 w 95"/>
              <a:gd name="T61" fmla="*/ 2 h 106"/>
              <a:gd name="T62" fmla="*/ 48 w 95"/>
              <a:gd name="T63" fmla="*/ 4 h 106"/>
              <a:gd name="T64" fmla="*/ 48 w 95"/>
              <a:gd name="T65" fmla="*/ 10 h 106"/>
              <a:gd name="T66" fmla="*/ 0 w 95"/>
              <a:gd name="T67" fmla="*/ 58 h 106"/>
              <a:gd name="T68" fmla="*/ 48 w 95"/>
              <a:gd name="T69" fmla="*/ 106 h 106"/>
              <a:gd name="T70" fmla="*/ 95 w 95"/>
              <a:gd name="T71" fmla="*/ 58 h 106"/>
              <a:gd name="T72" fmla="*/ 84 w 95"/>
              <a:gd name="T73" fmla="*/ 58 h 106"/>
              <a:gd name="T74" fmla="*/ 48 w 95"/>
              <a:gd name="T75" fmla="*/ 38 h 106"/>
              <a:gd name="T76" fmla="*/ 59 w 95"/>
              <a:gd name="T77" fmla="*/ 48 h 106"/>
              <a:gd name="T78" fmla="*/ 48 w 95"/>
              <a:gd name="T79" fmla="*/ 59 h 106"/>
              <a:gd name="T80" fmla="*/ 37 w 95"/>
              <a:gd name="T81" fmla="*/ 48 h 106"/>
              <a:gd name="T82" fmla="*/ 48 w 95"/>
              <a:gd name="T83" fmla="*/ 38 h 106"/>
              <a:gd name="T84" fmla="*/ 62 w 95"/>
              <a:gd name="T85" fmla="*/ 76 h 106"/>
              <a:gd name="T86" fmla="*/ 62 w 95"/>
              <a:gd name="T87" fmla="*/ 76 h 106"/>
              <a:gd name="T88" fmla="*/ 64 w 95"/>
              <a:gd name="T89" fmla="*/ 76 h 106"/>
              <a:gd name="T90" fmla="*/ 64 w 95"/>
              <a:gd name="T91" fmla="*/ 90 h 106"/>
              <a:gd name="T92" fmla="*/ 62 w 95"/>
              <a:gd name="T93" fmla="*/ 91 h 106"/>
              <a:gd name="T94" fmla="*/ 62 w 95"/>
              <a:gd name="T95" fmla="*/ 76 h 106"/>
              <a:gd name="T96" fmla="*/ 62 w 95"/>
              <a:gd name="T97" fmla="*/ 76 h 106"/>
              <a:gd name="T98" fmla="*/ 32 w 95"/>
              <a:gd name="T99" fmla="*/ 76 h 106"/>
              <a:gd name="T100" fmla="*/ 32 w 95"/>
              <a:gd name="T101" fmla="*/ 76 h 106"/>
              <a:gd name="T102" fmla="*/ 32 w 95"/>
              <a:gd name="T103" fmla="*/ 90 h 106"/>
              <a:gd name="T104" fmla="*/ 30 w 95"/>
              <a:gd name="T105" fmla="*/ 90 h 106"/>
              <a:gd name="T106" fmla="*/ 31 w 95"/>
              <a:gd name="T107" fmla="*/ 76 h 106"/>
              <a:gd name="T108" fmla="*/ 32 w 95"/>
              <a:gd name="T109" fmla="*/ 7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5" h="106">
                <a:moveTo>
                  <a:pt x="84" y="58"/>
                </a:moveTo>
                <a:cubicBezTo>
                  <a:pt x="84" y="68"/>
                  <a:pt x="79" y="78"/>
                  <a:pt x="72" y="85"/>
                </a:cubicBezTo>
                <a:cubicBezTo>
                  <a:pt x="72" y="77"/>
                  <a:pt x="72" y="71"/>
                  <a:pt x="71" y="69"/>
                </a:cubicBezTo>
                <a:cubicBezTo>
                  <a:pt x="68" y="63"/>
                  <a:pt x="64" y="62"/>
                  <a:pt x="62" y="62"/>
                </a:cubicBezTo>
                <a:cubicBezTo>
                  <a:pt x="62" y="62"/>
                  <a:pt x="62" y="62"/>
                  <a:pt x="62" y="62"/>
                </a:cubicBezTo>
                <a:cubicBezTo>
                  <a:pt x="57" y="62"/>
                  <a:pt x="57" y="62"/>
                  <a:pt x="57" y="62"/>
                </a:cubicBezTo>
                <a:cubicBezTo>
                  <a:pt x="53" y="72"/>
                  <a:pt x="53" y="72"/>
                  <a:pt x="53" y="72"/>
                </a:cubicBezTo>
                <a:cubicBezTo>
                  <a:pt x="51" y="77"/>
                  <a:pt x="51" y="77"/>
                  <a:pt x="51" y="77"/>
                </a:cubicBezTo>
                <a:cubicBezTo>
                  <a:pt x="50" y="65"/>
                  <a:pt x="50" y="65"/>
                  <a:pt x="50" y="65"/>
                </a:cubicBezTo>
                <a:cubicBezTo>
                  <a:pt x="50" y="64"/>
                  <a:pt x="50" y="64"/>
                  <a:pt x="50" y="63"/>
                </a:cubicBezTo>
                <a:cubicBezTo>
                  <a:pt x="50" y="62"/>
                  <a:pt x="49" y="62"/>
                  <a:pt x="48" y="62"/>
                </a:cubicBezTo>
                <a:cubicBezTo>
                  <a:pt x="47" y="62"/>
                  <a:pt x="46" y="62"/>
                  <a:pt x="46" y="63"/>
                </a:cubicBezTo>
                <a:cubicBezTo>
                  <a:pt x="46" y="64"/>
                  <a:pt x="46" y="64"/>
                  <a:pt x="47" y="65"/>
                </a:cubicBezTo>
                <a:cubicBezTo>
                  <a:pt x="45" y="77"/>
                  <a:pt x="45" y="77"/>
                  <a:pt x="45" y="77"/>
                </a:cubicBezTo>
                <a:cubicBezTo>
                  <a:pt x="43" y="72"/>
                  <a:pt x="43" y="72"/>
                  <a:pt x="43" y="72"/>
                </a:cubicBezTo>
                <a:cubicBezTo>
                  <a:pt x="39" y="62"/>
                  <a:pt x="39" y="62"/>
                  <a:pt x="39" y="62"/>
                </a:cubicBezTo>
                <a:cubicBezTo>
                  <a:pt x="32" y="62"/>
                  <a:pt x="32" y="62"/>
                  <a:pt x="32" y="62"/>
                </a:cubicBezTo>
                <a:cubicBezTo>
                  <a:pt x="32" y="62"/>
                  <a:pt x="32" y="62"/>
                  <a:pt x="32" y="62"/>
                </a:cubicBezTo>
                <a:cubicBezTo>
                  <a:pt x="29" y="62"/>
                  <a:pt x="25" y="64"/>
                  <a:pt x="23" y="69"/>
                </a:cubicBezTo>
                <a:cubicBezTo>
                  <a:pt x="22" y="71"/>
                  <a:pt x="22" y="76"/>
                  <a:pt x="22" y="83"/>
                </a:cubicBezTo>
                <a:cubicBezTo>
                  <a:pt x="15" y="76"/>
                  <a:pt x="12" y="68"/>
                  <a:pt x="12" y="58"/>
                </a:cubicBezTo>
                <a:cubicBezTo>
                  <a:pt x="12" y="38"/>
                  <a:pt x="28" y="22"/>
                  <a:pt x="48" y="22"/>
                </a:cubicBezTo>
                <a:cubicBezTo>
                  <a:pt x="48" y="27"/>
                  <a:pt x="48" y="27"/>
                  <a:pt x="48" y="27"/>
                </a:cubicBezTo>
                <a:cubicBezTo>
                  <a:pt x="48" y="30"/>
                  <a:pt x="50" y="31"/>
                  <a:pt x="52" y="30"/>
                </a:cubicBezTo>
                <a:cubicBezTo>
                  <a:pt x="58" y="26"/>
                  <a:pt x="58" y="26"/>
                  <a:pt x="58" y="26"/>
                </a:cubicBezTo>
                <a:cubicBezTo>
                  <a:pt x="60" y="25"/>
                  <a:pt x="64" y="23"/>
                  <a:pt x="66" y="22"/>
                </a:cubicBezTo>
                <a:cubicBezTo>
                  <a:pt x="72" y="18"/>
                  <a:pt x="72" y="18"/>
                  <a:pt x="72" y="18"/>
                </a:cubicBezTo>
                <a:cubicBezTo>
                  <a:pt x="74" y="17"/>
                  <a:pt x="74" y="15"/>
                  <a:pt x="72" y="13"/>
                </a:cubicBezTo>
                <a:cubicBezTo>
                  <a:pt x="66" y="10"/>
                  <a:pt x="66" y="10"/>
                  <a:pt x="66" y="10"/>
                </a:cubicBezTo>
                <a:cubicBezTo>
                  <a:pt x="64" y="8"/>
                  <a:pt x="60" y="6"/>
                  <a:pt x="58" y="5"/>
                </a:cubicBezTo>
                <a:cubicBezTo>
                  <a:pt x="52" y="2"/>
                  <a:pt x="52" y="2"/>
                  <a:pt x="52" y="2"/>
                </a:cubicBezTo>
                <a:cubicBezTo>
                  <a:pt x="50" y="0"/>
                  <a:pt x="48" y="1"/>
                  <a:pt x="48" y="4"/>
                </a:cubicBezTo>
                <a:cubicBezTo>
                  <a:pt x="48" y="10"/>
                  <a:pt x="48" y="10"/>
                  <a:pt x="48" y="10"/>
                </a:cubicBezTo>
                <a:cubicBezTo>
                  <a:pt x="21" y="10"/>
                  <a:pt x="0" y="32"/>
                  <a:pt x="0" y="58"/>
                </a:cubicBezTo>
                <a:cubicBezTo>
                  <a:pt x="0" y="84"/>
                  <a:pt x="21" y="106"/>
                  <a:pt x="48" y="106"/>
                </a:cubicBezTo>
                <a:cubicBezTo>
                  <a:pt x="74" y="106"/>
                  <a:pt x="95" y="84"/>
                  <a:pt x="95" y="58"/>
                </a:cubicBezTo>
                <a:cubicBezTo>
                  <a:pt x="84" y="58"/>
                  <a:pt x="84" y="58"/>
                  <a:pt x="84" y="58"/>
                </a:cubicBezTo>
                <a:close/>
                <a:moveTo>
                  <a:pt x="48" y="38"/>
                </a:moveTo>
                <a:cubicBezTo>
                  <a:pt x="54" y="38"/>
                  <a:pt x="59" y="42"/>
                  <a:pt x="59" y="48"/>
                </a:cubicBezTo>
                <a:cubicBezTo>
                  <a:pt x="59" y="54"/>
                  <a:pt x="54" y="59"/>
                  <a:pt x="48" y="59"/>
                </a:cubicBezTo>
                <a:cubicBezTo>
                  <a:pt x="42" y="59"/>
                  <a:pt x="37" y="54"/>
                  <a:pt x="37" y="48"/>
                </a:cubicBezTo>
                <a:cubicBezTo>
                  <a:pt x="37" y="42"/>
                  <a:pt x="42" y="38"/>
                  <a:pt x="48" y="38"/>
                </a:cubicBezTo>
                <a:close/>
                <a:moveTo>
                  <a:pt x="62" y="76"/>
                </a:moveTo>
                <a:cubicBezTo>
                  <a:pt x="62" y="76"/>
                  <a:pt x="62" y="76"/>
                  <a:pt x="62" y="76"/>
                </a:cubicBezTo>
                <a:cubicBezTo>
                  <a:pt x="63" y="75"/>
                  <a:pt x="64" y="76"/>
                  <a:pt x="64" y="76"/>
                </a:cubicBezTo>
                <a:cubicBezTo>
                  <a:pt x="64" y="90"/>
                  <a:pt x="64" y="90"/>
                  <a:pt x="64" y="90"/>
                </a:cubicBezTo>
                <a:cubicBezTo>
                  <a:pt x="63" y="91"/>
                  <a:pt x="63" y="91"/>
                  <a:pt x="62" y="91"/>
                </a:cubicBezTo>
                <a:cubicBezTo>
                  <a:pt x="62" y="76"/>
                  <a:pt x="62" y="76"/>
                  <a:pt x="62" y="76"/>
                </a:cubicBezTo>
                <a:cubicBezTo>
                  <a:pt x="62" y="76"/>
                  <a:pt x="62" y="76"/>
                  <a:pt x="62" y="76"/>
                </a:cubicBezTo>
                <a:close/>
                <a:moveTo>
                  <a:pt x="32" y="76"/>
                </a:moveTo>
                <a:cubicBezTo>
                  <a:pt x="32" y="76"/>
                  <a:pt x="32" y="76"/>
                  <a:pt x="32" y="76"/>
                </a:cubicBezTo>
                <a:cubicBezTo>
                  <a:pt x="32" y="90"/>
                  <a:pt x="32" y="90"/>
                  <a:pt x="32" y="90"/>
                </a:cubicBezTo>
                <a:cubicBezTo>
                  <a:pt x="31" y="90"/>
                  <a:pt x="31" y="90"/>
                  <a:pt x="30" y="90"/>
                </a:cubicBezTo>
                <a:cubicBezTo>
                  <a:pt x="31" y="76"/>
                  <a:pt x="31" y="76"/>
                  <a:pt x="31" y="76"/>
                </a:cubicBezTo>
                <a:cubicBezTo>
                  <a:pt x="31" y="76"/>
                  <a:pt x="31" y="76"/>
                  <a:pt x="32" y="76"/>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62" name="TextBox 361"/>
          <p:cNvSpPr txBox="1"/>
          <p:nvPr/>
        </p:nvSpPr>
        <p:spPr>
          <a:xfrm>
            <a:off x="1342576"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01</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63" name="TextBox 362"/>
          <p:cNvSpPr txBox="1"/>
          <p:nvPr/>
        </p:nvSpPr>
        <p:spPr>
          <a:xfrm>
            <a:off x="3419085"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02</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69" name="TextBox 368"/>
          <p:cNvSpPr txBox="1"/>
          <p:nvPr/>
        </p:nvSpPr>
        <p:spPr>
          <a:xfrm>
            <a:off x="5539624"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03</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76" name="TextBox 375"/>
          <p:cNvSpPr txBox="1"/>
          <p:nvPr/>
        </p:nvSpPr>
        <p:spPr>
          <a:xfrm>
            <a:off x="7613291"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04</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96" name="TextBox 395"/>
          <p:cNvSpPr txBox="1"/>
          <p:nvPr/>
        </p:nvSpPr>
        <p:spPr>
          <a:xfrm>
            <a:off x="9706843"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05</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5" name="Freeform 6"/>
          <p:cNvSpPr/>
          <p:nvPr/>
        </p:nvSpPr>
        <p:spPr bwMode="auto">
          <a:xfrm>
            <a:off x="0" y="4763146"/>
            <a:ext cx="12190412" cy="2094854"/>
          </a:xfrm>
          <a:custGeom>
            <a:avLst/>
            <a:gdLst>
              <a:gd name="T0" fmla="*/ 1135 w 2153"/>
              <a:gd name="T1" fmla="*/ 28 h 370"/>
              <a:gd name="T2" fmla="*/ 1172 w 2153"/>
              <a:gd name="T3" fmla="*/ 0 h 370"/>
              <a:gd name="T4" fmla="*/ 1210 w 2153"/>
              <a:gd name="T5" fmla="*/ 29 h 370"/>
              <a:gd name="T6" fmla="*/ 1252 w 2153"/>
              <a:gd name="T7" fmla="*/ 1 h 370"/>
              <a:gd name="T8" fmla="*/ 1290 w 2153"/>
              <a:gd name="T9" fmla="*/ 28 h 370"/>
              <a:gd name="T10" fmla="*/ 1327 w 2153"/>
              <a:gd name="T11" fmla="*/ 1 h 370"/>
              <a:gd name="T12" fmla="*/ 1365 w 2153"/>
              <a:gd name="T13" fmla="*/ 28 h 370"/>
              <a:gd name="T14" fmla="*/ 1403 w 2153"/>
              <a:gd name="T15" fmla="*/ 1 h 370"/>
              <a:gd name="T16" fmla="*/ 1441 w 2153"/>
              <a:gd name="T17" fmla="*/ 28 h 370"/>
              <a:gd name="T18" fmla="*/ 1478 w 2153"/>
              <a:gd name="T19" fmla="*/ 1 h 370"/>
              <a:gd name="T20" fmla="*/ 1516 w 2153"/>
              <a:gd name="T21" fmla="*/ 28 h 370"/>
              <a:gd name="T22" fmla="*/ 1553 w 2153"/>
              <a:gd name="T23" fmla="*/ 1 h 370"/>
              <a:gd name="T24" fmla="*/ 1591 w 2153"/>
              <a:gd name="T25" fmla="*/ 28 h 370"/>
              <a:gd name="T26" fmla="*/ 1628 w 2153"/>
              <a:gd name="T27" fmla="*/ 1 h 370"/>
              <a:gd name="T28" fmla="*/ 1667 w 2153"/>
              <a:gd name="T29" fmla="*/ 28 h 370"/>
              <a:gd name="T30" fmla="*/ 1704 w 2153"/>
              <a:gd name="T31" fmla="*/ 1 h 370"/>
              <a:gd name="T32" fmla="*/ 1742 w 2153"/>
              <a:gd name="T33" fmla="*/ 28 h 370"/>
              <a:gd name="T34" fmla="*/ 1779 w 2153"/>
              <a:gd name="T35" fmla="*/ 1 h 370"/>
              <a:gd name="T36" fmla="*/ 1817 w 2153"/>
              <a:gd name="T37" fmla="*/ 28 h 370"/>
              <a:gd name="T38" fmla="*/ 1854 w 2153"/>
              <a:gd name="T39" fmla="*/ 1 h 370"/>
              <a:gd name="T40" fmla="*/ 1892 w 2153"/>
              <a:gd name="T41" fmla="*/ 28 h 370"/>
              <a:gd name="T42" fmla="*/ 1930 w 2153"/>
              <a:gd name="T43" fmla="*/ 0 h 370"/>
              <a:gd name="T44" fmla="*/ 1968 w 2153"/>
              <a:gd name="T45" fmla="*/ 28 h 370"/>
              <a:gd name="T46" fmla="*/ 2005 w 2153"/>
              <a:gd name="T47" fmla="*/ 0 h 370"/>
              <a:gd name="T48" fmla="*/ 2043 w 2153"/>
              <a:gd name="T49" fmla="*/ 28 h 370"/>
              <a:gd name="T50" fmla="*/ 2080 w 2153"/>
              <a:gd name="T51" fmla="*/ 0 h 370"/>
              <a:gd name="T52" fmla="*/ 2118 w 2153"/>
              <a:gd name="T53" fmla="*/ 28 h 370"/>
              <a:gd name="T54" fmla="*/ 2153 w 2153"/>
              <a:gd name="T55" fmla="*/ 2 h 370"/>
              <a:gd name="T56" fmla="*/ 2153 w 2153"/>
              <a:gd name="T57" fmla="*/ 370 h 370"/>
              <a:gd name="T58" fmla="*/ 0 w 2153"/>
              <a:gd name="T59" fmla="*/ 370 h 370"/>
              <a:gd name="T60" fmla="*/ 0 w 2153"/>
              <a:gd name="T61" fmla="*/ 29 h 370"/>
              <a:gd name="T62" fmla="*/ 42 w 2153"/>
              <a:gd name="T63" fmla="*/ 1 h 370"/>
              <a:gd name="T64" fmla="*/ 81 w 2153"/>
              <a:gd name="T65" fmla="*/ 28 h 370"/>
              <a:gd name="T66" fmla="*/ 118 w 2153"/>
              <a:gd name="T67" fmla="*/ 1 h 370"/>
              <a:gd name="T68" fmla="*/ 156 w 2153"/>
              <a:gd name="T69" fmla="*/ 28 h 370"/>
              <a:gd name="T70" fmla="*/ 193 w 2153"/>
              <a:gd name="T71" fmla="*/ 1 h 370"/>
              <a:gd name="T72" fmla="*/ 231 w 2153"/>
              <a:gd name="T73" fmla="*/ 28 h 370"/>
              <a:gd name="T74" fmla="*/ 268 w 2153"/>
              <a:gd name="T75" fmla="*/ 1 h 370"/>
              <a:gd name="T76" fmla="*/ 306 w 2153"/>
              <a:gd name="T77" fmla="*/ 28 h 370"/>
              <a:gd name="T78" fmla="*/ 344 w 2153"/>
              <a:gd name="T79" fmla="*/ 1 h 370"/>
              <a:gd name="T80" fmla="*/ 382 w 2153"/>
              <a:gd name="T81" fmla="*/ 28 h 370"/>
              <a:gd name="T82" fmla="*/ 419 w 2153"/>
              <a:gd name="T83" fmla="*/ 1 h 370"/>
              <a:gd name="T84" fmla="*/ 457 w 2153"/>
              <a:gd name="T85" fmla="*/ 28 h 370"/>
              <a:gd name="T86" fmla="*/ 494 w 2153"/>
              <a:gd name="T87" fmla="*/ 1 h 370"/>
              <a:gd name="T88" fmla="*/ 532 w 2153"/>
              <a:gd name="T89" fmla="*/ 28 h 370"/>
              <a:gd name="T90" fmla="*/ 569 w 2153"/>
              <a:gd name="T91" fmla="*/ 1 h 370"/>
              <a:gd name="T92" fmla="*/ 608 w 2153"/>
              <a:gd name="T93" fmla="*/ 28 h 370"/>
              <a:gd name="T94" fmla="*/ 645 w 2153"/>
              <a:gd name="T95" fmla="*/ 1 h 370"/>
              <a:gd name="T96" fmla="*/ 683 w 2153"/>
              <a:gd name="T97" fmla="*/ 28 h 370"/>
              <a:gd name="T98" fmla="*/ 720 w 2153"/>
              <a:gd name="T99" fmla="*/ 0 h 370"/>
              <a:gd name="T100" fmla="*/ 758 w 2153"/>
              <a:gd name="T101" fmla="*/ 28 h 370"/>
              <a:gd name="T102" fmla="*/ 795 w 2153"/>
              <a:gd name="T103" fmla="*/ 0 h 370"/>
              <a:gd name="T104" fmla="*/ 833 w 2153"/>
              <a:gd name="T105" fmla="*/ 28 h 370"/>
              <a:gd name="T106" fmla="*/ 871 w 2153"/>
              <a:gd name="T107" fmla="*/ 0 h 370"/>
              <a:gd name="T108" fmla="*/ 909 w 2153"/>
              <a:gd name="T109" fmla="*/ 28 h 370"/>
              <a:gd name="T110" fmla="*/ 946 w 2153"/>
              <a:gd name="T111" fmla="*/ 0 h 370"/>
              <a:gd name="T112" fmla="*/ 984 w 2153"/>
              <a:gd name="T113" fmla="*/ 28 h 370"/>
              <a:gd name="T114" fmla="*/ 1021 w 2153"/>
              <a:gd name="T115" fmla="*/ 0 h 370"/>
              <a:gd name="T116" fmla="*/ 1059 w 2153"/>
              <a:gd name="T117" fmla="*/ 28 h 370"/>
              <a:gd name="T118" fmla="*/ 1096 w 2153"/>
              <a:gd name="T119" fmla="*/ 0 h 370"/>
              <a:gd name="T120" fmla="*/ 1135 w 2153"/>
              <a:gd name="T121" fmla="*/ 28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53" h="370">
                <a:moveTo>
                  <a:pt x="1135" y="28"/>
                </a:moveTo>
                <a:cubicBezTo>
                  <a:pt x="1172" y="0"/>
                  <a:pt x="1172" y="0"/>
                  <a:pt x="1172" y="0"/>
                </a:cubicBezTo>
                <a:cubicBezTo>
                  <a:pt x="1210" y="29"/>
                  <a:pt x="1210" y="29"/>
                  <a:pt x="1210" y="29"/>
                </a:cubicBezTo>
                <a:cubicBezTo>
                  <a:pt x="1252" y="1"/>
                  <a:pt x="1252" y="1"/>
                  <a:pt x="1252" y="1"/>
                </a:cubicBezTo>
                <a:cubicBezTo>
                  <a:pt x="1290" y="28"/>
                  <a:pt x="1290" y="28"/>
                  <a:pt x="1290" y="28"/>
                </a:cubicBezTo>
                <a:cubicBezTo>
                  <a:pt x="1327" y="1"/>
                  <a:pt x="1327" y="1"/>
                  <a:pt x="1327" y="1"/>
                </a:cubicBezTo>
                <a:cubicBezTo>
                  <a:pt x="1365" y="28"/>
                  <a:pt x="1365" y="28"/>
                  <a:pt x="1365" y="28"/>
                </a:cubicBezTo>
                <a:cubicBezTo>
                  <a:pt x="1403" y="1"/>
                  <a:pt x="1403" y="1"/>
                  <a:pt x="1403" y="1"/>
                </a:cubicBezTo>
                <a:cubicBezTo>
                  <a:pt x="1441" y="28"/>
                  <a:pt x="1441" y="28"/>
                  <a:pt x="1441" y="28"/>
                </a:cubicBezTo>
                <a:cubicBezTo>
                  <a:pt x="1478" y="1"/>
                  <a:pt x="1478" y="1"/>
                  <a:pt x="1478" y="1"/>
                </a:cubicBezTo>
                <a:cubicBezTo>
                  <a:pt x="1516" y="28"/>
                  <a:pt x="1516" y="28"/>
                  <a:pt x="1516" y="28"/>
                </a:cubicBezTo>
                <a:cubicBezTo>
                  <a:pt x="1553" y="1"/>
                  <a:pt x="1553" y="1"/>
                  <a:pt x="1553" y="1"/>
                </a:cubicBezTo>
                <a:cubicBezTo>
                  <a:pt x="1591" y="28"/>
                  <a:pt x="1591" y="28"/>
                  <a:pt x="1591" y="28"/>
                </a:cubicBezTo>
                <a:cubicBezTo>
                  <a:pt x="1628" y="1"/>
                  <a:pt x="1628" y="1"/>
                  <a:pt x="1628" y="1"/>
                </a:cubicBezTo>
                <a:cubicBezTo>
                  <a:pt x="1667" y="28"/>
                  <a:pt x="1667" y="28"/>
                  <a:pt x="1667" y="28"/>
                </a:cubicBezTo>
                <a:cubicBezTo>
                  <a:pt x="1704" y="1"/>
                  <a:pt x="1704" y="1"/>
                  <a:pt x="1704" y="1"/>
                </a:cubicBezTo>
                <a:cubicBezTo>
                  <a:pt x="1742" y="28"/>
                  <a:pt x="1742" y="28"/>
                  <a:pt x="1742" y="28"/>
                </a:cubicBezTo>
                <a:cubicBezTo>
                  <a:pt x="1779" y="1"/>
                  <a:pt x="1779" y="1"/>
                  <a:pt x="1779" y="1"/>
                </a:cubicBezTo>
                <a:cubicBezTo>
                  <a:pt x="1817" y="28"/>
                  <a:pt x="1817" y="28"/>
                  <a:pt x="1817" y="28"/>
                </a:cubicBezTo>
                <a:cubicBezTo>
                  <a:pt x="1854" y="1"/>
                  <a:pt x="1854" y="1"/>
                  <a:pt x="1854" y="1"/>
                </a:cubicBezTo>
                <a:cubicBezTo>
                  <a:pt x="1892" y="28"/>
                  <a:pt x="1892" y="28"/>
                  <a:pt x="1892" y="28"/>
                </a:cubicBezTo>
                <a:cubicBezTo>
                  <a:pt x="1930" y="0"/>
                  <a:pt x="1930" y="0"/>
                  <a:pt x="1930" y="0"/>
                </a:cubicBezTo>
                <a:cubicBezTo>
                  <a:pt x="1968" y="28"/>
                  <a:pt x="1968" y="28"/>
                  <a:pt x="1968" y="28"/>
                </a:cubicBezTo>
                <a:cubicBezTo>
                  <a:pt x="2005" y="0"/>
                  <a:pt x="2005" y="0"/>
                  <a:pt x="2005" y="0"/>
                </a:cubicBezTo>
                <a:cubicBezTo>
                  <a:pt x="2043" y="28"/>
                  <a:pt x="2043" y="28"/>
                  <a:pt x="2043" y="28"/>
                </a:cubicBezTo>
                <a:cubicBezTo>
                  <a:pt x="2080" y="0"/>
                  <a:pt x="2080" y="0"/>
                  <a:pt x="2080" y="0"/>
                </a:cubicBezTo>
                <a:cubicBezTo>
                  <a:pt x="2118" y="28"/>
                  <a:pt x="2118" y="28"/>
                  <a:pt x="2118" y="28"/>
                </a:cubicBezTo>
                <a:cubicBezTo>
                  <a:pt x="2153" y="2"/>
                  <a:pt x="2153" y="2"/>
                  <a:pt x="2153" y="2"/>
                </a:cubicBezTo>
                <a:cubicBezTo>
                  <a:pt x="2153" y="152"/>
                  <a:pt x="2153" y="220"/>
                  <a:pt x="2153" y="370"/>
                </a:cubicBezTo>
                <a:cubicBezTo>
                  <a:pt x="0" y="370"/>
                  <a:pt x="0" y="370"/>
                  <a:pt x="0" y="370"/>
                </a:cubicBezTo>
                <a:cubicBezTo>
                  <a:pt x="0" y="29"/>
                  <a:pt x="0" y="29"/>
                  <a:pt x="0" y="29"/>
                </a:cubicBezTo>
                <a:cubicBezTo>
                  <a:pt x="42" y="1"/>
                  <a:pt x="42" y="1"/>
                  <a:pt x="42" y="1"/>
                </a:cubicBezTo>
                <a:cubicBezTo>
                  <a:pt x="81" y="28"/>
                  <a:pt x="81" y="28"/>
                  <a:pt x="81" y="28"/>
                </a:cubicBezTo>
                <a:cubicBezTo>
                  <a:pt x="118" y="1"/>
                  <a:pt x="118" y="1"/>
                  <a:pt x="118" y="1"/>
                </a:cubicBezTo>
                <a:cubicBezTo>
                  <a:pt x="156" y="28"/>
                  <a:pt x="156" y="28"/>
                  <a:pt x="156" y="28"/>
                </a:cubicBezTo>
                <a:cubicBezTo>
                  <a:pt x="193" y="1"/>
                  <a:pt x="193" y="1"/>
                  <a:pt x="193" y="1"/>
                </a:cubicBezTo>
                <a:cubicBezTo>
                  <a:pt x="231" y="28"/>
                  <a:pt x="231" y="28"/>
                  <a:pt x="231" y="28"/>
                </a:cubicBezTo>
                <a:cubicBezTo>
                  <a:pt x="268" y="1"/>
                  <a:pt x="268" y="1"/>
                  <a:pt x="268" y="1"/>
                </a:cubicBezTo>
                <a:cubicBezTo>
                  <a:pt x="306" y="28"/>
                  <a:pt x="306" y="28"/>
                  <a:pt x="306" y="28"/>
                </a:cubicBezTo>
                <a:cubicBezTo>
                  <a:pt x="344" y="1"/>
                  <a:pt x="344" y="1"/>
                  <a:pt x="344" y="1"/>
                </a:cubicBezTo>
                <a:cubicBezTo>
                  <a:pt x="382" y="28"/>
                  <a:pt x="382" y="28"/>
                  <a:pt x="382" y="28"/>
                </a:cubicBezTo>
                <a:cubicBezTo>
                  <a:pt x="419" y="1"/>
                  <a:pt x="419" y="1"/>
                  <a:pt x="419" y="1"/>
                </a:cubicBezTo>
                <a:cubicBezTo>
                  <a:pt x="457" y="28"/>
                  <a:pt x="457" y="28"/>
                  <a:pt x="457" y="28"/>
                </a:cubicBezTo>
                <a:cubicBezTo>
                  <a:pt x="494" y="1"/>
                  <a:pt x="494" y="1"/>
                  <a:pt x="494" y="1"/>
                </a:cubicBezTo>
                <a:cubicBezTo>
                  <a:pt x="532" y="28"/>
                  <a:pt x="532" y="28"/>
                  <a:pt x="532" y="28"/>
                </a:cubicBezTo>
                <a:cubicBezTo>
                  <a:pt x="569" y="1"/>
                  <a:pt x="569" y="1"/>
                  <a:pt x="569" y="1"/>
                </a:cubicBezTo>
                <a:cubicBezTo>
                  <a:pt x="608" y="28"/>
                  <a:pt x="608" y="28"/>
                  <a:pt x="608" y="28"/>
                </a:cubicBezTo>
                <a:cubicBezTo>
                  <a:pt x="645" y="1"/>
                  <a:pt x="645" y="1"/>
                  <a:pt x="645" y="1"/>
                </a:cubicBezTo>
                <a:cubicBezTo>
                  <a:pt x="683" y="28"/>
                  <a:pt x="683" y="28"/>
                  <a:pt x="683" y="28"/>
                </a:cubicBezTo>
                <a:cubicBezTo>
                  <a:pt x="720" y="0"/>
                  <a:pt x="720" y="0"/>
                  <a:pt x="720" y="0"/>
                </a:cubicBezTo>
                <a:cubicBezTo>
                  <a:pt x="758" y="28"/>
                  <a:pt x="758" y="28"/>
                  <a:pt x="758" y="28"/>
                </a:cubicBezTo>
                <a:cubicBezTo>
                  <a:pt x="795" y="0"/>
                  <a:pt x="795" y="0"/>
                  <a:pt x="795" y="0"/>
                </a:cubicBezTo>
                <a:cubicBezTo>
                  <a:pt x="833" y="28"/>
                  <a:pt x="833" y="28"/>
                  <a:pt x="833" y="28"/>
                </a:cubicBezTo>
                <a:cubicBezTo>
                  <a:pt x="871" y="0"/>
                  <a:pt x="871" y="0"/>
                  <a:pt x="871" y="0"/>
                </a:cubicBezTo>
                <a:cubicBezTo>
                  <a:pt x="909" y="28"/>
                  <a:pt x="909" y="28"/>
                  <a:pt x="909" y="28"/>
                </a:cubicBezTo>
                <a:cubicBezTo>
                  <a:pt x="946" y="0"/>
                  <a:pt x="946" y="0"/>
                  <a:pt x="946" y="0"/>
                </a:cubicBezTo>
                <a:cubicBezTo>
                  <a:pt x="984" y="28"/>
                  <a:pt x="984" y="28"/>
                  <a:pt x="984" y="28"/>
                </a:cubicBezTo>
                <a:cubicBezTo>
                  <a:pt x="1021" y="0"/>
                  <a:pt x="1021" y="0"/>
                  <a:pt x="1021" y="0"/>
                </a:cubicBezTo>
                <a:cubicBezTo>
                  <a:pt x="1059" y="28"/>
                  <a:pt x="1059" y="28"/>
                  <a:pt x="1059" y="28"/>
                </a:cubicBezTo>
                <a:cubicBezTo>
                  <a:pt x="1096" y="0"/>
                  <a:pt x="1096" y="0"/>
                  <a:pt x="1096" y="0"/>
                </a:cubicBezTo>
                <a:lnTo>
                  <a:pt x="1135" y="28"/>
                </a:lnTo>
                <a:close/>
              </a:path>
            </a:pathLst>
          </a:custGeom>
          <a:pattFill prst="plaid">
            <a:fgClr>
              <a:srgbClr val="FFEEE1"/>
            </a:fgClr>
            <a:bgClr>
              <a:schemeClr val="bg1"/>
            </a:bgClr>
          </a:patt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288"/>
                                        </p:tgtEl>
                                        <p:attrNameLst>
                                          <p:attrName>style.visibility</p:attrName>
                                        </p:attrNameLst>
                                      </p:cBhvr>
                                      <p:to>
                                        <p:strVal val="visible"/>
                                      </p:to>
                                    </p:set>
                                    <p:anim calcmode="lin" valueType="num">
                                      <p:cBhvr additive="base">
                                        <p:cTn id="7" dur="500" fill="hold"/>
                                        <p:tgtEl>
                                          <p:spTgt spid="288"/>
                                        </p:tgtEl>
                                        <p:attrNameLst>
                                          <p:attrName>ppt_x</p:attrName>
                                        </p:attrNameLst>
                                      </p:cBhvr>
                                      <p:tavLst>
                                        <p:tav tm="0">
                                          <p:val>
                                            <p:strVal val="#ppt_x"/>
                                          </p:val>
                                        </p:tav>
                                        <p:tav tm="100000">
                                          <p:val>
                                            <p:strVal val="#ppt_x"/>
                                          </p:val>
                                        </p:tav>
                                      </p:tavLst>
                                    </p:anim>
                                    <p:anim calcmode="lin" valueType="num">
                                      <p:cBhvr additive="base">
                                        <p:cTn id="8" dur="500" fill="hold"/>
                                        <p:tgtEl>
                                          <p:spTgt spid="288"/>
                                        </p:tgtEl>
                                        <p:attrNameLst>
                                          <p:attrName>ppt_y</p:attrName>
                                        </p:attrNameLst>
                                      </p:cBhvr>
                                      <p:tavLst>
                                        <p:tav tm="0">
                                          <p:val>
                                            <p:strVal val="0-#ppt_h/2"/>
                                          </p:val>
                                        </p:tav>
                                        <p:tav tm="100000">
                                          <p:val>
                                            <p:strVal val="#ppt_y"/>
                                          </p:val>
                                        </p:tav>
                                      </p:tavLst>
                                    </p:anim>
                                  </p:childTnLst>
                                </p:cTn>
                              </p:par>
                              <p:par>
                                <p:cTn id="9" presetID="3" presetClass="emph" presetSubtype="2" fill="hold" grpId="0" nodeType="withEffect">
                                  <p:stCondLst>
                                    <p:cond delay="0"/>
                                  </p:stCondLst>
                                  <p:childTnLst>
                                    <p:animClr clrSpc="rgb" dir="cw">
                                      <p:cBhvr override="childStyle">
                                        <p:cTn id="10" dur="500" fill="hold"/>
                                        <p:tgtEl>
                                          <p:spTgt spid="376"/>
                                        </p:tgtEl>
                                        <p:attrNameLst>
                                          <p:attrName>style.color</p:attrName>
                                        </p:attrNameLst>
                                      </p:cBhvr>
                                      <p:to>
                                        <a:srgbClr val="ED4545"/>
                                      </p:to>
                                    </p:animClr>
                                  </p:childTnLst>
                                </p:cTn>
                              </p:par>
                              <p:par>
                                <p:cTn id="11" presetID="19" presetClass="emph" presetSubtype="0" fill="hold" grpId="0" nodeType="withEffect">
                                  <p:stCondLst>
                                    <p:cond delay="0"/>
                                  </p:stCondLst>
                                  <p:childTnLst>
                                    <p:animClr clrSpc="rgb" dir="cw">
                                      <p:cBhvr override="childStyle">
                                        <p:cTn id="12" dur="500" fill="hold"/>
                                        <p:tgtEl>
                                          <p:spTgt spid="318"/>
                                        </p:tgtEl>
                                        <p:attrNameLst>
                                          <p:attrName>style.color</p:attrName>
                                        </p:attrNameLst>
                                      </p:cBhvr>
                                      <p:to>
                                        <a:srgbClr val="ED4545"/>
                                      </p:to>
                                    </p:animClr>
                                    <p:animClr clrSpc="rgb" dir="cw">
                                      <p:cBhvr>
                                        <p:cTn id="13" dur="500" fill="hold"/>
                                        <p:tgtEl>
                                          <p:spTgt spid="318"/>
                                        </p:tgtEl>
                                        <p:attrNameLst>
                                          <p:attrName>fillcolor</p:attrName>
                                        </p:attrNameLst>
                                      </p:cBhvr>
                                      <p:to>
                                        <a:srgbClr val="ED4545"/>
                                      </p:to>
                                    </p:animClr>
                                    <p:set>
                                      <p:cBhvr>
                                        <p:cTn id="14" dur="500" fill="hold"/>
                                        <p:tgtEl>
                                          <p:spTgt spid="318"/>
                                        </p:tgtEl>
                                        <p:attrNameLst>
                                          <p:attrName>fill.type</p:attrName>
                                        </p:attrNameLst>
                                      </p:cBhvr>
                                      <p:to>
                                        <p:strVal val="solid"/>
                                      </p:to>
                                    </p:set>
                                    <p:set>
                                      <p:cBhvr>
                                        <p:cTn id="15" dur="500" fill="hold"/>
                                        <p:tgtEl>
                                          <p:spTgt spid="318"/>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8" grpId="0" animBg="1"/>
      <p:bldP spid="318" grpId="0" animBg="1"/>
      <p:bldP spid="37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Freeform 6"/>
          <p:cNvSpPr/>
          <p:nvPr/>
        </p:nvSpPr>
        <p:spPr bwMode="auto">
          <a:xfrm>
            <a:off x="7937" y="2943474"/>
            <a:ext cx="12179302" cy="2213718"/>
          </a:xfrm>
          <a:custGeom>
            <a:avLst/>
            <a:gdLst>
              <a:gd name="T0" fmla="*/ 0 w 3356"/>
              <a:gd name="T1" fmla="*/ 610 h 610"/>
              <a:gd name="T2" fmla="*/ 1223 w 3356"/>
              <a:gd name="T3" fmla="*/ 16 h 610"/>
              <a:gd name="T4" fmla="*/ 1683 w 3356"/>
              <a:gd name="T5" fmla="*/ 452 h 610"/>
              <a:gd name="T6" fmla="*/ 2187 w 3356"/>
              <a:gd name="T7" fmla="*/ 115 h 610"/>
              <a:gd name="T8" fmla="*/ 2635 w 3356"/>
              <a:gd name="T9" fmla="*/ 458 h 610"/>
              <a:gd name="T10" fmla="*/ 3356 w 3356"/>
              <a:gd name="T11" fmla="*/ 273 h 610"/>
            </a:gdLst>
            <a:ahLst/>
            <a:cxnLst>
              <a:cxn ang="0">
                <a:pos x="T0" y="T1"/>
              </a:cxn>
              <a:cxn ang="0">
                <a:pos x="T2" y="T3"/>
              </a:cxn>
              <a:cxn ang="0">
                <a:pos x="T4" y="T5"/>
              </a:cxn>
              <a:cxn ang="0">
                <a:pos x="T6" y="T7"/>
              </a:cxn>
              <a:cxn ang="0">
                <a:pos x="T8" y="T9"/>
              </a:cxn>
              <a:cxn ang="0">
                <a:pos x="T10" y="T11"/>
              </a:cxn>
            </a:cxnLst>
            <a:rect l="0" t="0" r="r" b="b"/>
            <a:pathLst>
              <a:path w="3356" h="610">
                <a:moveTo>
                  <a:pt x="0" y="610"/>
                </a:moveTo>
                <a:cubicBezTo>
                  <a:pt x="0" y="610"/>
                  <a:pt x="789" y="33"/>
                  <a:pt x="1223" y="16"/>
                </a:cubicBezTo>
                <a:cubicBezTo>
                  <a:pt x="1657" y="0"/>
                  <a:pt x="1422" y="415"/>
                  <a:pt x="1683" y="452"/>
                </a:cubicBezTo>
                <a:cubicBezTo>
                  <a:pt x="1944" y="489"/>
                  <a:pt x="1956" y="101"/>
                  <a:pt x="2187" y="115"/>
                </a:cubicBezTo>
                <a:cubicBezTo>
                  <a:pt x="2417" y="128"/>
                  <a:pt x="2501" y="402"/>
                  <a:pt x="2635" y="458"/>
                </a:cubicBezTo>
                <a:cubicBezTo>
                  <a:pt x="2769" y="513"/>
                  <a:pt x="3250" y="365"/>
                  <a:pt x="3356" y="273"/>
                </a:cubicBezTo>
              </a:path>
            </a:pathLst>
          </a:custGeom>
          <a:noFill/>
          <a:ln w="5" cap="flat">
            <a:solidFill>
              <a:schemeClr val="bg1">
                <a:lumMod val="50000"/>
              </a:schemeClr>
            </a:solidFill>
            <a:prstDash val="dash"/>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nvGrpSpPr>
          <p:cNvPr id="4" name="组合 3"/>
          <p:cNvGrpSpPr/>
          <p:nvPr/>
        </p:nvGrpSpPr>
        <p:grpSpPr>
          <a:xfrm>
            <a:off x="5447134" y="3868363"/>
            <a:ext cx="1294661" cy="1294660"/>
            <a:chOff x="6953364" y="3507721"/>
            <a:chExt cx="1294661" cy="1294660"/>
          </a:xfrm>
        </p:grpSpPr>
        <p:sp>
          <p:nvSpPr>
            <p:cNvPr id="5" name="椭圆 3"/>
            <p:cNvSpPr/>
            <p:nvPr/>
          </p:nvSpPr>
          <p:spPr>
            <a:xfrm>
              <a:off x="6953364" y="3507721"/>
              <a:ext cx="1294661" cy="1294660"/>
            </a:xfrm>
            <a:custGeom>
              <a:avLst/>
              <a:gdLst/>
              <a:ahLst/>
              <a:cxnLst/>
              <a:rect l="l" t="t" r="r" b="b"/>
              <a:pathLst>
                <a:path w="1152130" h="1152130">
                  <a:moveTo>
                    <a:pt x="576065" y="36005"/>
                  </a:moveTo>
                  <a:cubicBezTo>
                    <a:pt x="874332" y="36005"/>
                    <a:pt x="1116125" y="277798"/>
                    <a:pt x="1116125" y="576065"/>
                  </a:cubicBezTo>
                  <a:cubicBezTo>
                    <a:pt x="1116125" y="874332"/>
                    <a:pt x="874332" y="1116125"/>
                    <a:pt x="576065" y="1116125"/>
                  </a:cubicBezTo>
                  <a:cubicBezTo>
                    <a:pt x="277798" y="1116125"/>
                    <a:pt x="36005" y="874332"/>
                    <a:pt x="36005" y="576065"/>
                  </a:cubicBezTo>
                  <a:cubicBezTo>
                    <a:pt x="36005" y="277798"/>
                    <a:pt x="277798" y="36005"/>
                    <a:pt x="576065" y="36005"/>
                  </a:cubicBezTo>
                  <a:close/>
                  <a:moveTo>
                    <a:pt x="576065" y="15222"/>
                  </a:moveTo>
                  <a:cubicBezTo>
                    <a:pt x="266320" y="15222"/>
                    <a:pt x="15222" y="266320"/>
                    <a:pt x="15222" y="576065"/>
                  </a:cubicBezTo>
                  <a:cubicBezTo>
                    <a:pt x="15222" y="885811"/>
                    <a:pt x="266320" y="1136908"/>
                    <a:pt x="576065" y="1136908"/>
                  </a:cubicBezTo>
                  <a:cubicBezTo>
                    <a:pt x="885811" y="1136908"/>
                    <a:pt x="1136908" y="885811"/>
                    <a:pt x="1136908" y="576065"/>
                  </a:cubicBezTo>
                  <a:cubicBezTo>
                    <a:pt x="1136908" y="266320"/>
                    <a:pt x="885811" y="15222"/>
                    <a:pt x="576065" y="15222"/>
                  </a:cubicBezTo>
                  <a:close/>
                  <a:moveTo>
                    <a:pt x="576065" y="0"/>
                  </a:moveTo>
                  <a:cubicBezTo>
                    <a:pt x="894217" y="0"/>
                    <a:pt x="1152130" y="257913"/>
                    <a:pt x="1152130" y="576065"/>
                  </a:cubicBezTo>
                  <a:cubicBezTo>
                    <a:pt x="1152130" y="894217"/>
                    <a:pt x="894217" y="1152130"/>
                    <a:pt x="576065" y="1152130"/>
                  </a:cubicBezTo>
                  <a:cubicBezTo>
                    <a:pt x="257913" y="1152130"/>
                    <a:pt x="0" y="894217"/>
                    <a:pt x="0" y="576065"/>
                  </a:cubicBezTo>
                  <a:cubicBezTo>
                    <a:pt x="0" y="257913"/>
                    <a:pt x="257913" y="0"/>
                    <a:pt x="576065" y="0"/>
                  </a:cubicBezTo>
                  <a:close/>
                </a:path>
              </a:pathLst>
            </a:custGeom>
            <a:solidFill>
              <a:srgbClr val="D33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Freeform 24"/>
            <p:cNvSpPr>
              <a:spLocks noEditPoints="1"/>
            </p:cNvSpPr>
            <p:nvPr/>
          </p:nvSpPr>
          <p:spPr bwMode="auto">
            <a:xfrm>
              <a:off x="7163338" y="3707376"/>
              <a:ext cx="874713" cy="895350"/>
            </a:xfrm>
            <a:custGeom>
              <a:avLst/>
              <a:gdLst>
                <a:gd name="T0" fmla="*/ 101 w 233"/>
                <a:gd name="T1" fmla="*/ 30 h 239"/>
                <a:gd name="T2" fmla="*/ 63 w 233"/>
                <a:gd name="T3" fmla="*/ 16 h 239"/>
                <a:gd name="T4" fmla="*/ 162 w 233"/>
                <a:gd name="T5" fmla="*/ 129 h 239"/>
                <a:gd name="T6" fmla="*/ 184 w 233"/>
                <a:gd name="T7" fmla="*/ 157 h 239"/>
                <a:gd name="T8" fmla="*/ 167 w 233"/>
                <a:gd name="T9" fmla="*/ 119 h 239"/>
                <a:gd name="T10" fmla="*/ 162 w 233"/>
                <a:gd name="T11" fmla="*/ 129 h 239"/>
                <a:gd name="T12" fmla="*/ 205 w 233"/>
                <a:gd name="T13" fmla="*/ 165 h 239"/>
                <a:gd name="T14" fmla="*/ 148 w 233"/>
                <a:gd name="T15" fmla="*/ 159 h 239"/>
                <a:gd name="T16" fmla="*/ 142 w 233"/>
                <a:gd name="T17" fmla="*/ 119 h 239"/>
                <a:gd name="T18" fmla="*/ 156 w 233"/>
                <a:gd name="T19" fmla="*/ 66 h 239"/>
                <a:gd name="T20" fmla="*/ 168 w 233"/>
                <a:gd name="T21" fmla="*/ 107 h 239"/>
                <a:gd name="T22" fmla="*/ 175 w 233"/>
                <a:gd name="T23" fmla="*/ 112 h 239"/>
                <a:gd name="T24" fmla="*/ 171 w 233"/>
                <a:gd name="T25" fmla="*/ 104 h 239"/>
                <a:gd name="T26" fmla="*/ 190 w 233"/>
                <a:gd name="T27" fmla="*/ 92 h 239"/>
                <a:gd name="T28" fmla="*/ 195 w 233"/>
                <a:gd name="T29" fmla="*/ 100 h 239"/>
                <a:gd name="T30" fmla="*/ 195 w 233"/>
                <a:gd name="T31" fmla="*/ 92 h 239"/>
                <a:gd name="T32" fmla="*/ 174 w 233"/>
                <a:gd name="T33" fmla="*/ 50 h 239"/>
                <a:gd name="T34" fmla="*/ 100 w 233"/>
                <a:gd name="T35" fmla="*/ 46 h 239"/>
                <a:gd name="T36" fmla="*/ 93 w 233"/>
                <a:gd name="T37" fmla="*/ 46 h 239"/>
                <a:gd name="T38" fmla="*/ 86 w 233"/>
                <a:gd name="T39" fmla="*/ 51 h 239"/>
                <a:gd name="T40" fmla="*/ 20 w 233"/>
                <a:gd name="T41" fmla="*/ 52 h 239"/>
                <a:gd name="T42" fmla="*/ 5 w 233"/>
                <a:gd name="T43" fmla="*/ 70 h 239"/>
                <a:gd name="T44" fmla="*/ 53 w 233"/>
                <a:gd name="T45" fmla="*/ 99 h 239"/>
                <a:gd name="T46" fmla="*/ 100 w 233"/>
                <a:gd name="T47" fmla="*/ 124 h 239"/>
                <a:gd name="T48" fmla="*/ 68 w 233"/>
                <a:gd name="T49" fmla="*/ 151 h 239"/>
                <a:gd name="T50" fmla="*/ 68 w 233"/>
                <a:gd name="T51" fmla="*/ 152 h 239"/>
                <a:gd name="T52" fmla="*/ 57 w 233"/>
                <a:gd name="T53" fmla="*/ 211 h 239"/>
                <a:gd name="T54" fmla="*/ 67 w 233"/>
                <a:gd name="T55" fmla="*/ 236 h 239"/>
                <a:gd name="T56" fmla="*/ 92 w 233"/>
                <a:gd name="T57" fmla="*/ 219 h 239"/>
                <a:gd name="T58" fmla="*/ 94 w 233"/>
                <a:gd name="T59" fmla="*/ 161 h 239"/>
                <a:gd name="T60" fmla="*/ 126 w 233"/>
                <a:gd name="T61" fmla="*/ 175 h 239"/>
                <a:gd name="T62" fmla="*/ 192 w 233"/>
                <a:gd name="T63" fmla="*/ 190 h 239"/>
                <a:gd name="T64" fmla="*/ 212 w 233"/>
                <a:gd name="T65" fmla="*/ 209 h 239"/>
                <a:gd name="T66" fmla="*/ 214 w 233"/>
                <a:gd name="T67" fmla="*/ 174 h 239"/>
                <a:gd name="T68" fmla="*/ 190 w 233"/>
                <a:gd name="T69" fmla="*/ 154 h 239"/>
                <a:gd name="T70" fmla="*/ 205 w 233"/>
                <a:gd name="T71" fmla="*/ 98 h 239"/>
                <a:gd name="T72" fmla="*/ 232 w 233"/>
                <a:gd name="T73" fmla="*/ 124 h 239"/>
                <a:gd name="T74" fmla="*/ 209 w 233"/>
                <a:gd name="T75" fmla="*/ 96 h 239"/>
                <a:gd name="T76" fmla="*/ 228 w 233"/>
                <a:gd name="T77" fmla="*/ 132 h 239"/>
                <a:gd name="T78" fmla="*/ 232 w 233"/>
                <a:gd name="T79" fmla="*/ 124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3" h="239">
                  <a:moveTo>
                    <a:pt x="75" y="42"/>
                  </a:moveTo>
                  <a:cubicBezTo>
                    <a:pt x="85" y="46"/>
                    <a:pt x="97" y="40"/>
                    <a:pt x="101" y="30"/>
                  </a:cubicBezTo>
                  <a:cubicBezTo>
                    <a:pt x="104" y="19"/>
                    <a:pt x="99" y="8"/>
                    <a:pt x="89" y="4"/>
                  </a:cubicBezTo>
                  <a:cubicBezTo>
                    <a:pt x="78" y="0"/>
                    <a:pt x="66" y="5"/>
                    <a:pt x="63" y="16"/>
                  </a:cubicBezTo>
                  <a:cubicBezTo>
                    <a:pt x="59" y="26"/>
                    <a:pt x="64" y="38"/>
                    <a:pt x="75" y="42"/>
                  </a:cubicBezTo>
                  <a:close/>
                  <a:moveTo>
                    <a:pt x="162" y="129"/>
                  </a:moveTo>
                  <a:cubicBezTo>
                    <a:pt x="177" y="155"/>
                    <a:pt x="177" y="155"/>
                    <a:pt x="177" y="155"/>
                  </a:cubicBezTo>
                  <a:cubicBezTo>
                    <a:pt x="178" y="158"/>
                    <a:pt x="181" y="159"/>
                    <a:pt x="184" y="157"/>
                  </a:cubicBezTo>
                  <a:cubicBezTo>
                    <a:pt x="188" y="155"/>
                    <a:pt x="188" y="155"/>
                    <a:pt x="188" y="155"/>
                  </a:cubicBezTo>
                  <a:cubicBezTo>
                    <a:pt x="167" y="119"/>
                    <a:pt x="167" y="119"/>
                    <a:pt x="167" y="119"/>
                  </a:cubicBezTo>
                  <a:cubicBezTo>
                    <a:pt x="164" y="121"/>
                    <a:pt x="164" y="121"/>
                    <a:pt x="164" y="121"/>
                  </a:cubicBezTo>
                  <a:cubicBezTo>
                    <a:pt x="161" y="123"/>
                    <a:pt x="160" y="126"/>
                    <a:pt x="162" y="129"/>
                  </a:cubicBezTo>
                  <a:close/>
                  <a:moveTo>
                    <a:pt x="214" y="174"/>
                  </a:moveTo>
                  <a:cubicBezTo>
                    <a:pt x="213" y="169"/>
                    <a:pt x="209" y="166"/>
                    <a:pt x="205" y="165"/>
                  </a:cubicBezTo>
                  <a:cubicBezTo>
                    <a:pt x="205" y="165"/>
                    <a:pt x="205" y="165"/>
                    <a:pt x="205" y="165"/>
                  </a:cubicBezTo>
                  <a:cubicBezTo>
                    <a:pt x="148" y="159"/>
                    <a:pt x="148" y="159"/>
                    <a:pt x="148" y="159"/>
                  </a:cubicBezTo>
                  <a:cubicBezTo>
                    <a:pt x="141" y="136"/>
                    <a:pt x="141" y="136"/>
                    <a:pt x="141" y="136"/>
                  </a:cubicBezTo>
                  <a:cubicBezTo>
                    <a:pt x="144" y="131"/>
                    <a:pt x="144" y="125"/>
                    <a:pt x="142" y="119"/>
                  </a:cubicBezTo>
                  <a:cubicBezTo>
                    <a:pt x="122" y="68"/>
                    <a:pt x="122" y="68"/>
                    <a:pt x="122" y="68"/>
                  </a:cubicBezTo>
                  <a:cubicBezTo>
                    <a:pt x="156" y="66"/>
                    <a:pt x="156" y="66"/>
                    <a:pt x="156" y="66"/>
                  </a:cubicBezTo>
                  <a:cubicBezTo>
                    <a:pt x="168" y="99"/>
                    <a:pt x="168" y="99"/>
                    <a:pt x="168" y="99"/>
                  </a:cubicBezTo>
                  <a:cubicBezTo>
                    <a:pt x="167" y="101"/>
                    <a:pt x="166" y="105"/>
                    <a:pt x="168" y="107"/>
                  </a:cubicBezTo>
                  <a:cubicBezTo>
                    <a:pt x="172" y="114"/>
                    <a:pt x="172" y="114"/>
                    <a:pt x="172" y="114"/>
                  </a:cubicBezTo>
                  <a:cubicBezTo>
                    <a:pt x="175" y="112"/>
                    <a:pt x="175" y="112"/>
                    <a:pt x="175" y="112"/>
                  </a:cubicBezTo>
                  <a:cubicBezTo>
                    <a:pt x="172" y="105"/>
                    <a:pt x="172" y="105"/>
                    <a:pt x="172" y="105"/>
                  </a:cubicBezTo>
                  <a:cubicBezTo>
                    <a:pt x="171" y="105"/>
                    <a:pt x="171" y="104"/>
                    <a:pt x="171" y="104"/>
                  </a:cubicBezTo>
                  <a:cubicBezTo>
                    <a:pt x="174" y="107"/>
                    <a:pt x="179" y="108"/>
                    <a:pt x="183" y="106"/>
                  </a:cubicBezTo>
                  <a:cubicBezTo>
                    <a:pt x="188" y="104"/>
                    <a:pt x="191" y="98"/>
                    <a:pt x="190" y="92"/>
                  </a:cubicBezTo>
                  <a:cubicBezTo>
                    <a:pt x="191" y="93"/>
                    <a:pt x="191" y="93"/>
                    <a:pt x="191" y="94"/>
                  </a:cubicBezTo>
                  <a:cubicBezTo>
                    <a:pt x="195" y="100"/>
                    <a:pt x="195" y="100"/>
                    <a:pt x="195" y="100"/>
                  </a:cubicBezTo>
                  <a:cubicBezTo>
                    <a:pt x="199" y="98"/>
                    <a:pt x="199" y="98"/>
                    <a:pt x="199" y="98"/>
                  </a:cubicBezTo>
                  <a:cubicBezTo>
                    <a:pt x="195" y="92"/>
                    <a:pt x="195" y="92"/>
                    <a:pt x="195" y="92"/>
                  </a:cubicBezTo>
                  <a:cubicBezTo>
                    <a:pt x="194" y="89"/>
                    <a:pt x="191" y="88"/>
                    <a:pt x="188" y="88"/>
                  </a:cubicBezTo>
                  <a:cubicBezTo>
                    <a:pt x="174" y="50"/>
                    <a:pt x="174" y="50"/>
                    <a:pt x="174" y="50"/>
                  </a:cubicBezTo>
                  <a:cubicBezTo>
                    <a:pt x="172" y="45"/>
                    <a:pt x="167" y="43"/>
                    <a:pt x="162" y="43"/>
                  </a:cubicBezTo>
                  <a:cubicBezTo>
                    <a:pt x="100" y="46"/>
                    <a:pt x="100" y="46"/>
                    <a:pt x="100" y="46"/>
                  </a:cubicBezTo>
                  <a:cubicBezTo>
                    <a:pt x="98" y="46"/>
                    <a:pt x="96" y="46"/>
                    <a:pt x="94" y="47"/>
                  </a:cubicBezTo>
                  <a:cubicBezTo>
                    <a:pt x="93" y="46"/>
                    <a:pt x="93" y="46"/>
                    <a:pt x="93" y="46"/>
                  </a:cubicBezTo>
                  <a:cubicBezTo>
                    <a:pt x="92" y="47"/>
                    <a:pt x="92" y="47"/>
                    <a:pt x="92" y="47"/>
                  </a:cubicBezTo>
                  <a:cubicBezTo>
                    <a:pt x="90" y="48"/>
                    <a:pt x="88" y="50"/>
                    <a:pt x="86" y="51"/>
                  </a:cubicBezTo>
                  <a:cubicBezTo>
                    <a:pt x="47" y="75"/>
                    <a:pt x="47" y="75"/>
                    <a:pt x="47" y="75"/>
                  </a:cubicBezTo>
                  <a:cubicBezTo>
                    <a:pt x="20" y="52"/>
                    <a:pt x="20" y="52"/>
                    <a:pt x="20" y="52"/>
                  </a:cubicBezTo>
                  <a:cubicBezTo>
                    <a:pt x="15" y="48"/>
                    <a:pt x="8" y="49"/>
                    <a:pt x="4" y="54"/>
                  </a:cubicBezTo>
                  <a:cubicBezTo>
                    <a:pt x="0" y="59"/>
                    <a:pt x="0" y="66"/>
                    <a:pt x="5" y="70"/>
                  </a:cubicBezTo>
                  <a:cubicBezTo>
                    <a:pt x="39" y="98"/>
                    <a:pt x="39" y="98"/>
                    <a:pt x="39" y="98"/>
                  </a:cubicBezTo>
                  <a:cubicBezTo>
                    <a:pt x="43" y="101"/>
                    <a:pt x="48" y="102"/>
                    <a:pt x="53" y="99"/>
                  </a:cubicBezTo>
                  <a:cubicBezTo>
                    <a:pt x="83" y="80"/>
                    <a:pt x="83" y="80"/>
                    <a:pt x="83" y="80"/>
                  </a:cubicBezTo>
                  <a:cubicBezTo>
                    <a:pt x="100" y="124"/>
                    <a:pt x="100" y="124"/>
                    <a:pt x="100" y="124"/>
                  </a:cubicBezTo>
                  <a:cubicBezTo>
                    <a:pt x="77" y="139"/>
                    <a:pt x="77" y="139"/>
                    <a:pt x="77" y="139"/>
                  </a:cubicBezTo>
                  <a:cubicBezTo>
                    <a:pt x="72" y="141"/>
                    <a:pt x="68" y="146"/>
                    <a:pt x="68" y="151"/>
                  </a:cubicBezTo>
                  <a:cubicBezTo>
                    <a:pt x="68" y="151"/>
                    <a:pt x="68" y="151"/>
                    <a:pt x="68" y="151"/>
                  </a:cubicBezTo>
                  <a:cubicBezTo>
                    <a:pt x="68" y="151"/>
                    <a:pt x="68" y="151"/>
                    <a:pt x="68" y="152"/>
                  </a:cubicBezTo>
                  <a:cubicBezTo>
                    <a:pt x="66" y="208"/>
                    <a:pt x="66" y="208"/>
                    <a:pt x="66" y="208"/>
                  </a:cubicBezTo>
                  <a:cubicBezTo>
                    <a:pt x="57" y="211"/>
                    <a:pt x="57" y="211"/>
                    <a:pt x="57" y="211"/>
                  </a:cubicBezTo>
                  <a:cubicBezTo>
                    <a:pt x="51" y="214"/>
                    <a:pt x="47" y="222"/>
                    <a:pt x="50" y="229"/>
                  </a:cubicBezTo>
                  <a:cubicBezTo>
                    <a:pt x="53" y="235"/>
                    <a:pt x="60" y="239"/>
                    <a:pt x="67" y="236"/>
                  </a:cubicBezTo>
                  <a:cubicBezTo>
                    <a:pt x="84" y="229"/>
                    <a:pt x="84" y="229"/>
                    <a:pt x="84" y="229"/>
                  </a:cubicBezTo>
                  <a:cubicBezTo>
                    <a:pt x="89" y="228"/>
                    <a:pt x="92" y="224"/>
                    <a:pt x="92" y="219"/>
                  </a:cubicBezTo>
                  <a:cubicBezTo>
                    <a:pt x="93" y="219"/>
                    <a:pt x="93" y="219"/>
                    <a:pt x="93" y="219"/>
                  </a:cubicBezTo>
                  <a:cubicBezTo>
                    <a:pt x="94" y="161"/>
                    <a:pt x="94" y="161"/>
                    <a:pt x="94" y="161"/>
                  </a:cubicBezTo>
                  <a:cubicBezTo>
                    <a:pt x="118" y="151"/>
                    <a:pt x="118" y="151"/>
                    <a:pt x="118" y="151"/>
                  </a:cubicBezTo>
                  <a:cubicBezTo>
                    <a:pt x="126" y="175"/>
                    <a:pt x="126" y="175"/>
                    <a:pt x="126" y="175"/>
                  </a:cubicBezTo>
                  <a:cubicBezTo>
                    <a:pt x="128" y="181"/>
                    <a:pt x="133" y="184"/>
                    <a:pt x="138" y="184"/>
                  </a:cubicBezTo>
                  <a:cubicBezTo>
                    <a:pt x="192" y="190"/>
                    <a:pt x="192" y="190"/>
                    <a:pt x="192" y="190"/>
                  </a:cubicBezTo>
                  <a:cubicBezTo>
                    <a:pt x="196" y="201"/>
                    <a:pt x="196" y="201"/>
                    <a:pt x="196" y="201"/>
                  </a:cubicBezTo>
                  <a:cubicBezTo>
                    <a:pt x="198" y="208"/>
                    <a:pt x="205" y="211"/>
                    <a:pt x="212" y="209"/>
                  </a:cubicBezTo>
                  <a:cubicBezTo>
                    <a:pt x="219" y="207"/>
                    <a:pt x="222" y="200"/>
                    <a:pt x="220" y="193"/>
                  </a:cubicBezTo>
                  <a:lnTo>
                    <a:pt x="214" y="174"/>
                  </a:lnTo>
                  <a:close/>
                  <a:moveTo>
                    <a:pt x="170" y="118"/>
                  </a:moveTo>
                  <a:cubicBezTo>
                    <a:pt x="190" y="154"/>
                    <a:pt x="190" y="154"/>
                    <a:pt x="190" y="154"/>
                  </a:cubicBezTo>
                  <a:cubicBezTo>
                    <a:pt x="226" y="134"/>
                    <a:pt x="226" y="134"/>
                    <a:pt x="226" y="134"/>
                  </a:cubicBezTo>
                  <a:cubicBezTo>
                    <a:pt x="205" y="98"/>
                    <a:pt x="205" y="98"/>
                    <a:pt x="205" y="98"/>
                  </a:cubicBezTo>
                  <a:lnTo>
                    <a:pt x="170" y="118"/>
                  </a:lnTo>
                  <a:close/>
                  <a:moveTo>
                    <a:pt x="232" y="124"/>
                  </a:moveTo>
                  <a:cubicBezTo>
                    <a:pt x="217" y="98"/>
                    <a:pt x="217" y="98"/>
                    <a:pt x="217" y="98"/>
                  </a:cubicBezTo>
                  <a:cubicBezTo>
                    <a:pt x="215" y="95"/>
                    <a:pt x="212" y="94"/>
                    <a:pt x="209" y="96"/>
                  </a:cubicBezTo>
                  <a:cubicBezTo>
                    <a:pt x="208" y="96"/>
                    <a:pt x="208" y="96"/>
                    <a:pt x="208" y="96"/>
                  </a:cubicBezTo>
                  <a:cubicBezTo>
                    <a:pt x="228" y="132"/>
                    <a:pt x="228" y="132"/>
                    <a:pt x="228" y="132"/>
                  </a:cubicBezTo>
                  <a:cubicBezTo>
                    <a:pt x="230" y="131"/>
                    <a:pt x="230" y="131"/>
                    <a:pt x="230" y="131"/>
                  </a:cubicBezTo>
                  <a:cubicBezTo>
                    <a:pt x="232" y="130"/>
                    <a:pt x="233" y="127"/>
                    <a:pt x="232" y="12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7" name="组合 6"/>
          <p:cNvGrpSpPr/>
          <p:nvPr/>
        </p:nvGrpSpPr>
        <p:grpSpPr>
          <a:xfrm>
            <a:off x="1558702" y="3302701"/>
            <a:ext cx="1294661" cy="1294660"/>
            <a:chOff x="5699165" y="2802817"/>
            <a:chExt cx="1294661" cy="1294660"/>
          </a:xfrm>
        </p:grpSpPr>
        <p:sp>
          <p:nvSpPr>
            <p:cNvPr id="8" name="椭圆 3"/>
            <p:cNvSpPr/>
            <p:nvPr/>
          </p:nvSpPr>
          <p:spPr>
            <a:xfrm>
              <a:off x="5699165" y="2802817"/>
              <a:ext cx="1294661" cy="1294660"/>
            </a:xfrm>
            <a:custGeom>
              <a:avLst/>
              <a:gdLst/>
              <a:ahLst/>
              <a:cxnLst/>
              <a:rect l="l" t="t" r="r" b="b"/>
              <a:pathLst>
                <a:path w="1152130" h="1152130">
                  <a:moveTo>
                    <a:pt x="576065" y="36005"/>
                  </a:moveTo>
                  <a:cubicBezTo>
                    <a:pt x="874332" y="36005"/>
                    <a:pt x="1116125" y="277798"/>
                    <a:pt x="1116125" y="576065"/>
                  </a:cubicBezTo>
                  <a:cubicBezTo>
                    <a:pt x="1116125" y="874332"/>
                    <a:pt x="874332" y="1116125"/>
                    <a:pt x="576065" y="1116125"/>
                  </a:cubicBezTo>
                  <a:cubicBezTo>
                    <a:pt x="277798" y="1116125"/>
                    <a:pt x="36005" y="874332"/>
                    <a:pt x="36005" y="576065"/>
                  </a:cubicBezTo>
                  <a:cubicBezTo>
                    <a:pt x="36005" y="277798"/>
                    <a:pt x="277798" y="36005"/>
                    <a:pt x="576065" y="36005"/>
                  </a:cubicBezTo>
                  <a:close/>
                  <a:moveTo>
                    <a:pt x="576065" y="15222"/>
                  </a:moveTo>
                  <a:cubicBezTo>
                    <a:pt x="266320" y="15222"/>
                    <a:pt x="15222" y="266320"/>
                    <a:pt x="15222" y="576065"/>
                  </a:cubicBezTo>
                  <a:cubicBezTo>
                    <a:pt x="15222" y="885811"/>
                    <a:pt x="266320" y="1136908"/>
                    <a:pt x="576065" y="1136908"/>
                  </a:cubicBezTo>
                  <a:cubicBezTo>
                    <a:pt x="885811" y="1136908"/>
                    <a:pt x="1136908" y="885811"/>
                    <a:pt x="1136908" y="576065"/>
                  </a:cubicBezTo>
                  <a:cubicBezTo>
                    <a:pt x="1136908" y="266320"/>
                    <a:pt x="885811" y="15222"/>
                    <a:pt x="576065" y="15222"/>
                  </a:cubicBezTo>
                  <a:close/>
                  <a:moveTo>
                    <a:pt x="576065" y="0"/>
                  </a:moveTo>
                  <a:cubicBezTo>
                    <a:pt x="894217" y="0"/>
                    <a:pt x="1152130" y="257913"/>
                    <a:pt x="1152130" y="576065"/>
                  </a:cubicBezTo>
                  <a:cubicBezTo>
                    <a:pt x="1152130" y="894217"/>
                    <a:pt x="894217" y="1152130"/>
                    <a:pt x="576065" y="1152130"/>
                  </a:cubicBezTo>
                  <a:cubicBezTo>
                    <a:pt x="257913" y="1152130"/>
                    <a:pt x="0" y="894217"/>
                    <a:pt x="0" y="576065"/>
                  </a:cubicBezTo>
                  <a:cubicBezTo>
                    <a:pt x="0" y="257913"/>
                    <a:pt x="257913" y="0"/>
                    <a:pt x="576065" y="0"/>
                  </a:cubicBezTo>
                  <a:close/>
                </a:path>
              </a:pathLst>
            </a:cu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Freeform 25"/>
            <p:cNvSpPr>
              <a:spLocks noEditPoints="1"/>
            </p:cNvSpPr>
            <p:nvPr/>
          </p:nvSpPr>
          <p:spPr bwMode="auto">
            <a:xfrm>
              <a:off x="5941683" y="3063591"/>
              <a:ext cx="809625" cy="773113"/>
            </a:xfrm>
            <a:custGeom>
              <a:avLst/>
              <a:gdLst>
                <a:gd name="T0" fmla="*/ 74 w 216"/>
                <a:gd name="T1" fmla="*/ 3 h 206"/>
                <a:gd name="T2" fmla="*/ 37 w 216"/>
                <a:gd name="T3" fmla="*/ 49 h 206"/>
                <a:gd name="T4" fmla="*/ 78 w 216"/>
                <a:gd name="T5" fmla="*/ 74 h 206"/>
                <a:gd name="T6" fmla="*/ 107 w 216"/>
                <a:gd name="T7" fmla="*/ 25 h 206"/>
                <a:gd name="T8" fmla="*/ 74 w 216"/>
                <a:gd name="T9" fmla="*/ 3 h 206"/>
                <a:gd name="T10" fmla="*/ 171 w 216"/>
                <a:gd name="T11" fmla="*/ 34 h 206"/>
                <a:gd name="T12" fmla="*/ 152 w 216"/>
                <a:gd name="T13" fmla="*/ 7 h 206"/>
                <a:gd name="T14" fmla="*/ 91 w 216"/>
                <a:gd name="T15" fmla="*/ 3 h 206"/>
                <a:gd name="T16" fmla="*/ 103 w 216"/>
                <a:gd name="T17" fmla="*/ 13 h 206"/>
                <a:gd name="T18" fmla="*/ 128 w 216"/>
                <a:gd name="T19" fmla="*/ 58 h 206"/>
                <a:gd name="T20" fmla="*/ 110 w 216"/>
                <a:gd name="T21" fmla="*/ 68 h 206"/>
                <a:gd name="T22" fmla="*/ 161 w 216"/>
                <a:gd name="T23" fmla="*/ 69 h 206"/>
                <a:gd name="T24" fmla="*/ 188 w 216"/>
                <a:gd name="T25" fmla="*/ 25 h 206"/>
                <a:gd name="T26" fmla="*/ 171 w 216"/>
                <a:gd name="T27" fmla="*/ 34 h 206"/>
                <a:gd name="T28" fmla="*/ 40 w 216"/>
                <a:gd name="T29" fmla="*/ 177 h 206"/>
                <a:gd name="T30" fmla="*/ 98 w 216"/>
                <a:gd name="T31" fmla="*/ 185 h 206"/>
                <a:gd name="T32" fmla="*/ 99 w 216"/>
                <a:gd name="T33" fmla="*/ 137 h 206"/>
                <a:gd name="T34" fmla="*/ 42 w 216"/>
                <a:gd name="T35" fmla="*/ 137 h 206"/>
                <a:gd name="T36" fmla="*/ 40 w 216"/>
                <a:gd name="T37" fmla="*/ 177 h 206"/>
                <a:gd name="T38" fmla="*/ 16 w 216"/>
                <a:gd name="T39" fmla="*/ 78 h 206"/>
                <a:gd name="T40" fmla="*/ 3 w 216"/>
                <a:gd name="T41" fmla="*/ 108 h 206"/>
                <a:gd name="T42" fmla="*/ 31 w 216"/>
                <a:gd name="T43" fmla="*/ 162 h 206"/>
                <a:gd name="T44" fmla="*/ 34 w 216"/>
                <a:gd name="T45" fmla="*/ 147 h 206"/>
                <a:gd name="T46" fmla="*/ 59 w 216"/>
                <a:gd name="T47" fmla="*/ 102 h 206"/>
                <a:gd name="T48" fmla="*/ 77 w 216"/>
                <a:gd name="T49" fmla="*/ 113 h 206"/>
                <a:gd name="T50" fmla="*/ 52 w 216"/>
                <a:gd name="T51" fmla="*/ 68 h 206"/>
                <a:gd name="T52" fmla="*/ 0 w 216"/>
                <a:gd name="T53" fmla="*/ 68 h 206"/>
                <a:gd name="T54" fmla="*/ 16 w 216"/>
                <a:gd name="T55" fmla="*/ 78 h 206"/>
                <a:gd name="T56" fmla="*/ 211 w 216"/>
                <a:gd name="T57" fmla="*/ 116 h 206"/>
                <a:gd name="T58" fmla="*/ 188 w 216"/>
                <a:gd name="T59" fmla="*/ 62 h 206"/>
                <a:gd name="T60" fmla="*/ 146 w 216"/>
                <a:gd name="T61" fmla="*/ 86 h 206"/>
                <a:gd name="T62" fmla="*/ 175 w 216"/>
                <a:gd name="T63" fmla="*/ 135 h 206"/>
                <a:gd name="T64" fmla="*/ 211 w 216"/>
                <a:gd name="T65" fmla="*/ 116 h 206"/>
                <a:gd name="T66" fmla="*/ 137 w 216"/>
                <a:gd name="T67" fmla="*/ 187 h 206"/>
                <a:gd name="T68" fmla="*/ 169 w 216"/>
                <a:gd name="T69" fmla="*/ 183 h 206"/>
                <a:gd name="T70" fmla="*/ 202 w 216"/>
                <a:gd name="T71" fmla="*/ 132 h 206"/>
                <a:gd name="T72" fmla="*/ 187 w 216"/>
                <a:gd name="T73" fmla="*/ 137 h 206"/>
                <a:gd name="T74" fmla="*/ 136 w 216"/>
                <a:gd name="T75" fmla="*/ 137 h 206"/>
                <a:gd name="T76" fmla="*/ 136 w 216"/>
                <a:gd name="T77" fmla="*/ 117 h 206"/>
                <a:gd name="T78" fmla="*/ 110 w 216"/>
                <a:gd name="T79" fmla="*/ 161 h 206"/>
                <a:gd name="T80" fmla="*/ 137 w 216"/>
                <a:gd name="T81" fmla="*/ 206 h 206"/>
                <a:gd name="T82" fmla="*/ 137 w 216"/>
                <a:gd name="T83" fmla="*/ 18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16" h="206">
                  <a:moveTo>
                    <a:pt x="74" y="3"/>
                  </a:moveTo>
                  <a:cubicBezTo>
                    <a:pt x="60" y="5"/>
                    <a:pt x="49" y="30"/>
                    <a:pt x="37" y="49"/>
                  </a:cubicBezTo>
                  <a:cubicBezTo>
                    <a:pt x="37" y="49"/>
                    <a:pt x="78" y="74"/>
                    <a:pt x="78" y="74"/>
                  </a:cubicBezTo>
                  <a:cubicBezTo>
                    <a:pt x="107" y="25"/>
                    <a:pt x="107" y="25"/>
                    <a:pt x="107" y="25"/>
                  </a:cubicBezTo>
                  <a:cubicBezTo>
                    <a:pt x="107" y="25"/>
                    <a:pt x="94" y="0"/>
                    <a:pt x="74" y="3"/>
                  </a:cubicBezTo>
                  <a:close/>
                  <a:moveTo>
                    <a:pt x="171" y="34"/>
                  </a:moveTo>
                  <a:cubicBezTo>
                    <a:pt x="167" y="28"/>
                    <a:pt x="158" y="11"/>
                    <a:pt x="152" y="7"/>
                  </a:cubicBezTo>
                  <a:cubicBezTo>
                    <a:pt x="145" y="3"/>
                    <a:pt x="91" y="3"/>
                    <a:pt x="91" y="3"/>
                  </a:cubicBezTo>
                  <a:cubicBezTo>
                    <a:pt x="91" y="3"/>
                    <a:pt x="93" y="4"/>
                    <a:pt x="103" y="13"/>
                  </a:cubicBezTo>
                  <a:cubicBezTo>
                    <a:pt x="111" y="21"/>
                    <a:pt x="124" y="50"/>
                    <a:pt x="128" y="58"/>
                  </a:cubicBezTo>
                  <a:cubicBezTo>
                    <a:pt x="110" y="68"/>
                    <a:pt x="110" y="68"/>
                    <a:pt x="110" y="68"/>
                  </a:cubicBezTo>
                  <a:cubicBezTo>
                    <a:pt x="161" y="69"/>
                    <a:pt x="161" y="69"/>
                    <a:pt x="161" y="69"/>
                  </a:cubicBezTo>
                  <a:cubicBezTo>
                    <a:pt x="188" y="25"/>
                    <a:pt x="188" y="25"/>
                    <a:pt x="188" y="25"/>
                  </a:cubicBezTo>
                  <a:lnTo>
                    <a:pt x="171" y="34"/>
                  </a:lnTo>
                  <a:close/>
                  <a:moveTo>
                    <a:pt x="40" y="177"/>
                  </a:moveTo>
                  <a:cubicBezTo>
                    <a:pt x="49" y="188"/>
                    <a:pt x="76" y="185"/>
                    <a:pt x="98" y="185"/>
                  </a:cubicBezTo>
                  <a:cubicBezTo>
                    <a:pt x="99" y="185"/>
                    <a:pt x="99" y="137"/>
                    <a:pt x="99" y="137"/>
                  </a:cubicBezTo>
                  <a:cubicBezTo>
                    <a:pt x="42" y="137"/>
                    <a:pt x="42" y="137"/>
                    <a:pt x="42" y="137"/>
                  </a:cubicBezTo>
                  <a:cubicBezTo>
                    <a:pt x="42" y="137"/>
                    <a:pt x="27" y="161"/>
                    <a:pt x="40" y="177"/>
                  </a:cubicBezTo>
                  <a:close/>
                  <a:moveTo>
                    <a:pt x="16" y="78"/>
                  </a:moveTo>
                  <a:cubicBezTo>
                    <a:pt x="13" y="84"/>
                    <a:pt x="3" y="101"/>
                    <a:pt x="3" y="108"/>
                  </a:cubicBezTo>
                  <a:cubicBezTo>
                    <a:pt x="3" y="116"/>
                    <a:pt x="31" y="162"/>
                    <a:pt x="31" y="162"/>
                  </a:cubicBezTo>
                  <a:cubicBezTo>
                    <a:pt x="31" y="162"/>
                    <a:pt x="31" y="160"/>
                    <a:pt x="34" y="147"/>
                  </a:cubicBezTo>
                  <a:cubicBezTo>
                    <a:pt x="36" y="135"/>
                    <a:pt x="54" y="109"/>
                    <a:pt x="59" y="102"/>
                  </a:cubicBezTo>
                  <a:cubicBezTo>
                    <a:pt x="77" y="113"/>
                    <a:pt x="77" y="113"/>
                    <a:pt x="77" y="113"/>
                  </a:cubicBezTo>
                  <a:cubicBezTo>
                    <a:pt x="52" y="68"/>
                    <a:pt x="52" y="68"/>
                    <a:pt x="52" y="68"/>
                  </a:cubicBezTo>
                  <a:cubicBezTo>
                    <a:pt x="0" y="68"/>
                    <a:pt x="0" y="68"/>
                    <a:pt x="0" y="68"/>
                  </a:cubicBezTo>
                  <a:lnTo>
                    <a:pt x="16" y="78"/>
                  </a:lnTo>
                  <a:close/>
                  <a:moveTo>
                    <a:pt x="211" y="116"/>
                  </a:moveTo>
                  <a:cubicBezTo>
                    <a:pt x="216" y="104"/>
                    <a:pt x="199" y="81"/>
                    <a:pt x="188" y="62"/>
                  </a:cubicBezTo>
                  <a:cubicBezTo>
                    <a:pt x="188" y="62"/>
                    <a:pt x="146" y="86"/>
                    <a:pt x="146" y="86"/>
                  </a:cubicBezTo>
                  <a:cubicBezTo>
                    <a:pt x="175" y="135"/>
                    <a:pt x="175" y="135"/>
                    <a:pt x="175" y="135"/>
                  </a:cubicBezTo>
                  <a:cubicBezTo>
                    <a:pt x="175" y="135"/>
                    <a:pt x="203" y="136"/>
                    <a:pt x="211" y="116"/>
                  </a:cubicBezTo>
                  <a:close/>
                  <a:moveTo>
                    <a:pt x="137" y="187"/>
                  </a:moveTo>
                  <a:cubicBezTo>
                    <a:pt x="143" y="187"/>
                    <a:pt x="163" y="186"/>
                    <a:pt x="169" y="183"/>
                  </a:cubicBezTo>
                  <a:cubicBezTo>
                    <a:pt x="176" y="179"/>
                    <a:pt x="202" y="132"/>
                    <a:pt x="202" y="132"/>
                  </a:cubicBezTo>
                  <a:cubicBezTo>
                    <a:pt x="202" y="132"/>
                    <a:pt x="201" y="133"/>
                    <a:pt x="187" y="137"/>
                  </a:cubicBezTo>
                  <a:cubicBezTo>
                    <a:pt x="176" y="141"/>
                    <a:pt x="145" y="138"/>
                    <a:pt x="136" y="137"/>
                  </a:cubicBezTo>
                  <a:cubicBezTo>
                    <a:pt x="136" y="117"/>
                    <a:pt x="136" y="117"/>
                    <a:pt x="136" y="117"/>
                  </a:cubicBezTo>
                  <a:cubicBezTo>
                    <a:pt x="110" y="161"/>
                    <a:pt x="110" y="161"/>
                    <a:pt x="110" y="161"/>
                  </a:cubicBezTo>
                  <a:cubicBezTo>
                    <a:pt x="137" y="206"/>
                    <a:pt x="137" y="206"/>
                    <a:pt x="137" y="206"/>
                  </a:cubicBezTo>
                  <a:lnTo>
                    <a:pt x="137" y="187"/>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10" name="组合 9"/>
          <p:cNvGrpSpPr/>
          <p:nvPr/>
        </p:nvGrpSpPr>
        <p:grpSpPr>
          <a:xfrm>
            <a:off x="3790950" y="2304347"/>
            <a:ext cx="1294661" cy="1294660"/>
            <a:chOff x="6953364" y="2097915"/>
            <a:chExt cx="1294661" cy="1294660"/>
          </a:xfrm>
        </p:grpSpPr>
        <p:sp>
          <p:nvSpPr>
            <p:cNvPr id="11" name="椭圆 3"/>
            <p:cNvSpPr/>
            <p:nvPr/>
          </p:nvSpPr>
          <p:spPr>
            <a:xfrm>
              <a:off x="6953364" y="2097915"/>
              <a:ext cx="1294661" cy="1294660"/>
            </a:xfrm>
            <a:custGeom>
              <a:avLst/>
              <a:gdLst/>
              <a:ahLst/>
              <a:cxnLst/>
              <a:rect l="l" t="t" r="r" b="b"/>
              <a:pathLst>
                <a:path w="1152130" h="1152130">
                  <a:moveTo>
                    <a:pt x="576065" y="36005"/>
                  </a:moveTo>
                  <a:cubicBezTo>
                    <a:pt x="874332" y="36005"/>
                    <a:pt x="1116125" y="277798"/>
                    <a:pt x="1116125" y="576065"/>
                  </a:cubicBezTo>
                  <a:cubicBezTo>
                    <a:pt x="1116125" y="874332"/>
                    <a:pt x="874332" y="1116125"/>
                    <a:pt x="576065" y="1116125"/>
                  </a:cubicBezTo>
                  <a:cubicBezTo>
                    <a:pt x="277798" y="1116125"/>
                    <a:pt x="36005" y="874332"/>
                    <a:pt x="36005" y="576065"/>
                  </a:cubicBezTo>
                  <a:cubicBezTo>
                    <a:pt x="36005" y="277798"/>
                    <a:pt x="277798" y="36005"/>
                    <a:pt x="576065" y="36005"/>
                  </a:cubicBezTo>
                  <a:close/>
                  <a:moveTo>
                    <a:pt x="576065" y="15222"/>
                  </a:moveTo>
                  <a:cubicBezTo>
                    <a:pt x="266320" y="15222"/>
                    <a:pt x="15222" y="266320"/>
                    <a:pt x="15222" y="576065"/>
                  </a:cubicBezTo>
                  <a:cubicBezTo>
                    <a:pt x="15222" y="885811"/>
                    <a:pt x="266320" y="1136908"/>
                    <a:pt x="576065" y="1136908"/>
                  </a:cubicBezTo>
                  <a:cubicBezTo>
                    <a:pt x="885811" y="1136908"/>
                    <a:pt x="1136908" y="885811"/>
                    <a:pt x="1136908" y="576065"/>
                  </a:cubicBezTo>
                  <a:cubicBezTo>
                    <a:pt x="1136908" y="266320"/>
                    <a:pt x="885811" y="15222"/>
                    <a:pt x="576065" y="15222"/>
                  </a:cubicBezTo>
                  <a:close/>
                  <a:moveTo>
                    <a:pt x="576065" y="0"/>
                  </a:moveTo>
                  <a:cubicBezTo>
                    <a:pt x="894217" y="0"/>
                    <a:pt x="1152130" y="257913"/>
                    <a:pt x="1152130" y="576065"/>
                  </a:cubicBezTo>
                  <a:cubicBezTo>
                    <a:pt x="1152130" y="894217"/>
                    <a:pt x="894217" y="1152130"/>
                    <a:pt x="576065" y="1152130"/>
                  </a:cubicBezTo>
                  <a:cubicBezTo>
                    <a:pt x="257913" y="1152130"/>
                    <a:pt x="0" y="894217"/>
                    <a:pt x="0" y="576065"/>
                  </a:cubicBezTo>
                  <a:cubicBezTo>
                    <a:pt x="0" y="257913"/>
                    <a:pt x="257913" y="0"/>
                    <a:pt x="576065" y="0"/>
                  </a:cubicBezTo>
                  <a:close/>
                </a:path>
              </a:pathLst>
            </a:cu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26"/>
            <p:cNvSpPr>
              <a:spLocks noEditPoints="1"/>
            </p:cNvSpPr>
            <p:nvPr/>
          </p:nvSpPr>
          <p:spPr bwMode="auto">
            <a:xfrm>
              <a:off x="7165594" y="2422426"/>
              <a:ext cx="824481" cy="718542"/>
            </a:xfrm>
            <a:custGeom>
              <a:avLst/>
              <a:gdLst>
                <a:gd name="T0" fmla="*/ 50 w 227"/>
                <a:gd name="T1" fmla="*/ 0 h 198"/>
                <a:gd name="T2" fmla="*/ 74 w 227"/>
                <a:gd name="T3" fmla="*/ 146 h 198"/>
                <a:gd name="T4" fmla="*/ 205 w 227"/>
                <a:gd name="T5" fmla="*/ 146 h 198"/>
                <a:gd name="T6" fmla="*/ 205 w 227"/>
                <a:gd name="T7" fmla="*/ 160 h 198"/>
                <a:gd name="T8" fmla="*/ 62 w 227"/>
                <a:gd name="T9" fmla="*/ 160 h 198"/>
                <a:gd name="T10" fmla="*/ 38 w 227"/>
                <a:gd name="T11" fmla="*/ 14 h 198"/>
                <a:gd name="T12" fmla="*/ 0 w 227"/>
                <a:gd name="T13" fmla="*/ 14 h 198"/>
                <a:gd name="T14" fmla="*/ 0 w 227"/>
                <a:gd name="T15" fmla="*/ 0 h 198"/>
                <a:gd name="T16" fmla="*/ 50 w 227"/>
                <a:gd name="T17" fmla="*/ 0 h 198"/>
                <a:gd name="T18" fmla="*/ 79 w 227"/>
                <a:gd name="T19" fmla="*/ 166 h 198"/>
                <a:gd name="T20" fmla="*/ 62 w 227"/>
                <a:gd name="T21" fmla="*/ 182 h 198"/>
                <a:gd name="T22" fmla="*/ 79 w 227"/>
                <a:gd name="T23" fmla="*/ 198 h 198"/>
                <a:gd name="T24" fmla="*/ 95 w 227"/>
                <a:gd name="T25" fmla="*/ 182 h 198"/>
                <a:gd name="T26" fmla="*/ 79 w 227"/>
                <a:gd name="T27" fmla="*/ 166 h 198"/>
                <a:gd name="T28" fmla="*/ 190 w 227"/>
                <a:gd name="T29" fmla="*/ 166 h 198"/>
                <a:gd name="T30" fmla="*/ 174 w 227"/>
                <a:gd name="T31" fmla="*/ 182 h 198"/>
                <a:gd name="T32" fmla="*/ 190 w 227"/>
                <a:gd name="T33" fmla="*/ 198 h 198"/>
                <a:gd name="T34" fmla="*/ 206 w 227"/>
                <a:gd name="T35" fmla="*/ 182 h 198"/>
                <a:gd name="T36" fmla="*/ 190 w 227"/>
                <a:gd name="T37" fmla="*/ 166 h 198"/>
                <a:gd name="T38" fmla="*/ 227 w 227"/>
                <a:gd name="T39" fmla="*/ 0 h 198"/>
                <a:gd name="T40" fmla="*/ 205 w 227"/>
                <a:gd name="T41" fmla="*/ 129 h 198"/>
                <a:gd name="T42" fmla="*/ 84 w 227"/>
                <a:gd name="T43" fmla="*/ 129 h 198"/>
                <a:gd name="T44" fmla="*/ 63 w 227"/>
                <a:gd name="T45" fmla="*/ 0 h 198"/>
                <a:gd name="T46" fmla="*/ 227 w 227"/>
                <a:gd name="T47" fmla="*/ 0 h 198"/>
                <a:gd name="T48" fmla="*/ 192 w 227"/>
                <a:gd name="T49" fmla="*/ 101 h 198"/>
                <a:gd name="T50" fmla="*/ 187 w 227"/>
                <a:gd name="T51" fmla="*/ 96 h 198"/>
                <a:gd name="T52" fmla="*/ 104 w 227"/>
                <a:gd name="T53" fmla="*/ 96 h 198"/>
                <a:gd name="T54" fmla="*/ 98 w 227"/>
                <a:gd name="T55" fmla="*/ 101 h 198"/>
                <a:gd name="T56" fmla="*/ 104 w 227"/>
                <a:gd name="T57" fmla="*/ 107 h 198"/>
                <a:gd name="T58" fmla="*/ 187 w 227"/>
                <a:gd name="T59" fmla="*/ 107 h 198"/>
                <a:gd name="T60" fmla="*/ 192 w 227"/>
                <a:gd name="T61" fmla="*/ 101 h 198"/>
                <a:gd name="T62" fmla="*/ 199 w 227"/>
                <a:gd name="T63" fmla="*/ 66 h 198"/>
                <a:gd name="T64" fmla="*/ 194 w 227"/>
                <a:gd name="T65" fmla="*/ 60 h 198"/>
                <a:gd name="T66" fmla="*/ 97 w 227"/>
                <a:gd name="T67" fmla="*/ 60 h 198"/>
                <a:gd name="T68" fmla="*/ 91 w 227"/>
                <a:gd name="T69" fmla="*/ 66 h 198"/>
                <a:gd name="T70" fmla="*/ 97 w 227"/>
                <a:gd name="T71" fmla="*/ 71 h 198"/>
                <a:gd name="T72" fmla="*/ 194 w 227"/>
                <a:gd name="T73" fmla="*/ 71 h 198"/>
                <a:gd name="T74" fmla="*/ 199 w 227"/>
                <a:gd name="T75" fmla="*/ 66 h 198"/>
                <a:gd name="T76" fmla="*/ 206 w 227"/>
                <a:gd name="T77" fmla="*/ 30 h 198"/>
                <a:gd name="T78" fmla="*/ 201 w 227"/>
                <a:gd name="T79" fmla="*/ 24 h 198"/>
                <a:gd name="T80" fmla="*/ 90 w 227"/>
                <a:gd name="T81" fmla="*/ 24 h 198"/>
                <a:gd name="T82" fmla="*/ 84 w 227"/>
                <a:gd name="T83" fmla="*/ 30 h 198"/>
                <a:gd name="T84" fmla="*/ 90 w 227"/>
                <a:gd name="T85" fmla="*/ 35 h 198"/>
                <a:gd name="T86" fmla="*/ 201 w 227"/>
                <a:gd name="T87" fmla="*/ 35 h 198"/>
                <a:gd name="T88" fmla="*/ 206 w 227"/>
                <a:gd name="T89" fmla="*/ 3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27" h="198">
                  <a:moveTo>
                    <a:pt x="50" y="0"/>
                  </a:moveTo>
                  <a:cubicBezTo>
                    <a:pt x="50" y="0"/>
                    <a:pt x="73" y="135"/>
                    <a:pt x="74" y="146"/>
                  </a:cubicBezTo>
                  <a:cubicBezTo>
                    <a:pt x="85" y="146"/>
                    <a:pt x="205" y="146"/>
                    <a:pt x="205" y="146"/>
                  </a:cubicBezTo>
                  <a:cubicBezTo>
                    <a:pt x="205" y="160"/>
                    <a:pt x="205" y="160"/>
                    <a:pt x="205" y="160"/>
                  </a:cubicBezTo>
                  <a:cubicBezTo>
                    <a:pt x="62" y="160"/>
                    <a:pt x="62" y="160"/>
                    <a:pt x="62" y="160"/>
                  </a:cubicBezTo>
                  <a:cubicBezTo>
                    <a:pt x="62" y="160"/>
                    <a:pt x="40" y="25"/>
                    <a:pt x="38" y="14"/>
                  </a:cubicBezTo>
                  <a:cubicBezTo>
                    <a:pt x="29" y="14"/>
                    <a:pt x="0" y="14"/>
                    <a:pt x="0" y="14"/>
                  </a:cubicBezTo>
                  <a:cubicBezTo>
                    <a:pt x="0" y="0"/>
                    <a:pt x="0" y="0"/>
                    <a:pt x="0" y="0"/>
                  </a:cubicBezTo>
                  <a:lnTo>
                    <a:pt x="50" y="0"/>
                  </a:lnTo>
                  <a:close/>
                  <a:moveTo>
                    <a:pt x="79" y="166"/>
                  </a:moveTo>
                  <a:cubicBezTo>
                    <a:pt x="70" y="166"/>
                    <a:pt x="62" y="173"/>
                    <a:pt x="62" y="182"/>
                  </a:cubicBezTo>
                  <a:cubicBezTo>
                    <a:pt x="62" y="191"/>
                    <a:pt x="70" y="198"/>
                    <a:pt x="79" y="198"/>
                  </a:cubicBezTo>
                  <a:cubicBezTo>
                    <a:pt x="88" y="198"/>
                    <a:pt x="95" y="191"/>
                    <a:pt x="95" y="182"/>
                  </a:cubicBezTo>
                  <a:cubicBezTo>
                    <a:pt x="95" y="173"/>
                    <a:pt x="88" y="166"/>
                    <a:pt x="79" y="166"/>
                  </a:cubicBezTo>
                  <a:close/>
                  <a:moveTo>
                    <a:pt x="190" y="166"/>
                  </a:moveTo>
                  <a:cubicBezTo>
                    <a:pt x="181" y="166"/>
                    <a:pt x="174" y="173"/>
                    <a:pt x="174" y="182"/>
                  </a:cubicBezTo>
                  <a:cubicBezTo>
                    <a:pt x="174" y="191"/>
                    <a:pt x="181" y="198"/>
                    <a:pt x="190" y="198"/>
                  </a:cubicBezTo>
                  <a:cubicBezTo>
                    <a:pt x="199" y="198"/>
                    <a:pt x="206" y="191"/>
                    <a:pt x="206" y="182"/>
                  </a:cubicBezTo>
                  <a:cubicBezTo>
                    <a:pt x="206" y="173"/>
                    <a:pt x="199" y="166"/>
                    <a:pt x="190" y="166"/>
                  </a:cubicBezTo>
                  <a:close/>
                  <a:moveTo>
                    <a:pt x="227" y="0"/>
                  </a:moveTo>
                  <a:cubicBezTo>
                    <a:pt x="205" y="129"/>
                    <a:pt x="205" y="129"/>
                    <a:pt x="205" y="129"/>
                  </a:cubicBezTo>
                  <a:cubicBezTo>
                    <a:pt x="84" y="129"/>
                    <a:pt x="84" y="129"/>
                    <a:pt x="84" y="129"/>
                  </a:cubicBezTo>
                  <a:cubicBezTo>
                    <a:pt x="63" y="0"/>
                    <a:pt x="63" y="0"/>
                    <a:pt x="63" y="0"/>
                  </a:cubicBezTo>
                  <a:lnTo>
                    <a:pt x="227" y="0"/>
                  </a:lnTo>
                  <a:close/>
                  <a:moveTo>
                    <a:pt x="192" y="101"/>
                  </a:moveTo>
                  <a:cubicBezTo>
                    <a:pt x="192" y="98"/>
                    <a:pt x="190" y="96"/>
                    <a:pt x="187" y="96"/>
                  </a:cubicBezTo>
                  <a:cubicBezTo>
                    <a:pt x="104" y="96"/>
                    <a:pt x="104" y="96"/>
                    <a:pt x="104" y="96"/>
                  </a:cubicBezTo>
                  <a:cubicBezTo>
                    <a:pt x="101" y="96"/>
                    <a:pt x="98" y="98"/>
                    <a:pt x="98" y="101"/>
                  </a:cubicBezTo>
                  <a:cubicBezTo>
                    <a:pt x="98" y="105"/>
                    <a:pt x="101" y="107"/>
                    <a:pt x="104" y="107"/>
                  </a:cubicBezTo>
                  <a:cubicBezTo>
                    <a:pt x="187" y="107"/>
                    <a:pt x="187" y="107"/>
                    <a:pt x="187" y="107"/>
                  </a:cubicBezTo>
                  <a:cubicBezTo>
                    <a:pt x="190" y="107"/>
                    <a:pt x="192" y="105"/>
                    <a:pt x="192" y="101"/>
                  </a:cubicBezTo>
                  <a:close/>
                  <a:moveTo>
                    <a:pt x="199" y="66"/>
                  </a:moveTo>
                  <a:cubicBezTo>
                    <a:pt x="199" y="63"/>
                    <a:pt x="197" y="60"/>
                    <a:pt x="194" y="60"/>
                  </a:cubicBezTo>
                  <a:cubicBezTo>
                    <a:pt x="97" y="60"/>
                    <a:pt x="97" y="60"/>
                    <a:pt x="97" y="60"/>
                  </a:cubicBezTo>
                  <a:cubicBezTo>
                    <a:pt x="94" y="60"/>
                    <a:pt x="91" y="63"/>
                    <a:pt x="91" y="66"/>
                  </a:cubicBezTo>
                  <a:cubicBezTo>
                    <a:pt x="91" y="69"/>
                    <a:pt x="94" y="71"/>
                    <a:pt x="97" y="71"/>
                  </a:cubicBezTo>
                  <a:cubicBezTo>
                    <a:pt x="194" y="71"/>
                    <a:pt x="194" y="71"/>
                    <a:pt x="194" y="71"/>
                  </a:cubicBezTo>
                  <a:cubicBezTo>
                    <a:pt x="197" y="71"/>
                    <a:pt x="199" y="69"/>
                    <a:pt x="199" y="66"/>
                  </a:cubicBezTo>
                  <a:close/>
                  <a:moveTo>
                    <a:pt x="206" y="30"/>
                  </a:moveTo>
                  <a:cubicBezTo>
                    <a:pt x="206" y="27"/>
                    <a:pt x="204" y="24"/>
                    <a:pt x="201" y="24"/>
                  </a:cubicBezTo>
                  <a:cubicBezTo>
                    <a:pt x="90" y="24"/>
                    <a:pt x="90" y="24"/>
                    <a:pt x="90" y="24"/>
                  </a:cubicBezTo>
                  <a:cubicBezTo>
                    <a:pt x="87" y="24"/>
                    <a:pt x="84" y="27"/>
                    <a:pt x="84" y="30"/>
                  </a:cubicBezTo>
                  <a:cubicBezTo>
                    <a:pt x="84" y="33"/>
                    <a:pt x="87" y="35"/>
                    <a:pt x="90" y="35"/>
                  </a:cubicBezTo>
                  <a:cubicBezTo>
                    <a:pt x="201" y="35"/>
                    <a:pt x="201" y="35"/>
                    <a:pt x="201" y="35"/>
                  </a:cubicBezTo>
                  <a:cubicBezTo>
                    <a:pt x="204" y="35"/>
                    <a:pt x="206" y="33"/>
                    <a:pt x="206" y="3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13" name="组合 12"/>
          <p:cNvGrpSpPr/>
          <p:nvPr/>
        </p:nvGrpSpPr>
        <p:grpSpPr>
          <a:xfrm>
            <a:off x="7289581" y="2712945"/>
            <a:ext cx="1294661" cy="1294660"/>
            <a:chOff x="8328938" y="2097915"/>
            <a:chExt cx="1294661" cy="1294660"/>
          </a:xfrm>
        </p:grpSpPr>
        <p:sp>
          <p:nvSpPr>
            <p:cNvPr id="14" name="椭圆 3"/>
            <p:cNvSpPr/>
            <p:nvPr/>
          </p:nvSpPr>
          <p:spPr>
            <a:xfrm>
              <a:off x="8328938" y="2097915"/>
              <a:ext cx="1294661" cy="1294660"/>
            </a:xfrm>
            <a:custGeom>
              <a:avLst/>
              <a:gdLst/>
              <a:ahLst/>
              <a:cxnLst/>
              <a:rect l="l" t="t" r="r" b="b"/>
              <a:pathLst>
                <a:path w="1152130" h="1152130">
                  <a:moveTo>
                    <a:pt x="576065" y="36005"/>
                  </a:moveTo>
                  <a:cubicBezTo>
                    <a:pt x="874332" y="36005"/>
                    <a:pt x="1116125" y="277798"/>
                    <a:pt x="1116125" y="576065"/>
                  </a:cubicBezTo>
                  <a:cubicBezTo>
                    <a:pt x="1116125" y="874332"/>
                    <a:pt x="874332" y="1116125"/>
                    <a:pt x="576065" y="1116125"/>
                  </a:cubicBezTo>
                  <a:cubicBezTo>
                    <a:pt x="277798" y="1116125"/>
                    <a:pt x="36005" y="874332"/>
                    <a:pt x="36005" y="576065"/>
                  </a:cubicBezTo>
                  <a:cubicBezTo>
                    <a:pt x="36005" y="277798"/>
                    <a:pt x="277798" y="36005"/>
                    <a:pt x="576065" y="36005"/>
                  </a:cubicBezTo>
                  <a:close/>
                  <a:moveTo>
                    <a:pt x="576065" y="15222"/>
                  </a:moveTo>
                  <a:cubicBezTo>
                    <a:pt x="266320" y="15222"/>
                    <a:pt x="15222" y="266320"/>
                    <a:pt x="15222" y="576065"/>
                  </a:cubicBezTo>
                  <a:cubicBezTo>
                    <a:pt x="15222" y="885811"/>
                    <a:pt x="266320" y="1136908"/>
                    <a:pt x="576065" y="1136908"/>
                  </a:cubicBezTo>
                  <a:cubicBezTo>
                    <a:pt x="885811" y="1136908"/>
                    <a:pt x="1136908" y="885811"/>
                    <a:pt x="1136908" y="576065"/>
                  </a:cubicBezTo>
                  <a:cubicBezTo>
                    <a:pt x="1136908" y="266320"/>
                    <a:pt x="885811" y="15222"/>
                    <a:pt x="576065" y="15222"/>
                  </a:cubicBezTo>
                  <a:close/>
                  <a:moveTo>
                    <a:pt x="576065" y="0"/>
                  </a:moveTo>
                  <a:cubicBezTo>
                    <a:pt x="894217" y="0"/>
                    <a:pt x="1152130" y="257913"/>
                    <a:pt x="1152130" y="576065"/>
                  </a:cubicBezTo>
                  <a:cubicBezTo>
                    <a:pt x="1152130" y="894217"/>
                    <a:pt x="894217" y="1152130"/>
                    <a:pt x="576065" y="1152130"/>
                  </a:cubicBezTo>
                  <a:cubicBezTo>
                    <a:pt x="257913" y="1152130"/>
                    <a:pt x="0" y="894217"/>
                    <a:pt x="0" y="576065"/>
                  </a:cubicBezTo>
                  <a:cubicBezTo>
                    <a:pt x="0" y="257913"/>
                    <a:pt x="257913" y="0"/>
                    <a:pt x="576065" y="0"/>
                  </a:cubicBezTo>
                  <a:close/>
                </a:path>
              </a:pathLst>
            </a:cu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27"/>
            <p:cNvSpPr>
              <a:spLocks noEditPoints="1"/>
            </p:cNvSpPr>
            <p:nvPr/>
          </p:nvSpPr>
          <p:spPr bwMode="auto">
            <a:xfrm>
              <a:off x="8535132" y="2404254"/>
              <a:ext cx="882273" cy="632842"/>
            </a:xfrm>
            <a:custGeom>
              <a:avLst/>
              <a:gdLst>
                <a:gd name="T0" fmla="*/ 212 w 262"/>
                <a:gd name="T1" fmla="*/ 119 h 188"/>
                <a:gd name="T2" fmla="*/ 24 w 262"/>
                <a:gd name="T3" fmla="*/ 98 h 188"/>
                <a:gd name="T4" fmla="*/ 44 w 262"/>
                <a:gd name="T5" fmla="*/ 13 h 188"/>
                <a:gd name="T6" fmla="*/ 232 w 262"/>
                <a:gd name="T7" fmla="*/ 33 h 188"/>
                <a:gd name="T8" fmla="*/ 260 w 262"/>
                <a:gd name="T9" fmla="*/ 172 h 188"/>
                <a:gd name="T10" fmla="*/ 20 w 262"/>
                <a:gd name="T11" fmla="*/ 178 h 188"/>
                <a:gd name="T12" fmla="*/ 2 w 262"/>
                <a:gd name="T13" fmla="*/ 180 h 188"/>
                <a:gd name="T14" fmla="*/ 242 w 262"/>
                <a:gd name="T15" fmla="*/ 188 h 188"/>
                <a:gd name="T16" fmla="*/ 260 w 262"/>
                <a:gd name="T17" fmla="*/ 172 h 188"/>
                <a:gd name="T18" fmla="*/ 20 w 262"/>
                <a:gd name="T19" fmla="*/ 172 h 188"/>
                <a:gd name="T20" fmla="*/ 13 w 262"/>
                <a:gd name="T21" fmla="*/ 134 h 188"/>
                <a:gd name="T22" fmla="*/ 12 w 262"/>
                <a:gd name="T23" fmla="*/ 98 h 188"/>
                <a:gd name="T24" fmla="*/ 22 w 262"/>
                <a:gd name="T25" fmla="*/ 10 h 188"/>
                <a:gd name="T26" fmla="*/ 212 w 262"/>
                <a:gd name="T27" fmla="*/ 0 h 188"/>
                <a:gd name="T28" fmla="*/ 244 w 262"/>
                <a:gd name="T29" fmla="*/ 98 h 188"/>
                <a:gd name="T30" fmla="*/ 228 w 262"/>
                <a:gd name="T31" fmla="*/ 127 h 188"/>
                <a:gd name="T32" fmla="*/ 260 w 262"/>
                <a:gd name="T33" fmla="*/ 164 h 188"/>
                <a:gd name="T34" fmla="*/ 83 w 262"/>
                <a:gd name="T35" fmla="*/ 153 h 188"/>
                <a:gd name="T36" fmla="*/ 84 w 262"/>
                <a:gd name="T37" fmla="*/ 144 h 188"/>
                <a:gd name="T38" fmla="*/ 83 w 262"/>
                <a:gd name="T39" fmla="*/ 153 h 188"/>
                <a:gd name="T40" fmla="*/ 71 w 262"/>
                <a:gd name="T41" fmla="*/ 132 h 188"/>
                <a:gd name="T42" fmla="*/ 69 w 262"/>
                <a:gd name="T43" fmla="*/ 141 h 188"/>
                <a:gd name="T44" fmla="*/ 100 w 262"/>
                <a:gd name="T45" fmla="*/ 141 h 188"/>
                <a:gd name="T46" fmla="*/ 101 w 262"/>
                <a:gd name="T47" fmla="*/ 132 h 188"/>
                <a:gd name="T48" fmla="*/ 100 w 262"/>
                <a:gd name="T49" fmla="*/ 141 h 188"/>
                <a:gd name="T50" fmla="*/ 115 w 262"/>
                <a:gd name="T51" fmla="*/ 153 h 188"/>
                <a:gd name="T52" fmla="*/ 115 w 262"/>
                <a:gd name="T53" fmla="*/ 144 h 188"/>
                <a:gd name="T54" fmla="*/ 131 w 262"/>
                <a:gd name="T55" fmla="*/ 141 h 188"/>
                <a:gd name="T56" fmla="*/ 131 w 262"/>
                <a:gd name="T57" fmla="*/ 132 h 188"/>
                <a:gd name="T58" fmla="*/ 131 w 262"/>
                <a:gd name="T59" fmla="*/ 141 h 188"/>
                <a:gd name="T60" fmla="*/ 147 w 262"/>
                <a:gd name="T61" fmla="*/ 153 h 188"/>
                <a:gd name="T62" fmla="*/ 146 w 262"/>
                <a:gd name="T63" fmla="*/ 144 h 188"/>
                <a:gd name="T64" fmla="*/ 162 w 262"/>
                <a:gd name="T65" fmla="*/ 141 h 188"/>
                <a:gd name="T66" fmla="*/ 161 w 262"/>
                <a:gd name="T67" fmla="*/ 132 h 188"/>
                <a:gd name="T68" fmla="*/ 162 w 262"/>
                <a:gd name="T69" fmla="*/ 141 h 188"/>
                <a:gd name="T70" fmla="*/ 179 w 262"/>
                <a:gd name="T71" fmla="*/ 153 h 188"/>
                <a:gd name="T72" fmla="*/ 177 w 262"/>
                <a:gd name="T73" fmla="*/ 144 h 188"/>
                <a:gd name="T74" fmla="*/ 193 w 262"/>
                <a:gd name="T75" fmla="*/ 141 h 188"/>
                <a:gd name="T76" fmla="*/ 191 w 262"/>
                <a:gd name="T77" fmla="*/ 132 h 188"/>
                <a:gd name="T78" fmla="*/ 193 w 262"/>
                <a:gd name="T79" fmla="*/ 141 h 188"/>
                <a:gd name="T80" fmla="*/ 212 w 262"/>
                <a:gd name="T81" fmla="*/ 127 h 188"/>
                <a:gd name="T82" fmla="*/ 239 w 262"/>
                <a:gd name="T83" fmla="*/ 33 h 188"/>
                <a:gd name="T84" fmla="*/ 44 w 262"/>
                <a:gd name="T85" fmla="*/ 5 h 188"/>
                <a:gd name="T86" fmla="*/ 17 w 262"/>
                <a:gd name="T87" fmla="*/ 33 h 188"/>
                <a:gd name="T88" fmla="*/ 44 w 262"/>
                <a:gd name="T89" fmla="*/ 127 h 188"/>
                <a:gd name="T90" fmla="*/ 51 w 262"/>
                <a:gd name="T91" fmla="*/ 137 h 188"/>
                <a:gd name="T92" fmla="*/ 29 w 262"/>
                <a:gd name="T93" fmla="*/ 137 h 188"/>
                <a:gd name="T94" fmla="*/ 51 w 262"/>
                <a:gd name="T95" fmla="*/ 153 h 188"/>
                <a:gd name="T96" fmla="*/ 53 w 262"/>
                <a:gd name="T97" fmla="*/ 144 h 188"/>
                <a:gd name="T98" fmla="*/ 51 w 262"/>
                <a:gd name="T99" fmla="*/ 153 h 188"/>
                <a:gd name="T100" fmla="*/ 196 w 262"/>
                <a:gd name="T101" fmla="*/ 159 h 188"/>
                <a:gd name="T102" fmla="*/ 55 w 262"/>
                <a:gd name="T103" fmla="*/ 163 h 188"/>
                <a:gd name="T104" fmla="*/ 197 w 262"/>
                <a:gd name="T105" fmla="*/ 167 h 188"/>
                <a:gd name="T106" fmla="*/ 221 w 262"/>
                <a:gd name="T107" fmla="*/ 149 h 188"/>
                <a:gd name="T108" fmla="*/ 198 w 262"/>
                <a:gd name="T109" fmla="*/ 149 h 188"/>
                <a:gd name="T110" fmla="*/ 221 w 262"/>
                <a:gd name="T111" fmla="*/ 149 h 188"/>
                <a:gd name="T112" fmla="*/ 221 w 262"/>
                <a:gd name="T113" fmla="*/ 132 h 188"/>
                <a:gd name="T114" fmla="*/ 224 w 262"/>
                <a:gd name="T115" fmla="*/ 14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2" h="188">
                  <a:moveTo>
                    <a:pt x="232" y="98"/>
                  </a:moveTo>
                  <a:cubicBezTo>
                    <a:pt x="232" y="110"/>
                    <a:pt x="223" y="119"/>
                    <a:pt x="212" y="119"/>
                  </a:cubicBezTo>
                  <a:cubicBezTo>
                    <a:pt x="44" y="119"/>
                    <a:pt x="44" y="119"/>
                    <a:pt x="44" y="119"/>
                  </a:cubicBezTo>
                  <a:cubicBezTo>
                    <a:pt x="33" y="119"/>
                    <a:pt x="24" y="110"/>
                    <a:pt x="24" y="98"/>
                  </a:cubicBezTo>
                  <a:cubicBezTo>
                    <a:pt x="24" y="33"/>
                    <a:pt x="24" y="33"/>
                    <a:pt x="24" y="33"/>
                  </a:cubicBezTo>
                  <a:cubicBezTo>
                    <a:pt x="24" y="22"/>
                    <a:pt x="33" y="13"/>
                    <a:pt x="44" y="13"/>
                  </a:cubicBezTo>
                  <a:cubicBezTo>
                    <a:pt x="212" y="13"/>
                    <a:pt x="212" y="13"/>
                    <a:pt x="212" y="13"/>
                  </a:cubicBezTo>
                  <a:cubicBezTo>
                    <a:pt x="223" y="13"/>
                    <a:pt x="232" y="22"/>
                    <a:pt x="232" y="33"/>
                  </a:cubicBezTo>
                  <a:lnTo>
                    <a:pt x="232" y="98"/>
                  </a:lnTo>
                  <a:close/>
                  <a:moveTo>
                    <a:pt x="260" y="172"/>
                  </a:moveTo>
                  <a:cubicBezTo>
                    <a:pt x="259" y="175"/>
                    <a:pt x="252" y="178"/>
                    <a:pt x="242" y="178"/>
                  </a:cubicBezTo>
                  <a:cubicBezTo>
                    <a:pt x="20" y="178"/>
                    <a:pt x="20" y="178"/>
                    <a:pt x="20" y="178"/>
                  </a:cubicBezTo>
                  <a:cubicBezTo>
                    <a:pt x="10" y="178"/>
                    <a:pt x="3" y="175"/>
                    <a:pt x="2" y="172"/>
                  </a:cubicBezTo>
                  <a:cubicBezTo>
                    <a:pt x="2" y="180"/>
                    <a:pt x="2" y="180"/>
                    <a:pt x="2" y="180"/>
                  </a:cubicBezTo>
                  <a:cubicBezTo>
                    <a:pt x="0" y="185"/>
                    <a:pt x="9" y="188"/>
                    <a:pt x="20" y="188"/>
                  </a:cubicBezTo>
                  <a:cubicBezTo>
                    <a:pt x="242" y="188"/>
                    <a:pt x="242" y="188"/>
                    <a:pt x="242" y="188"/>
                  </a:cubicBezTo>
                  <a:cubicBezTo>
                    <a:pt x="254" y="188"/>
                    <a:pt x="262" y="185"/>
                    <a:pt x="260" y="180"/>
                  </a:cubicBezTo>
                  <a:lnTo>
                    <a:pt x="260" y="172"/>
                  </a:lnTo>
                  <a:close/>
                  <a:moveTo>
                    <a:pt x="242" y="172"/>
                  </a:moveTo>
                  <a:cubicBezTo>
                    <a:pt x="20" y="172"/>
                    <a:pt x="20" y="172"/>
                    <a:pt x="20" y="172"/>
                  </a:cubicBezTo>
                  <a:cubicBezTo>
                    <a:pt x="9" y="172"/>
                    <a:pt x="0" y="169"/>
                    <a:pt x="2" y="164"/>
                  </a:cubicBezTo>
                  <a:cubicBezTo>
                    <a:pt x="13" y="134"/>
                    <a:pt x="13" y="134"/>
                    <a:pt x="13" y="134"/>
                  </a:cubicBezTo>
                  <a:cubicBezTo>
                    <a:pt x="14" y="131"/>
                    <a:pt x="21" y="128"/>
                    <a:pt x="29" y="127"/>
                  </a:cubicBezTo>
                  <a:cubicBezTo>
                    <a:pt x="19" y="122"/>
                    <a:pt x="12" y="111"/>
                    <a:pt x="12" y="98"/>
                  </a:cubicBezTo>
                  <a:cubicBezTo>
                    <a:pt x="12" y="33"/>
                    <a:pt x="12" y="33"/>
                    <a:pt x="12" y="33"/>
                  </a:cubicBezTo>
                  <a:cubicBezTo>
                    <a:pt x="12" y="24"/>
                    <a:pt x="16" y="16"/>
                    <a:pt x="22" y="10"/>
                  </a:cubicBezTo>
                  <a:cubicBezTo>
                    <a:pt x="27" y="4"/>
                    <a:pt x="35" y="0"/>
                    <a:pt x="44" y="0"/>
                  </a:cubicBezTo>
                  <a:cubicBezTo>
                    <a:pt x="212" y="0"/>
                    <a:pt x="212" y="0"/>
                    <a:pt x="212" y="0"/>
                  </a:cubicBezTo>
                  <a:cubicBezTo>
                    <a:pt x="230" y="0"/>
                    <a:pt x="244" y="15"/>
                    <a:pt x="244" y="33"/>
                  </a:cubicBezTo>
                  <a:cubicBezTo>
                    <a:pt x="244" y="98"/>
                    <a:pt x="244" y="98"/>
                    <a:pt x="244" y="98"/>
                  </a:cubicBezTo>
                  <a:cubicBezTo>
                    <a:pt x="244" y="110"/>
                    <a:pt x="237" y="121"/>
                    <a:pt x="228" y="127"/>
                  </a:cubicBezTo>
                  <a:cubicBezTo>
                    <a:pt x="228" y="127"/>
                    <a:pt x="228" y="127"/>
                    <a:pt x="228" y="127"/>
                  </a:cubicBezTo>
                  <a:cubicBezTo>
                    <a:pt x="238" y="127"/>
                    <a:pt x="248" y="130"/>
                    <a:pt x="249" y="134"/>
                  </a:cubicBezTo>
                  <a:cubicBezTo>
                    <a:pt x="260" y="164"/>
                    <a:pt x="260" y="164"/>
                    <a:pt x="260" y="164"/>
                  </a:cubicBezTo>
                  <a:cubicBezTo>
                    <a:pt x="262" y="169"/>
                    <a:pt x="254" y="172"/>
                    <a:pt x="242" y="172"/>
                  </a:cubicBezTo>
                  <a:close/>
                  <a:moveTo>
                    <a:pt x="83" y="153"/>
                  </a:moveTo>
                  <a:cubicBezTo>
                    <a:pt x="89" y="153"/>
                    <a:pt x="94" y="151"/>
                    <a:pt x="95" y="149"/>
                  </a:cubicBezTo>
                  <a:cubicBezTo>
                    <a:pt x="95" y="146"/>
                    <a:pt x="90" y="144"/>
                    <a:pt x="84" y="144"/>
                  </a:cubicBezTo>
                  <a:cubicBezTo>
                    <a:pt x="78" y="144"/>
                    <a:pt x="72" y="146"/>
                    <a:pt x="72" y="149"/>
                  </a:cubicBezTo>
                  <a:cubicBezTo>
                    <a:pt x="71" y="151"/>
                    <a:pt x="76" y="153"/>
                    <a:pt x="83" y="153"/>
                  </a:cubicBezTo>
                  <a:close/>
                  <a:moveTo>
                    <a:pt x="81" y="137"/>
                  </a:moveTo>
                  <a:cubicBezTo>
                    <a:pt x="81" y="134"/>
                    <a:pt x="77" y="132"/>
                    <a:pt x="71" y="132"/>
                  </a:cubicBezTo>
                  <a:cubicBezTo>
                    <a:pt x="65" y="132"/>
                    <a:pt x="60" y="134"/>
                    <a:pt x="59" y="137"/>
                  </a:cubicBezTo>
                  <a:cubicBezTo>
                    <a:pt x="59" y="139"/>
                    <a:pt x="63" y="141"/>
                    <a:pt x="69" y="141"/>
                  </a:cubicBezTo>
                  <a:cubicBezTo>
                    <a:pt x="75" y="141"/>
                    <a:pt x="81" y="139"/>
                    <a:pt x="81" y="137"/>
                  </a:cubicBezTo>
                  <a:close/>
                  <a:moveTo>
                    <a:pt x="100" y="141"/>
                  </a:moveTo>
                  <a:cubicBezTo>
                    <a:pt x="106" y="141"/>
                    <a:pt x="111" y="139"/>
                    <a:pt x="112" y="137"/>
                  </a:cubicBezTo>
                  <a:cubicBezTo>
                    <a:pt x="112" y="134"/>
                    <a:pt x="107" y="132"/>
                    <a:pt x="101" y="132"/>
                  </a:cubicBezTo>
                  <a:cubicBezTo>
                    <a:pt x="95" y="132"/>
                    <a:pt x="90" y="134"/>
                    <a:pt x="90" y="137"/>
                  </a:cubicBezTo>
                  <a:cubicBezTo>
                    <a:pt x="89" y="139"/>
                    <a:pt x="94" y="141"/>
                    <a:pt x="100" y="141"/>
                  </a:cubicBezTo>
                  <a:close/>
                  <a:moveTo>
                    <a:pt x="103" y="149"/>
                  </a:moveTo>
                  <a:cubicBezTo>
                    <a:pt x="103" y="151"/>
                    <a:pt x="108" y="153"/>
                    <a:pt x="115" y="153"/>
                  </a:cubicBezTo>
                  <a:cubicBezTo>
                    <a:pt x="121" y="153"/>
                    <a:pt x="126" y="151"/>
                    <a:pt x="126" y="149"/>
                  </a:cubicBezTo>
                  <a:cubicBezTo>
                    <a:pt x="126" y="146"/>
                    <a:pt x="121" y="144"/>
                    <a:pt x="115" y="144"/>
                  </a:cubicBezTo>
                  <a:cubicBezTo>
                    <a:pt x="109" y="144"/>
                    <a:pt x="104" y="146"/>
                    <a:pt x="103" y="149"/>
                  </a:cubicBezTo>
                  <a:close/>
                  <a:moveTo>
                    <a:pt x="131" y="141"/>
                  </a:moveTo>
                  <a:cubicBezTo>
                    <a:pt x="137" y="141"/>
                    <a:pt x="142" y="139"/>
                    <a:pt x="142" y="137"/>
                  </a:cubicBezTo>
                  <a:cubicBezTo>
                    <a:pt x="142" y="134"/>
                    <a:pt x="137" y="132"/>
                    <a:pt x="131" y="132"/>
                  </a:cubicBezTo>
                  <a:cubicBezTo>
                    <a:pt x="125" y="132"/>
                    <a:pt x="120" y="134"/>
                    <a:pt x="120" y="137"/>
                  </a:cubicBezTo>
                  <a:cubicBezTo>
                    <a:pt x="120" y="139"/>
                    <a:pt x="125" y="141"/>
                    <a:pt x="131" y="141"/>
                  </a:cubicBezTo>
                  <a:close/>
                  <a:moveTo>
                    <a:pt x="135" y="149"/>
                  </a:moveTo>
                  <a:cubicBezTo>
                    <a:pt x="135" y="151"/>
                    <a:pt x="140" y="153"/>
                    <a:pt x="147" y="153"/>
                  </a:cubicBezTo>
                  <a:cubicBezTo>
                    <a:pt x="153" y="153"/>
                    <a:pt x="158" y="151"/>
                    <a:pt x="158" y="149"/>
                  </a:cubicBezTo>
                  <a:cubicBezTo>
                    <a:pt x="158" y="146"/>
                    <a:pt x="152" y="144"/>
                    <a:pt x="146" y="144"/>
                  </a:cubicBezTo>
                  <a:cubicBezTo>
                    <a:pt x="140" y="144"/>
                    <a:pt x="135" y="146"/>
                    <a:pt x="135" y="149"/>
                  </a:cubicBezTo>
                  <a:close/>
                  <a:moveTo>
                    <a:pt x="162" y="141"/>
                  </a:moveTo>
                  <a:cubicBezTo>
                    <a:pt x="168" y="141"/>
                    <a:pt x="173" y="139"/>
                    <a:pt x="173" y="137"/>
                  </a:cubicBezTo>
                  <a:cubicBezTo>
                    <a:pt x="172" y="134"/>
                    <a:pt x="167" y="132"/>
                    <a:pt x="161" y="132"/>
                  </a:cubicBezTo>
                  <a:cubicBezTo>
                    <a:pt x="155" y="132"/>
                    <a:pt x="150" y="134"/>
                    <a:pt x="151" y="137"/>
                  </a:cubicBezTo>
                  <a:cubicBezTo>
                    <a:pt x="151" y="139"/>
                    <a:pt x="156" y="141"/>
                    <a:pt x="162" y="141"/>
                  </a:cubicBezTo>
                  <a:close/>
                  <a:moveTo>
                    <a:pt x="167" y="149"/>
                  </a:moveTo>
                  <a:cubicBezTo>
                    <a:pt x="167" y="151"/>
                    <a:pt x="172" y="153"/>
                    <a:pt x="179" y="153"/>
                  </a:cubicBezTo>
                  <a:cubicBezTo>
                    <a:pt x="185" y="153"/>
                    <a:pt x="190" y="151"/>
                    <a:pt x="189" y="149"/>
                  </a:cubicBezTo>
                  <a:cubicBezTo>
                    <a:pt x="189" y="146"/>
                    <a:pt x="184" y="144"/>
                    <a:pt x="177" y="144"/>
                  </a:cubicBezTo>
                  <a:cubicBezTo>
                    <a:pt x="171" y="144"/>
                    <a:pt x="166" y="146"/>
                    <a:pt x="167" y="149"/>
                  </a:cubicBezTo>
                  <a:close/>
                  <a:moveTo>
                    <a:pt x="193" y="141"/>
                  </a:moveTo>
                  <a:cubicBezTo>
                    <a:pt x="199" y="141"/>
                    <a:pt x="204" y="139"/>
                    <a:pt x="203" y="137"/>
                  </a:cubicBezTo>
                  <a:cubicBezTo>
                    <a:pt x="203" y="134"/>
                    <a:pt x="197" y="132"/>
                    <a:pt x="191" y="132"/>
                  </a:cubicBezTo>
                  <a:cubicBezTo>
                    <a:pt x="185" y="132"/>
                    <a:pt x="181" y="134"/>
                    <a:pt x="181" y="137"/>
                  </a:cubicBezTo>
                  <a:cubicBezTo>
                    <a:pt x="181" y="139"/>
                    <a:pt x="187" y="141"/>
                    <a:pt x="193" y="141"/>
                  </a:cubicBezTo>
                  <a:close/>
                  <a:moveTo>
                    <a:pt x="44" y="127"/>
                  </a:moveTo>
                  <a:cubicBezTo>
                    <a:pt x="212" y="127"/>
                    <a:pt x="212" y="127"/>
                    <a:pt x="212" y="127"/>
                  </a:cubicBezTo>
                  <a:cubicBezTo>
                    <a:pt x="227" y="127"/>
                    <a:pt x="239" y="114"/>
                    <a:pt x="239" y="98"/>
                  </a:cubicBezTo>
                  <a:cubicBezTo>
                    <a:pt x="239" y="33"/>
                    <a:pt x="239" y="33"/>
                    <a:pt x="239" y="33"/>
                  </a:cubicBezTo>
                  <a:cubicBezTo>
                    <a:pt x="239" y="17"/>
                    <a:pt x="227" y="5"/>
                    <a:pt x="212" y="5"/>
                  </a:cubicBezTo>
                  <a:cubicBezTo>
                    <a:pt x="44" y="5"/>
                    <a:pt x="44" y="5"/>
                    <a:pt x="44" y="5"/>
                  </a:cubicBezTo>
                  <a:cubicBezTo>
                    <a:pt x="36" y="5"/>
                    <a:pt x="30" y="7"/>
                    <a:pt x="24" y="13"/>
                  </a:cubicBezTo>
                  <a:cubicBezTo>
                    <a:pt x="19" y="18"/>
                    <a:pt x="17" y="25"/>
                    <a:pt x="17" y="33"/>
                  </a:cubicBezTo>
                  <a:cubicBezTo>
                    <a:pt x="17" y="98"/>
                    <a:pt x="17" y="98"/>
                    <a:pt x="17" y="98"/>
                  </a:cubicBezTo>
                  <a:cubicBezTo>
                    <a:pt x="17" y="114"/>
                    <a:pt x="29" y="127"/>
                    <a:pt x="44" y="127"/>
                  </a:cubicBezTo>
                  <a:close/>
                  <a:moveTo>
                    <a:pt x="38" y="141"/>
                  </a:moveTo>
                  <a:cubicBezTo>
                    <a:pt x="44" y="141"/>
                    <a:pt x="50" y="139"/>
                    <a:pt x="51" y="137"/>
                  </a:cubicBezTo>
                  <a:cubicBezTo>
                    <a:pt x="51" y="134"/>
                    <a:pt x="47" y="132"/>
                    <a:pt x="41" y="132"/>
                  </a:cubicBezTo>
                  <a:cubicBezTo>
                    <a:pt x="35" y="132"/>
                    <a:pt x="29" y="134"/>
                    <a:pt x="29" y="137"/>
                  </a:cubicBezTo>
                  <a:cubicBezTo>
                    <a:pt x="28" y="139"/>
                    <a:pt x="32" y="141"/>
                    <a:pt x="38" y="141"/>
                  </a:cubicBezTo>
                  <a:close/>
                  <a:moveTo>
                    <a:pt x="51" y="153"/>
                  </a:moveTo>
                  <a:cubicBezTo>
                    <a:pt x="57" y="153"/>
                    <a:pt x="62" y="151"/>
                    <a:pt x="63" y="149"/>
                  </a:cubicBezTo>
                  <a:cubicBezTo>
                    <a:pt x="63" y="146"/>
                    <a:pt x="59" y="144"/>
                    <a:pt x="53" y="144"/>
                  </a:cubicBezTo>
                  <a:cubicBezTo>
                    <a:pt x="46" y="144"/>
                    <a:pt x="41" y="146"/>
                    <a:pt x="40" y="149"/>
                  </a:cubicBezTo>
                  <a:cubicBezTo>
                    <a:pt x="40" y="151"/>
                    <a:pt x="44" y="153"/>
                    <a:pt x="51" y="153"/>
                  </a:cubicBezTo>
                  <a:close/>
                  <a:moveTo>
                    <a:pt x="207" y="163"/>
                  </a:moveTo>
                  <a:cubicBezTo>
                    <a:pt x="207" y="161"/>
                    <a:pt x="202" y="159"/>
                    <a:pt x="196" y="159"/>
                  </a:cubicBezTo>
                  <a:cubicBezTo>
                    <a:pt x="66" y="159"/>
                    <a:pt x="66" y="159"/>
                    <a:pt x="66" y="159"/>
                  </a:cubicBezTo>
                  <a:cubicBezTo>
                    <a:pt x="61" y="159"/>
                    <a:pt x="55" y="161"/>
                    <a:pt x="55" y="163"/>
                  </a:cubicBezTo>
                  <a:cubicBezTo>
                    <a:pt x="54" y="165"/>
                    <a:pt x="59" y="167"/>
                    <a:pt x="65" y="167"/>
                  </a:cubicBezTo>
                  <a:cubicBezTo>
                    <a:pt x="197" y="167"/>
                    <a:pt x="197" y="167"/>
                    <a:pt x="197" y="167"/>
                  </a:cubicBezTo>
                  <a:cubicBezTo>
                    <a:pt x="203" y="167"/>
                    <a:pt x="208" y="165"/>
                    <a:pt x="207" y="163"/>
                  </a:cubicBezTo>
                  <a:close/>
                  <a:moveTo>
                    <a:pt x="221" y="149"/>
                  </a:moveTo>
                  <a:cubicBezTo>
                    <a:pt x="220" y="146"/>
                    <a:pt x="215" y="144"/>
                    <a:pt x="209" y="144"/>
                  </a:cubicBezTo>
                  <a:cubicBezTo>
                    <a:pt x="202" y="144"/>
                    <a:pt x="198" y="146"/>
                    <a:pt x="198" y="149"/>
                  </a:cubicBezTo>
                  <a:cubicBezTo>
                    <a:pt x="199" y="151"/>
                    <a:pt x="204" y="153"/>
                    <a:pt x="211" y="153"/>
                  </a:cubicBezTo>
                  <a:cubicBezTo>
                    <a:pt x="217" y="153"/>
                    <a:pt x="222" y="151"/>
                    <a:pt x="221" y="149"/>
                  </a:cubicBezTo>
                  <a:close/>
                  <a:moveTo>
                    <a:pt x="234" y="137"/>
                  </a:moveTo>
                  <a:cubicBezTo>
                    <a:pt x="233" y="134"/>
                    <a:pt x="227" y="132"/>
                    <a:pt x="221" y="132"/>
                  </a:cubicBezTo>
                  <a:cubicBezTo>
                    <a:pt x="215" y="132"/>
                    <a:pt x="211" y="134"/>
                    <a:pt x="212" y="137"/>
                  </a:cubicBezTo>
                  <a:cubicBezTo>
                    <a:pt x="212" y="139"/>
                    <a:pt x="218" y="141"/>
                    <a:pt x="224" y="141"/>
                  </a:cubicBezTo>
                  <a:cubicBezTo>
                    <a:pt x="230" y="141"/>
                    <a:pt x="234" y="139"/>
                    <a:pt x="234" y="13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grpSp>
        <p:nvGrpSpPr>
          <p:cNvPr id="16" name="组合 15"/>
          <p:cNvGrpSpPr/>
          <p:nvPr/>
        </p:nvGrpSpPr>
        <p:grpSpPr>
          <a:xfrm>
            <a:off x="8937321" y="3907258"/>
            <a:ext cx="1294661" cy="1294660"/>
            <a:chOff x="8328938" y="3507721"/>
            <a:chExt cx="1294661" cy="1294660"/>
          </a:xfrm>
        </p:grpSpPr>
        <p:sp>
          <p:nvSpPr>
            <p:cNvPr id="17" name="椭圆 3"/>
            <p:cNvSpPr/>
            <p:nvPr/>
          </p:nvSpPr>
          <p:spPr>
            <a:xfrm>
              <a:off x="8328938" y="3507721"/>
              <a:ext cx="1294661" cy="1294660"/>
            </a:xfrm>
            <a:custGeom>
              <a:avLst/>
              <a:gdLst/>
              <a:ahLst/>
              <a:cxnLst/>
              <a:rect l="l" t="t" r="r" b="b"/>
              <a:pathLst>
                <a:path w="1152130" h="1152130">
                  <a:moveTo>
                    <a:pt x="576065" y="36005"/>
                  </a:moveTo>
                  <a:cubicBezTo>
                    <a:pt x="874332" y="36005"/>
                    <a:pt x="1116125" y="277798"/>
                    <a:pt x="1116125" y="576065"/>
                  </a:cubicBezTo>
                  <a:cubicBezTo>
                    <a:pt x="1116125" y="874332"/>
                    <a:pt x="874332" y="1116125"/>
                    <a:pt x="576065" y="1116125"/>
                  </a:cubicBezTo>
                  <a:cubicBezTo>
                    <a:pt x="277798" y="1116125"/>
                    <a:pt x="36005" y="874332"/>
                    <a:pt x="36005" y="576065"/>
                  </a:cubicBezTo>
                  <a:cubicBezTo>
                    <a:pt x="36005" y="277798"/>
                    <a:pt x="277798" y="36005"/>
                    <a:pt x="576065" y="36005"/>
                  </a:cubicBezTo>
                  <a:close/>
                  <a:moveTo>
                    <a:pt x="576065" y="15222"/>
                  </a:moveTo>
                  <a:cubicBezTo>
                    <a:pt x="266320" y="15222"/>
                    <a:pt x="15222" y="266320"/>
                    <a:pt x="15222" y="576065"/>
                  </a:cubicBezTo>
                  <a:cubicBezTo>
                    <a:pt x="15222" y="885811"/>
                    <a:pt x="266320" y="1136908"/>
                    <a:pt x="576065" y="1136908"/>
                  </a:cubicBezTo>
                  <a:cubicBezTo>
                    <a:pt x="885811" y="1136908"/>
                    <a:pt x="1136908" y="885811"/>
                    <a:pt x="1136908" y="576065"/>
                  </a:cubicBezTo>
                  <a:cubicBezTo>
                    <a:pt x="1136908" y="266320"/>
                    <a:pt x="885811" y="15222"/>
                    <a:pt x="576065" y="15222"/>
                  </a:cubicBezTo>
                  <a:close/>
                  <a:moveTo>
                    <a:pt x="576065" y="0"/>
                  </a:moveTo>
                  <a:cubicBezTo>
                    <a:pt x="894217" y="0"/>
                    <a:pt x="1152130" y="257913"/>
                    <a:pt x="1152130" y="576065"/>
                  </a:cubicBezTo>
                  <a:cubicBezTo>
                    <a:pt x="1152130" y="894217"/>
                    <a:pt x="894217" y="1152130"/>
                    <a:pt x="576065" y="1152130"/>
                  </a:cubicBezTo>
                  <a:cubicBezTo>
                    <a:pt x="257913" y="1152130"/>
                    <a:pt x="0" y="894217"/>
                    <a:pt x="0" y="576065"/>
                  </a:cubicBezTo>
                  <a:cubicBezTo>
                    <a:pt x="0" y="257913"/>
                    <a:pt x="257913" y="0"/>
                    <a:pt x="576065" y="0"/>
                  </a:cubicBezTo>
                  <a:close/>
                </a:path>
              </a:pathLst>
            </a:custGeom>
            <a:solidFill>
              <a:srgbClr val="D33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Freeform 28"/>
            <p:cNvSpPr>
              <a:spLocks noEditPoints="1"/>
            </p:cNvSpPr>
            <p:nvPr/>
          </p:nvSpPr>
          <p:spPr bwMode="auto">
            <a:xfrm>
              <a:off x="8538912" y="3718489"/>
              <a:ext cx="874713" cy="873125"/>
            </a:xfrm>
            <a:custGeom>
              <a:avLst/>
              <a:gdLst>
                <a:gd name="T0" fmla="*/ 0 w 233"/>
                <a:gd name="T1" fmla="*/ 117 h 233"/>
                <a:gd name="T2" fmla="*/ 233 w 233"/>
                <a:gd name="T3" fmla="*/ 117 h 233"/>
                <a:gd name="T4" fmla="*/ 25 w 233"/>
                <a:gd name="T5" fmla="*/ 107 h 233"/>
                <a:gd name="T6" fmla="*/ 41 w 233"/>
                <a:gd name="T7" fmla="*/ 51 h 233"/>
                <a:gd name="T8" fmla="*/ 51 w 233"/>
                <a:gd name="T9" fmla="*/ 61 h 233"/>
                <a:gd name="T10" fmla="*/ 43 w 233"/>
                <a:gd name="T11" fmla="*/ 94 h 233"/>
                <a:gd name="T12" fmla="*/ 33 w 233"/>
                <a:gd name="T13" fmla="*/ 103 h 233"/>
                <a:gd name="T14" fmla="*/ 43 w 233"/>
                <a:gd name="T15" fmla="*/ 123 h 233"/>
                <a:gd name="T16" fmla="*/ 74 w 233"/>
                <a:gd name="T17" fmla="*/ 162 h 233"/>
                <a:gd name="T18" fmla="*/ 51 w 233"/>
                <a:gd name="T19" fmla="*/ 193 h 233"/>
                <a:gd name="T20" fmla="*/ 47 w 233"/>
                <a:gd name="T21" fmla="*/ 148 h 233"/>
                <a:gd name="T22" fmla="*/ 52 w 233"/>
                <a:gd name="T23" fmla="*/ 120 h 233"/>
                <a:gd name="T24" fmla="*/ 74 w 233"/>
                <a:gd name="T25" fmla="*/ 162 h 233"/>
                <a:gd name="T26" fmla="*/ 68 w 233"/>
                <a:gd name="T27" fmla="*/ 58 h 233"/>
                <a:gd name="T28" fmla="*/ 66 w 233"/>
                <a:gd name="T29" fmla="*/ 31 h 233"/>
                <a:gd name="T30" fmla="*/ 84 w 233"/>
                <a:gd name="T31" fmla="*/ 49 h 233"/>
                <a:gd name="T32" fmla="*/ 164 w 233"/>
                <a:gd name="T33" fmla="*/ 110 h 233"/>
                <a:gd name="T34" fmla="*/ 158 w 233"/>
                <a:gd name="T35" fmla="*/ 115 h 233"/>
                <a:gd name="T36" fmla="*/ 147 w 233"/>
                <a:gd name="T37" fmla="*/ 101 h 233"/>
                <a:gd name="T38" fmla="*/ 139 w 233"/>
                <a:gd name="T39" fmla="*/ 114 h 233"/>
                <a:gd name="T40" fmla="*/ 135 w 233"/>
                <a:gd name="T41" fmla="*/ 118 h 233"/>
                <a:gd name="T42" fmla="*/ 123 w 233"/>
                <a:gd name="T43" fmla="*/ 178 h 233"/>
                <a:gd name="T44" fmla="*/ 110 w 233"/>
                <a:gd name="T45" fmla="*/ 128 h 233"/>
                <a:gd name="T46" fmla="*/ 94 w 233"/>
                <a:gd name="T47" fmla="*/ 107 h 233"/>
                <a:gd name="T48" fmla="*/ 123 w 233"/>
                <a:gd name="T49" fmla="*/ 92 h 233"/>
                <a:gd name="T50" fmla="*/ 111 w 233"/>
                <a:gd name="T51" fmla="*/ 78 h 233"/>
                <a:gd name="T52" fmla="*/ 99 w 233"/>
                <a:gd name="T53" fmla="*/ 80 h 233"/>
                <a:gd name="T54" fmla="*/ 124 w 233"/>
                <a:gd name="T55" fmla="*/ 60 h 233"/>
                <a:gd name="T56" fmla="*/ 126 w 233"/>
                <a:gd name="T57" fmla="*/ 44 h 233"/>
                <a:gd name="T58" fmla="*/ 177 w 233"/>
                <a:gd name="T59" fmla="*/ 37 h 233"/>
                <a:gd name="T60" fmla="*/ 198 w 233"/>
                <a:gd name="T61" fmla="*/ 83 h 233"/>
                <a:gd name="T62" fmla="*/ 192 w 233"/>
                <a:gd name="T63" fmla="*/ 98 h 233"/>
                <a:gd name="T64" fmla="*/ 184 w 233"/>
                <a:gd name="T65" fmla="*/ 118 h 233"/>
                <a:gd name="T66" fmla="*/ 172 w 233"/>
                <a:gd name="T67" fmla="*/ 108 h 233"/>
                <a:gd name="T68" fmla="*/ 193 w 233"/>
                <a:gd name="T69" fmla="*/ 128 h 233"/>
                <a:gd name="T70" fmla="*/ 184 w 233"/>
                <a:gd name="T71" fmla="*/ 138 h 233"/>
                <a:gd name="T72" fmla="*/ 198 w 233"/>
                <a:gd name="T73" fmla="*/ 175 h 233"/>
                <a:gd name="T74" fmla="*/ 186 w 233"/>
                <a:gd name="T75" fmla="*/ 177 h 233"/>
                <a:gd name="T76" fmla="*/ 199 w 233"/>
                <a:gd name="T77" fmla="*/ 149 h 233"/>
                <a:gd name="T78" fmla="*/ 208 w 233"/>
                <a:gd name="T79" fmla="*/ 151 h 233"/>
                <a:gd name="T80" fmla="*/ 198 w 233"/>
                <a:gd name="T81" fmla="*/ 175 h 233"/>
                <a:gd name="T82" fmla="*/ 200 w 233"/>
                <a:gd name="T83" fmla="*/ 133 h 233"/>
                <a:gd name="T84" fmla="*/ 210 w 233"/>
                <a:gd name="T85" fmla="*/ 145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3" h="233">
                  <a:moveTo>
                    <a:pt x="116" y="0"/>
                  </a:moveTo>
                  <a:cubicBezTo>
                    <a:pt x="52" y="0"/>
                    <a:pt x="0" y="52"/>
                    <a:pt x="0" y="117"/>
                  </a:cubicBezTo>
                  <a:cubicBezTo>
                    <a:pt x="0" y="181"/>
                    <a:pt x="52" y="233"/>
                    <a:pt x="116" y="233"/>
                  </a:cubicBezTo>
                  <a:cubicBezTo>
                    <a:pt x="181" y="233"/>
                    <a:pt x="233" y="181"/>
                    <a:pt x="233" y="117"/>
                  </a:cubicBezTo>
                  <a:cubicBezTo>
                    <a:pt x="233" y="52"/>
                    <a:pt x="181" y="0"/>
                    <a:pt x="116" y="0"/>
                  </a:cubicBezTo>
                  <a:close/>
                  <a:moveTo>
                    <a:pt x="25" y="107"/>
                  </a:moveTo>
                  <a:cubicBezTo>
                    <a:pt x="19" y="92"/>
                    <a:pt x="19" y="92"/>
                    <a:pt x="19" y="92"/>
                  </a:cubicBezTo>
                  <a:cubicBezTo>
                    <a:pt x="23" y="76"/>
                    <a:pt x="31" y="62"/>
                    <a:pt x="41" y="51"/>
                  </a:cubicBezTo>
                  <a:cubicBezTo>
                    <a:pt x="44" y="68"/>
                    <a:pt x="44" y="68"/>
                    <a:pt x="44" y="68"/>
                  </a:cubicBezTo>
                  <a:cubicBezTo>
                    <a:pt x="51" y="61"/>
                    <a:pt x="51" y="61"/>
                    <a:pt x="51" y="61"/>
                  </a:cubicBezTo>
                  <a:cubicBezTo>
                    <a:pt x="64" y="68"/>
                    <a:pt x="64" y="68"/>
                    <a:pt x="64" y="68"/>
                  </a:cubicBezTo>
                  <a:cubicBezTo>
                    <a:pt x="43" y="94"/>
                    <a:pt x="43" y="94"/>
                    <a:pt x="43" y="94"/>
                  </a:cubicBezTo>
                  <a:cubicBezTo>
                    <a:pt x="33" y="94"/>
                    <a:pt x="33" y="94"/>
                    <a:pt x="33" y="94"/>
                  </a:cubicBezTo>
                  <a:cubicBezTo>
                    <a:pt x="33" y="103"/>
                    <a:pt x="33" y="103"/>
                    <a:pt x="33" y="103"/>
                  </a:cubicBezTo>
                  <a:cubicBezTo>
                    <a:pt x="43" y="113"/>
                    <a:pt x="43" y="113"/>
                    <a:pt x="43" y="113"/>
                  </a:cubicBezTo>
                  <a:cubicBezTo>
                    <a:pt x="43" y="123"/>
                    <a:pt x="43" y="123"/>
                    <a:pt x="43" y="123"/>
                  </a:cubicBezTo>
                  <a:lnTo>
                    <a:pt x="25" y="107"/>
                  </a:lnTo>
                  <a:close/>
                  <a:moveTo>
                    <a:pt x="74" y="162"/>
                  </a:moveTo>
                  <a:cubicBezTo>
                    <a:pt x="57" y="198"/>
                    <a:pt x="57" y="198"/>
                    <a:pt x="57" y="198"/>
                  </a:cubicBezTo>
                  <a:cubicBezTo>
                    <a:pt x="55" y="196"/>
                    <a:pt x="53" y="194"/>
                    <a:pt x="51" y="193"/>
                  </a:cubicBezTo>
                  <a:cubicBezTo>
                    <a:pt x="52" y="159"/>
                    <a:pt x="52" y="159"/>
                    <a:pt x="52" y="159"/>
                  </a:cubicBezTo>
                  <a:cubicBezTo>
                    <a:pt x="47" y="148"/>
                    <a:pt x="47" y="148"/>
                    <a:pt x="47" y="148"/>
                  </a:cubicBezTo>
                  <a:cubicBezTo>
                    <a:pt x="47" y="126"/>
                    <a:pt x="47" y="126"/>
                    <a:pt x="47" y="126"/>
                  </a:cubicBezTo>
                  <a:cubicBezTo>
                    <a:pt x="52" y="120"/>
                    <a:pt x="52" y="120"/>
                    <a:pt x="52" y="120"/>
                  </a:cubicBezTo>
                  <a:cubicBezTo>
                    <a:pt x="78" y="138"/>
                    <a:pt x="78" y="138"/>
                    <a:pt x="78" y="138"/>
                  </a:cubicBezTo>
                  <a:lnTo>
                    <a:pt x="74" y="162"/>
                  </a:lnTo>
                  <a:close/>
                  <a:moveTo>
                    <a:pt x="84" y="49"/>
                  </a:moveTo>
                  <a:cubicBezTo>
                    <a:pt x="68" y="58"/>
                    <a:pt x="68" y="58"/>
                    <a:pt x="68" y="58"/>
                  </a:cubicBezTo>
                  <a:cubicBezTo>
                    <a:pt x="59" y="36"/>
                    <a:pt x="59" y="36"/>
                    <a:pt x="59" y="36"/>
                  </a:cubicBezTo>
                  <a:cubicBezTo>
                    <a:pt x="66" y="31"/>
                    <a:pt x="66" y="31"/>
                    <a:pt x="66" y="31"/>
                  </a:cubicBezTo>
                  <a:cubicBezTo>
                    <a:pt x="89" y="33"/>
                    <a:pt x="89" y="33"/>
                    <a:pt x="89" y="33"/>
                  </a:cubicBezTo>
                  <a:lnTo>
                    <a:pt x="84" y="49"/>
                  </a:lnTo>
                  <a:close/>
                  <a:moveTo>
                    <a:pt x="172" y="108"/>
                  </a:moveTo>
                  <a:cubicBezTo>
                    <a:pt x="164" y="110"/>
                    <a:pt x="164" y="110"/>
                    <a:pt x="164" y="110"/>
                  </a:cubicBezTo>
                  <a:cubicBezTo>
                    <a:pt x="161" y="120"/>
                    <a:pt x="161" y="120"/>
                    <a:pt x="161" y="120"/>
                  </a:cubicBezTo>
                  <a:cubicBezTo>
                    <a:pt x="158" y="115"/>
                    <a:pt x="158" y="115"/>
                    <a:pt x="158" y="115"/>
                  </a:cubicBezTo>
                  <a:cubicBezTo>
                    <a:pt x="153" y="104"/>
                    <a:pt x="153" y="104"/>
                    <a:pt x="153" y="104"/>
                  </a:cubicBezTo>
                  <a:cubicBezTo>
                    <a:pt x="147" y="101"/>
                    <a:pt x="147" y="101"/>
                    <a:pt x="147" y="101"/>
                  </a:cubicBezTo>
                  <a:cubicBezTo>
                    <a:pt x="145" y="110"/>
                    <a:pt x="145" y="110"/>
                    <a:pt x="145" y="110"/>
                  </a:cubicBezTo>
                  <a:cubicBezTo>
                    <a:pt x="139" y="114"/>
                    <a:pt x="139" y="114"/>
                    <a:pt x="139" y="114"/>
                  </a:cubicBezTo>
                  <a:cubicBezTo>
                    <a:pt x="126" y="99"/>
                    <a:pt x="126" y="99"/>
                    <a:pt x="126" y="99"/>
                  </a:cubicBezTo>
                  <a:cubicBezTo>
                    <a:pt x="135" y="118"/>
                    <a:pt x="135" y="118"/>
                    <a:pt x="135" y="118"/>
                  </a:cubicBezTo>
                  <a:cubicBezTo>
                    <a:pt x="131" y="144"/>
                    <a:pt x="131" y="144"/>
                    <a:pt x="131" y="144"/>
                  </a:cubicBezTo>
                  <a:cubicBezTo>
                    <a:pt x="123" y="178"/>
                    <a:pt x="123" y="178"/>
                    <a:pt x="123" y="178"/>
                  </a:cubicBezTo>
                  <a:cubicBezTo>
                    <a:pt x="116" y="174"/>
                    <a:pt x="116" y="174"/>
                    <a:pt x="116" y="174"/>
                  </a:cubicBezTo>
                  <a:cubicBezTo>
                    <a:pt x="110" y="128"/>
                    <a:pt x="110" y="128"/>
                    <a:pt x="110" y="128"/>
                  </a:cubicBezTo>
                  <a:cubicBezTo>
                    <a:pt x="97" y="128"/>
                    <a:pt x="97" y="128"/>
                    <a:pt x="97" y="128"/>
                  </a:cubicBezTo>
                  <a:cubicBezTo>
                    <a:pt x="94" y="107"/>
                    <a:pt x="94" y="107"/>
                    <a:pt x="94" y="107"/>
                  </a:cubicBezTo>
                  <a:cubicBezTo>
                    <a:pt x="103" y="91"/>
                    <a:pt x="103" y="91"/>
                    <a:pt x="103" y="91"/>
                  </a:cubicBezTo>
                  <a:cubicBezTo>
                    <a:pt x="123" y="92"/>
                    <a:pt x="123" y="92"/>
                    <a:pt x="123" y="92"/>
                  </a:cubicBezTo>
                  <a:cubicBezTo>
                    <a:pt x="122" y="86"/>
                    <a:pt x="122" y="86"/>
                    <a:pt x="122" y="86"/>
                  </a:cubicBezTo>
                  <a:cubicBezTo>
                    <a:pt x="111" y="78"/>
                    <a:pt x="111" y="78"/>
                    <a:pt x="111" y="78"/>
                  </a:cubicBezTo>
                  <a:cubicBezTo>
                    <a:pt x="101" y="86"/>
                    <a:pt x="101" y="86"/>
                    <a:pt x="101" y="86"/>
                  </a:cubicBezTo>
                  <a:cubicBezTo>
                    <a:pt x="99" y="80"/>
                    <a:pt x="99" y="80"/>
                    <a:pt x="99" y="80"/>
                  </a:cubicBezTo>
                  <a:cubicBezTo>
                    <a:pt x="106" y="69"/>
                    <a:pt x="106" y="69"/>
                    <a:pt x="106" y="69"/>
                  </a:cubicBezTo>
                  <a:cubicBezTo>
                    <a:pt x="124" y="60"/>
                    <a:pt x="124" y="60"/>
                    <a:pt x="124" y="60"/>
                  </a:cubicBezTo>
                  <a:cubicBezTo>
                    <a:pt x="112" y="50"/>
                    <a:pt x="112" y="50"/>
                    <a:pt x="112" y="50"/>
                  </a:cubicBezTo>
                  <a:cubicBezTo>
                    <a:pt x="126" y="44"/>
                    <a:pt x="126" y="44"/>
                    <a:pt x="126" y="44"/>
                  </a:cubicBezTo>
                  <a:cubicBezTo>
                    <a:pt x="139" y="48"/>
                    <a:pt x="139" y="48"/>
                    <a:pt x="139" y="48"/>
                  </a:cubicBezTo>
                  <a:cubicBezTo>
                    <a:pt x="177" y="37"/>
                    <a:pt x="177" y="37"/>
                    <a:pt x="177" y="37"/>
                  </a:cubicBezTo>
                  <a:cubicBezTo>
                    <a:pt x="188" y="45"/>
                    <a:pt x="198" y="56"/>
                    <a:pt x="205" y="69"/>
                  </a:cubicBezTo>
                  <a:cubicBezTo>
                    <a:pt x="198" y="83"/>
                    <a:pt x="198" y="83"/>
                    <a:pt x="198" y="83"/>
                  </a:cubicBezTo>
                  <a:cubicBezTo>
                    <a:pt x="190" y="83"/>
                    <a:pt x="190" y="83"/>
                    <a:pt x="190" y="83"/>
                  </a:cubicBezTo>
                  <a:cubicBezTo>
                    <a:pt x="192" y="98"/>
                    <a:pt x="192" y="98"/>
                    <a:pt x="192" y="98"/>
                  </a:cubicBezTo>
                  <a:cubicBezTo>
                    <a:pt x="184" y="105"/>
                    <a:pt x="184" y="105"/>
                    <a:pt x="184" y="105"/>
                  </a:cubicBezTo>
                  <a:cubicBezTo>
                    <a:pt x="184" y="118"/>
                    <a:pt x="184" y="118"/>
                    <a:pt x="184" y="118"/>
                  </a:cubicBezTo>
                  <a:cubicBezTo>
                    <a:pt x="180" y="121"/>
                    <a:pt x="180" y="121"/>
                    <a:pt x="180" y="121"/>
                  </a:cubicBezTo>
                  <a:lnTo>
                    <a:pt x="172" y="108"/>
                  </a:lnTo>
                  <a:close/>
                  <a:moveTo>
                    <a:pt x="190" y="123"/>
                  </a:moveTo>
                  <a:cubicBezTo>
                    <a:pt x="193" y="128"/>
                    <a:pt x="193" y="128"/>
                    <a:pt x="193" y="128"/>
                  </a:cubicBezTo>
                  <a:cubicBezTo>
                    <a:pt x="189" y="139"/>
                    <a:pt x="189" y="139"/>
                    <a:pt x="189" y="139"/>
                  </a:cubicBezTo>
                  <a:cubicBezTo>
                    <a:pt x="184" y="138"/>
                    <a:pt x="184" y="138"/>
                    <a:pt x="184" y="138"/>
                  </a:cubicBezTo>
                  <a:lnTo>
                    <a:pt x="190" y="123"/>
                  </a:lnTo>
                  <a:close/>
                  <a:moveTo>
                    <a:pt x="198" y="175"/>
                  </a:moveTo>
                  <a:cubicBezTo>
                    <a:pt x="198" y="175"/>
                    <a:pt x="198" y="175"/>
                    <a:pt x="198" y="175"/>
                  </a:cubicBezTo>
                  <a:cubicBezTo>
                    <a:pt x="186" y="177"/>
                    <a:pt x="186" y="177"/>
                    <a:pt x="186" y="177"/>
                  </a:cubicBezTo>
                  <a:cubicBezTo>
                    <a:pt x="186" y="163"/>
                    <a:pt x="186" y="163"/>
                    <a:pt x="186" y="163"/>
                  </a:cubicBezTo>
                  <a:cubicBezTo>
                    <a:pt x="199" y="149"/>
                    <a:pt x="199" y="149"/>
                    <a:pt x="199" y="149"/>
                  </a:cubicBezTo>
                  <a:cubicBezTo>
                    <a:pt x="203" y="152"/>
                    <a:pt x="203" y="152"/>
                    <a:pt x="203" y="152"/>
                  </a:cubicBezTo>
                  <a:cubicBezTo>
                    <a:pt x="208" y="151"/>
                    <a:pt x="208" y="151"/>
                    <a:pt x="208" y="151"/>
                  </a:cubicBezTo>
                  <a:cubicBezTo>
                    <a:pt x="209" y="155"/>
                    <a:pt x="209" y="155"/>
                    <a:pt x="209" y="155"/>
                  </a:cubicBezTo>
                  <a:cubicBezTo>
                    <a:pt x="207" y="162"/>
                    <a:pt x="203" y="169"/>
                    <a:pt x="198" y="175"/>
                  </a:cubicBezTo>
                  <a:close/>
                  <a:moveTo>
                    <a:pt x="200" y="139"/>
                  </a:moveTo>
                  <a:cubicBezTo>
                    <a:pt x="200" y="133"/>
                    <a:pt x="200" y="133"/>
                    <a:pt x="200" y="133"/>
                  </a:cubicBezTo>
                  <a:cubicBezTo>
                    <a:pt x="211" y="141"/>
                    <a:pt x="211" y="141"/>
                    <a:pt x="211" y="141"/>
                  </a:cubicBezTo>
                  <a:cubicBezTo>
                    <a:pt x="210" y="145"/>
                    <a:pt x="210" y="145"/>
                    <a:pt x="210" y="145"/>
                  </a:cubicBezTo>
                  <a:lnTo>
                    <a:pt x="200" y="139"/>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sp>
        <p:nvSpPr>
          <p:cNvPr id="19" name="TextBox 18"/>
          <p:cNvSpPr txBox="1"/>
          <p:nvPr/>
        </p:nvSpPr>
        <p:spPr>
          <a:xfrm>
            <a:off x="982638" y="2125100"/>
            <a:ext cx="1628207" cy="369332"/>
          </a:xfrm>
          <a:prstGeom prst="rect">
            <a:avLst/>
          </a:prstGeom>
          <a:noFill/>
        </p:spPr>
        <p:txBody>
          <a:bodyPr wrap="square" rtlCol="0">
            <a:spAutoFit/>
          </a:bodyPr>
          <a:lstStyle/>
          <a:p>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20" name="TextBox 19"/>
          <p:cNvSpPr txBox="1"/>
          <p:nvPr/>
        </p:nvSpPr>
        <p:spPr>
          <a:xfrm>
            <a:off x="985788" y="2441712"/>
            <a:ext cx="2660603" cy="549061"/>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21" name="TextBox 20"/>
          <p:cNvSpPr txBox="1"/>
          <p:nvPr/>
        </p:nvSpPr>
        <p:spPr>
          <a:xfrm>
            <a:off x="4971083" y="1705104"/>
            <a:ext cx="1628207" cy="369332"/>
          </a:xfrm>
          <a:prstGeom prst="rect">
            <a:avLst/>
          </a:prstGeom>
          <a:noFill/>
        </p:spPr>
        <p:txBody>
          <a:bodyPr wrap="square" rtlCol="0">
            <a:spAutoFit/>
          </a:bodyPr>
          <a:lstStyle/>
          <a:p>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22" name="TextBox 21"/>
          <p:cNvSpPr txBox="1"/>
          <p:nvPr/>
        </p:nvSpPr>
        <p:spPr>
          <a:xfrm>
            <a:off x="4974233" y="2035236"/>
            <a:ext cx="2665411" cy="549061"/>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23" name="TextBox 22"/>
          <p:cNvSpPr txBox="1"/>
          <p:nvPr/>
        </p:nvSpPr>
        <p:spPr>
          <a:xfrm>
            <a:off x="8584242" y="1835532"/>
            <a:ext cx="1628207" cy="369332"/>
          </a:xfrm>
          <a:prstGeom prst="rect">
            <a:avLst/>
          </a:prstGeom>
          <a:noFill/>
        </p:spPr>
        <p:txBody>
          <a:bodyPr wrap="square" rtlCol="0">
            <a:spAutoFit/>
          </a:bodyPr>
          <a:lstStyle/>
          <a:p>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24" name="TextBox 23"/>
          <p:cNvSpPr txBox="1"/>
          <p:nvPr/>
        </p:nvSpPr>
        <p:spPr>
          <a:xfrm>
            <a:off x="8587392" y="2186051"/>
            <a:ext cx="2106973" cy="812530"/>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25" name="TextBox 24"/>
          <p:cNvSpPr txBox="1"/>
          <p:nvPr/>
        </p:nvSpPr>
        <p:spPr>
          <a:xfrm>
            <a:off x="3027109" y="4827124"/>
            <a:ext cx="1628207" cy="369332"/>
          </a:xfrm>
          <a:prstGeom prst="rect">
            <a:avLst/>
          </a:prstGeom>
          <a:noFill/>
        </p:spPr>
        <p:txBody>
          <a:bodyPr wrap="square" rtlCol="0">
            <a:spAutoFit/>
          </a:bodyPr>
          <a:lstStyle/>
          <a:p>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26" name="TextBox 25"/>
          <p:cNvSpPr txBox="1"/>
          <p:nvPr/>
        </p:nvSpPr>
        <p:spPr>
          <a:xfrm>
            <a:off x="3030259" y="5187544"/>
            <a:ext cx="2590473" cy="549061"/>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27" name="TextBox 26"/>
          <p:cNvSpPr txBox="1"/>
          <p:nvPr/>
        </p:nvSpPr>
        <p:spPr>
          <a:xfrm>
            <a:off x="7009661" y="5063788"/>
            <a:ext cx="1628207" cy="369332"/>
          </a:xfrm>
          <a:prstGeom prst="rect">
            <a:avLst/>
          </a:prstGeom>
          <a:noFill/>
        </p:spPr>
        <p:txBody>
          <a:bodyPr wrap="square" rtlCol="0">
            <a:spAutoFit/>
          </a:bodyPr>
          <a:lstStyle/>
          <a:p>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28" name="TextBox 27"/>
          <p:cNvSpPr txBox="1"/>
          <p:nvPr/>
        </p:nvSpPr>
        <p:spPr>
          <a:xfrm>
            <a:off x="7012811" y="5441905"/>
            <a:ext cx="2531644" cy="549061"/>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Tree>
  </p:cSld>
  <p:clrMapOvr>
    <a:masterClrMapping/>
  </p:clrMapOvr>
  <p:transition spd="slow">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22" presetClass="entr" presetSubtype="8"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par>
                          <p:cTn id="16" fill="hold">
                            <p:stCondLst>
                              <p:cond delay="1300"/>
                            </p:stCondLst>
                            <p:childTnLst>
                              <p:par>
                                <p:cTn id="17" presetID="49" presetClass="entr" presetSubtype="0" decel="10000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 calcmode="lin" valueType="num">
                                      <p:cBhvr>
                                        <p:cTn id="21" dur="500" fill="hold"/>
                                        <p:tgtEl>
                                          <p:spTgt spid="7"/>
                                        </p:tgtEl>
                                        <p:attrNameLst>
                                          <p:attrName>style.rotation</p:attrName>
                                        </p:attrNameLst>
                                      </p:cBhvr>
                                      <p:tavLst>
                                        <p:tav tm="0">
                                          <p:val>
                                            <p:fltVal val="360"/>
                                          </p:val>
                                        </p:tav>
                                        <p:tav tm="100000">
                                          <p:val>
                                            <p:fltVal val="0"/>
                                          </p:val>
                                        </p:tav>
                                      </p:tavLst>
                                    </p:anim>
                                    <p:animEffect transition="in" filter="fade">
                                      <p:cBhvr>
                                        <p:cTn id="22" dur="500"/>
                                        <p:tgtEl>
                                          <p:spTgt spid="7"/>
                                        </p:tgtEl>
                                      </p:cBhvr>
                                    </p:animEffect>
                                  </p:childTnLst>
                                </p:cTn>
                              </p:par>
                              <p:par>
                                <p:cTn id="23" presetID="49" presetClass="entr" presetSubtype="0" decel="100000" fill="hold" nodeType="withEffect">
                                  <p:stCondLst>
                                    <p:cond delay="40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 calcmode="lin" valueType="num">
                                      <p:cBhvr>
                                        <p:cTn id="27" dur="500" fill="hold"/>
                                        <p:tgtEl>
                                          <p:spTgt spid="10"/>
                                        </p:tgtEl>
                                        <p:attrNameLst>
                                          <p:attrName>style.rotation</p:attrName>
                                        </p:attrNameLst>
                                      </p:cBhvr>
                                      <p:tavLst>
                                        <p:tav tm="0">
                                          <p:val>
                                            <p:fltVal val="360"/>
                                          </p:val>
                                        </p:tav>
                                        <p:tav tm="100000">
                                          <p:val>
                                            <p:fltVal val="0"/>
                                          </p:val>
                                        </p:tav>
                                      </p:tavLst>
                                    </p:anim>
                                    <p:animEffect transition="in" filter="fade">
                                      <p:cBhvr>
                                        <p:cTn id="28" dur="500"/>
                                        <p:tgtEl>
                                          <p:spTgt spid="10"/>
                                        </p:tgtEl>
                                      </p:cBhvr>
                                    </p:animEffect>
                                  </p:childTnLst>
                                </p:cTn>
                              </p:par>
                              <p:par>
                                <p:cTn id="29" presetID="49" presetClass="entr" presetSubtype="0" decel="100000" fill="hold" nodeType="withEffect">
                                  <p:stCondLst>
                                    <p:cond delay="200"/>
                                  </p:stCondLst>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ppt_w</p:attrName>
                                        </p:attrNameLst>
                                      </p:cBhvr>
                                      <p:tavLst>
                                        <p:tav tm="0">
                                          <p:val>
                                            <p:fltVal val="0"/>
                                          </p:val>
                                        </p:tav>
                                        <p:tav tm="100000">
                                          <p:val>
                                            <p:strVal val="#ppt_w"/>
                                          </p:val>
                                        </p:tav>
                                      </p:tavLst>
                                    </p:anim>
                                    <p:anim calcmode="lin" valueType="num">
                                      <p:cBhvr>
                                        <p:cTn id="32" dur="500" fill="hold"/>
                                        <p:tgtEl>
                                          <p:spTgt spid="4"/>
                                        </p:tgtEl>
                                        <p:attrNameLst>
                                          <p:attrName>ppt_h</p:attrName>
                                        </p:attrNameLst>
                                      </p:cBhvr>
                                      <p:tavLst>
                                        <p:tav tm="0">
                                          <p:val>
                                            <p:fltVal val="0"/>
                                          </p:val>
                                        </p:tav>
                                        <p:tav tm="100000">
                                          <p:val>
                                            <p:strVal val="#ppt_h"/>
                                          </p:val>
                                        </p:tav>
                                      </p:tavLst>
                                    </p:anim>
                                    <p:anim calcmode="lin" valueType="num">
                                      <p:cBhvr>
                                        <p:cTn id="33" dur="500" fill="hold"/>
                                        <p:tgtEl>
                                          <p:spTgt spid="4"/>
                                        </p:tgtEl>
                                        <p:attrNameLst>
                                          <p:attrName>style.rotation</p:attrName>
                                        </p:attrNameLst>
                                      </p:cBhvr>
                                      <p:tavLst>
                                        <p:tav tm="0">
                                          <p:val>
                                            <p:fltVal val="360"/>
                                          </p:val>
                                        </p:tav>
                                        <p:tav tm="100000">
                                          <p:val>
                                            <p:fltVal val="0"/>
                                          </p:val>
                                        </p:tav>
                                      </p:tavLst>
                                    </p:anim>
                                    <p:animEffect transition="in" filter="fade">
                                      <p:cBhvr>
                                        <p:cTn id="34" dur="500"/>
                                        <p:tgtEl>
                                          <p:spTgt spid="4"/>
                                        </p:tgtEl>
                                      </p:cBhvr>
                                    </p:animEffect>
                                  </p:childTnLst>
                                </p:cTn>
                              </p:par>
                              <p:par>
                                <p:cTn id="35" presetID="49" presetClass="entr" presetSubtype="0" decel="100000" fill="hold" nodeType="withEffect">
                                  <p:stCondLst>
                                    <p:cond delay="100"/>
                                  </p:stCondLst>
                                  <p:childTnLst>
                                    <p:set>
                                      <p:cBhvr>
                                        <p:cTn id="36" dur="1" fill="hold">
                                          <p:stCondLst>
                                            <p:cond delay="0"/>
                                          </p:stCondLst>
                                        </p:cTn>
                                        <p:tgtEl>
                                          <p:spTgt spid="16"/>
                                        </p:tgtEl>
                                        <p:attrNameLst>
                                          <p:attrName>style.visibility</p:attrName>
                                        </p:attrNameLst>
                                      </p:cBhvr>
                                      <p:to>
                                        <p:strVal val="visible"/>
                                      </p:to>
                                    </p:set>
                                    <p:anim calcmode="lin" valueType="num">
                                      <p:cBhvr>
                                        <p:cTn id="37" dur="500" fill="hold"/>
                                        <p:tgtEl>
                                          <p:spTgt spid="16"/>
                                        </p:tgtEl>
                                        <p:attrNameLst>
                                          <p:attrName>ppt_w</p:attrName>
                                        </p:attrNameLst>
                                      </p:cBhvr>
                                      <p:tavLst>
                                        <p:tav tm="0">
                                          <p:val>
                                            <p:fltVal val="0"/>
                                          </p:val>
                                        </p:tav>
                                        <p:tav tm="100000">
                                          <p:val>
                                            <p:strVal val="#ppt_w"/>
                                          </p:val>
                                        </p:tav>
                                      </p:tavLst>
                                    </p:anim>
                                    <p:anim calcmode="lin" valueType="num">
                                      <p:cBhvr>
                                        <p:cTn id="38" dur="500" fill="hold"/>
                                        <p:tgtEl>
                                          <p:spTgt spid="16"/>
                                        </p:tgtEl>
                                        <p:attrNameLst>
                                          <p:attrName>ppt_h</p:attrName>
                                        </p:attrNameLst>
                                      </p:cBhvr>
                                      <p:tavLst>
                                        <p:tav tm="0">
                                          <p:val>
                                            <p:fltVal val="0"/>
                                          </p:val>
                                        </p:tav>
                                        <p:tav tm="100000">
                                          <p:val>
                                            <p:strVal val="#ppt_h"/>
                                          </p:val>
                                        </p:tav>
                                      </p:tavLst>
                                    </p:anim>
                                    <p:anim calcmode="lin" valueType="num">
                                      <p:cBhvr>
                                        <p:cTn id="39" dur="500" fill="hold"/>
                                        <p:tgtEl>
                                          <p:spTgt spid="16"/>
                                        </p:tgtEl>
                                        <p:attrNameLst>
                                          <p:attrName>style.rotation</p:attrName>
                                        </p:attrNameLst>
                                      </p:cBhvr>
                                      <p:tavLst>
                                        <p:tav tm="0">
                                          <p:val>
                                            <p:fltVal val="360"/>
                                          </p:val>
                                        </p:tav>
                                        <p:tav tm="100000">
                                          <p:val>
                                            <p:fltVal val="0"/>
                                          </p:val>
                                        </p:tav>
                                      </p:tavLst>
                                    </p:anim>
                                    <p:animEffect transition="in" filter="fade">
                                      <p:cBhvr>
                                        <p:cTn id="40" dur="500"/>
                                        <p:tgtEl>
                                          <p:spTgt spid="16"/>
                                        </p:tgtEl>
                                      </p:cBhvr>
                                    </p:animEffect>
                                  </p:childTnLst>
                                </p:cTn>
                              </p:par>
                              <p:par>
                                <p:cTn id="41" presetID="49" presetClass="entr" presetSubtype="0" decel="100000" fill="hold" nodeType="withEffect">
                                  <p:stCondLst>
                                    <p:cond delay="300"/>
                                  </p:stCondLst>
                                  <p:childTnLst>
                                    <p:set>
                                      <p:cBhvr>
                                        <p:cTn id="42" dur="1" fill="hold">
                                          <p:stCondLst>
                                            <p:cond delay="0"/>
                                          </p:stCondLst>
                                        </p:cTn>
                                        <p:tgtEl>
                                          <p:spTgt spid="13"/>
                                        </p:tgtEl>
                                        <p:attrNameLst>
                                          <p:attrName>style.visibility</p:attrName>
                                        </p:attrNameLst>
                                      </p:cBhvr>
                                      <p:to>
                                        <p:strVal val="visible"/>
                                      </p:to>
                                    </p:set>
                                    <p:anim calcmode="lin" valueType="num">
                                      <p:cBhvr>
                                        <p:cTn id="43" dur="500" fill="hold"/>
                                        <p:tgtEl>
                                          <p:spTgt spid="13"/>
                                        </p:tgtEl>
                                        <p:attrNameLst>
                                          <p:attrName>ppt_w</p:attrName>
                                        </p:attrNameLst>
                                      </p:cBhvr>
                                      <p:tavLst>
                                        <p:tav tm="0">
                                          <p:val>
                                            <p:fltVal val="0"/>
                                          </p:val>
                                        </p:tav>
                                        <p:tav tm="100000">
                                          <p:val>
                                            <p:strVal val="#ppt_w"/>
                                          </p:val>
                                        </p:tav>
                                      </p:tavLst>
                                    </p:anim>
                                    <p:anim calcmode="lin" valueType="num">
                                      <p:cBhvr>
                                        <p:cTn id="44" dur="500" fill="hold"/>
                                        <p:tgtEl>
                                          <p:spTgt spid="13"/>
                                        </p:tgtEl>
                                        <p:attrNameLst>
                                          <p:attrName>ppt_h</p:attrName>
                                        </p:attrNameLst>
                                      </p:cBhvr>
                                      <p:tavLst>
                                        <p:tav tm="0">
                                          <p:val>
                                            <p:fltVal val="0"/>
                                          </p:val>
                                        </p:tav>
                                        <p:tav tm="100000">
                                          <p:val>
                                            <p:strVal val="#ppt_h"/>
                                          </p:val>
                                        </p:tav>
                                      </p:tavLst>
                                    </p:anim>
                                    <p:anim calcmode="lin" valueType="num">
                                      <p:cBhvr>
                                        <p:cTn id="45" dur="500" fill="hold"/>
                                        <p:tgtEl>
                                          <p:spTgt spid="13"/>
                                        </p:tgtEl>
                                        <p:attrNameLst>
                                          <p:attrName>style.rotation</p:attrName>
                                        </p:attrNameLst>
                                      </p:cBhvr>
                                      <p:tavLst>
                                        <p:tav tm="0">
                                          <p:val>
                                            <p:fltVal val="360"/>
                                          </p:val>
                                        </p:tav>
                                        <p:tav tm="100000">
                                          <p:val>
                                            <p:fltVal val="0"/>
                                          </p:val>
                                        </p:tav>
                                      </p:tavLst>
                                    </p:anim>
                                    <p:animEffect transition="in" filter="fade">
                                      <p:cBhvr>
                                        <p:cTn id="46" dur="500"/>
                                        <p:tgtEl>
                                          <p:spTgt spid="13"/>
                                        </p:tgtEl>
                                      </p:cBhvr>
                                    </p:animEffect>
                                  </p:childTnLst>
                                </p:cTn>
                              </p:par>
                            </p:childTnLst>
                          </p:cTn>
                        </p:par>
                        <p:par>
                          <p:cTn id="47" fill="hold">
                            <p:stCondLst>
                              <p:cond delay="1800"/>
                            </p:stCondLst>
                            <p:childTnLst>
                              <p:par>
                                <p:cTn id="48" presetID="10" presetClass="entr" presetSubtype="0" fill="hold" grpId="0"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500"/>
                                        <p:tgtEl>
                                          <p:spTgt spid="2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fade">
                                      <p:cBhvr>
                                        <p:cTn id="62" dur="500"/>
                                        <p:tgtEl>
                                          <p:spTgt spid="1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0"/>
                                        </p:tgtEl>
                                        <p:attrNameLst>
                                          <p:attrName>style.visibility</p:attrName>
                                        </p:attrNameLst>
                                      </p:cBhvr>
                                      <p:to>
                                        <p:strVal val="visible"/>
                                      </p:to>
                                    </p:set>
                                    <p:animEffect transition="in" filter="fade">
                                      <p:cBhvr>
                                        <p:cTn id="65" dur="500"/>
                                        <p:tgtEl>
                                          <p:spTgt spid="20"/>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5"/>
                                        </p:tgtEl>
                                        <p:attrNameLst>
                                          <p:attrName>style.visibility</p:attrName>
                                        </p:attrNameLst>
                                      </p:cBhvr>
                                      <p:to>
                                        <p:strVal val="visible"/>
                                      </p:to>
                                    </p:set>
                                    <p:animEffect transition="in" filter="fade">
                                      <p:cBhvr>
                                        <p:cTn id="68" dur="500"/>
                                        <p:tgtEl>
                                          <p:spTgt spid="25"/>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6"/>
                                        </p:tgtEl>
                                        <p:attrNameLst>
                                          <p:attrName>style.visibility</p:attrName>
                                        </p:attrNameLst>
                                      </p:cBhvr>
                                      <p:to>
                                        <p:strVal val="visible"/>
                                      </p:to>
                                    </p:set>
                                    <p:animEffect transition="in" filter="fade">
                                      <p:cBhvr>
                                        <p:cTn id="71" dur="500"/>
                                        <p:tgtEl>
                                          <p:spTgt spid="26"/>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8"/>
                                        </p:tgtEl>
                                        <p:attrNameLst>
                                          <p:attrName>style.visibility</p:attrName>
                                        </p:attrNameLst>
                                      </p:cBhvr>
                                      <p:to>
                                        <p:strVal val="visible"/>
                                      </p:to>
                                    </p:set>
                                    <p:animEffect transition="in" filter="fade">
                                      <p:cBhvr>
                                        <p:cTn id="74" dur="500"/>
                                        <p:tgtEl>
                                          <p:spTgt spid="28"/>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7"/>
                                        </p:tgtEl>
                                        <p:attrNameLst>
                                          <p:attrName>style.visibility</p:attrName>
                                        </p:attrNameLst>
                                      </p:cBhvr>
                                      <p:to>
                                        <p:strVal val="visible"/>
                                      </p:to>
                                    </p:set>
                                    <p:animEffect transition="in" filter="fade">
                                      <p:cBhvr>
                                        <p:cTn id="7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19" grpId="0"/>
      <p:bldP spid="20" grpId="0"/>
      <p:bldP spid="21" grpId="0"/>
      <p:bldP spid="22" grpId="0"/>
      <p:bldP spid="23" grpId="0"/>
      <p:bldP spid="24" grpId="0"/>
      <p:bldP spid="25" grpId="0"/>
      <p:bldP spid="26" grpId="0"/>
      <p:bldP spid="27" grpId="0"/>
      <p:bldP spid="2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46" name="Oval 4"/>
          <p:cNvSpPr>
            <a:spLocks noChangeArrowheads="1"/>
          </p:cNvSpPr>
          <p:nvPr/>
        </p:nvSpPr>
        <p:spPr bwMode="auto">
          <a:xfrm>
            <a:off x="5652943" y="1414398"/>
            <a:ext cx="1218846" cy="1218686"/>
          </a:xfrm>
          <a:prstGeom prst="ellipse">
            <a:avLst/>
          </a:prstGeom>
          <a:solidFill>
            <a:srgbClr val="FF8975"/>
          </a:solidFill>
          <a:ln w="12700">
            <a:noFill/>
            <a:round/>
          </a:ln>
          <a:effectLst/>
        </p:spPr>
        <p:txBody>
          <a:bodyPr wrap="none" anchor="ctr"/>
          <a:lstStyle/>
          <a:p>
            <a:endParaRPr lang="ko-KR" altLang="en-US">
              <a:solidFill>
                <a:srgbClr val="000000"/>
              </a:solidFill>
              <a:latin typeface="Gulim" panose="020B0600000101010101" pitchFamily="34" charset="-127"/>
              <a:ea typeface="Gulim" panose="020B0600000101010101" pitchFamily="34" charset="-127"/>
            </a:endParaRPr>
          </a:p>
        </p:txBody>
      </p:sp>
      <p:sp>
        <p:nvSpPr>
          <p:cNvPr id="47" name="Oval 4"/>
          <p:cNvSpPr>
            <a:spLocks noChangeArrowheads="1"/>
          </p:cNvSpPr>
          <p:nvPr/>
        </p:nvSpPr>
        <p:spPr bwMode="auto">
          <a:xfrm>
            <a:off x="5652943" y="1414398"/>
            <a:ext cx="1218846" cy="1218686"/>
          </a:xfrm>
          <a:prstGeom prst="ellipse">
            <a:avLst/>
          </a:prstGeom>
          <a:solidFill>
            <a:srgbClr val="ED4545"/>
          </a:solidFill>
          <a:ln w="12700">
            <a:noFill/>
            <a:round/>
          </a:ln>
        </p:spPr>
        <p:txBody>
          <a:bodyPr wrap="none" anchor="ctr"/>
          <a:lstStyle/>
          <a:p>
            <a:endParaRPr lang="ko-KR" altLang="en-US">
              <a:solidFill>
                <a:srgbClr val="000000"/>
              </a:solidFill>
              <a:latin typeface="Gulim" panose="020B0600000101010101" pitchFamily="34" charset="-127"/>
              <a:ea typeface="Gulim" panose="020B0600000101010101" pitchFamily="34" charset="-127"/>
            </a:endParaRPr>
          </a:p>
        </p:txBody>
      </p:sp>
      <p:sp>
        <p:nvSpPr>
          <p:cNvPr id="48" name="Oval 4"/>
          <p:cNvSpPr>
            <a:spLocks noChangeArrowheads="1"/>
          </p:cNvSpPr>
          <p:nvPr/>
        </p:nvSpPr>
        <p:spPr bwMode="auto">
          <a:xfrm>
            <a:off x="4297464" y="1965349"/>
            <a:ext cx="1667532" cy="1667313"/>
          </a:xfrm>
          <a:prstGeom prst="ellipse">
            <a:avLst/>
          </a:prstGeom>
          <a:solidFill>
            <a:srgbClr val="FF8975"/>
          </a:solidFill>
          <a:ln w="12700">
            <a:noFill/>
            <a:round/>
          </a:ln>
          <a:effectLst/>
        </p:spPr>
        <p:txBody>
          <a:bodyPr wrap="none" anchor="ctr"/>
          <a:lstStyle/>
          <a:p>
            <a:endParaRPr lang="ko-KR" altLang="en-US">
              <a:solidFill>
                <a:srgbClr val="000000"/>
              </a:solidFill>
              <a:latin typeface="Gulim" panose="020B0600000101010101" pitchFamily="34" charset="-127"/>
              <a:ea typeface="Gulim" panose="020B0600000101010101" pitchFamily="34" charset="-127"/>
            </a:endParaRPr>
          </a:p>
        </p:txBody>
      </p:sp>
      <p:sp>
        <p:nvSpPr>
          <p:cNvPr id="49" name="Oval 4"/>
          <p:cNvSpPr>
            <a:spLocks noChangeArrowheads="1"/>
          </p:cNvSpPr>
          <p:nvPr/>
        </p:nvSpPr>
        <p:spPr bwMode="auto">
          <a:xfrm>
            <a:off x="4297464" y="2463212"/>
            <a:ext cx="1667532" cy="1169451"/>
          </a:xfrm>
          <a:custGeom>
            <a:avLst/>
            <a:gdLst/>
            <a:ahLst/>
            <a:cxnLst/>
            <a:rect l="l" t="t" r="r" b="b"/>
            <a:pathLst>
              <a:path w="1667532" h="1169451">
                <a:moveTo>
                  <a:pt x="71654" y="0"/>
                </a:moveTo>
                <a:lnTo>
                  <a:pt x="1595878" y="0"/>
                </a:lnTo>
                <a:cubicBezTo>
                  <a:pt x="1642324" y="102389"/>
                  <a:pt x="1667532" y="216148"/>
                  <a:pt x="1667532" y="335794"/>
                </a:cubicBezTo>
                <a:cubicBezTo>
                  <a:pt x="1667532" y="796210"/>
                  <a:pt x="1294242" y="1169451"/>
                  <a:pt x="833766" y="1169451"/>
                </a:cubicBezTo>
                <a:cubicBezTo>
                  <a:pt x="373290" y="1169451"/>
                  <a:pt x="0" y="796210"/>
                  <a:pt x="0" y="335794"/>
                </a:cubicBezTo>
                <a:cubicBezTo>
                  <a:pt x="0" y="216148"/>
                  <a:pt x="25208" y="102389"/>
                  <a:pt x="71654" y="0"/>
                </a:cubicBezTo>
                <a:close/>
              </a:path>
            </a:pathLst>
          </a:custGeom>
          <a:solidFill>
            <a:srgbClr val="ED4545"/>
          </a:solidFill>
          <a:ln w="12700">
            <a:noFill/>
            <a:round/>
          </a:ln>
        </p:spPr>
        <p:txBody>
          <a:bodyPr wrap="none" anchor="ctr"/>
          <a:lstStyle/>
          <a:p>
            <a:endParaRPr lang="ko-KR" altLang="en-US">
              <a:solidFill>
                <a:srgbClr val="000000"/>
              </a:solidFill>
              <a:latin typeface="Gulim" panose="020B0600000101010101" pitchFamily="34" charset="-127"/>
              <a:ea typeface="Gulim" panose="020B0600000101010101" pitchFamily="34" charset="-127"/>
            </a:endParaRPr>
          </a:p>
        </p:txBody>
      </p:sp>
      <p:sp>
        <p:nvSpPr>
          <p:cNvPr id="50" name="Oval 4"/>
          <p:cNvSpPr>
            <a:spLocks noChangeArrowheads="1"/>
          </p:cNvSpPr>
          <p:nvPr/>
        </p:nvSpPr>
        <p:spPr bwMode="auto">
          <a:xfrm>
            <a:off x="2724494" y="2731135"/>
            <a:ext cx="2055204" cy="2055202"/>
          </a:xfrm>
          <a:prstGeom prst="ellipse">
            <a:avLst/>
          </a:prstGeom>
          <a:solidFill>
            <a:srgbClr val="FF8975"/>
          </a:solidFill>
          <a:ln w="12700">
            <a:noFill/>
            <a:round/>
          </a:ln>
          <a:effectLst/>
        </p:spPr>
        <p:txBody>
          <a:bodyPr wrap="none" anchor="ctr"/>
          <a:lstStyle/>
          <a:p>
            <a:endParaRPr lang="ko-KR" altLang="en-US">
              <a:solidFill>
                <a:srgbClr val="000000"/>
              </a:solidFill>
              <a:latin typeface="Gulim" panose="020B0600000101010101" pitchFamily="34" charset="-127"/>
              <a:ea typeface="Gulim" panose="020B0600000101010101" pitchFamily="34" charset="-127"/>
            </a:endParaRPr>
          </a:p>
        </p:txBody>
      </p:sp>
      <p:sp>
        <p:nvSpPr>
          <p:cNvPr id="51" name="Oval 4"/>
          <p:cNvSpPr>
            <a:spLocks noChangeArrowheads="1"/>
          </p:cNvSpPr>
          <p:nvPr/>
        </p:nvSpPr>
        <p:spPr bwMode="auto">
          <a:xfrm>
            <a:off x="2724494" y="3741483"/>
            <a:ext cx="2055204" cy="1044854"/>
          </a:xfrm>
          <a:custGeom>
            <a:avLst/>
            <a:gdLst/>
            <a:ahLst/>
            <a:cxnLst/>
            <a:rect l="l" t="t" r="r" b="b"/>
            <a:pathLst>
              <a:path w="2055204" h="1044854">
                <a:moveTo>
                  <a:pt x="871" y="0"/>
                </a:moveTo>
                <a:lnTo>
                  <a:pt x="2054333" y="0"/>
                </a:lnTo>
                <a:cubicBezTo>
                  <a:pt x="2055157" y="5732"/>
                  <a:pt x="2055204" y="11487"/>
                  <a:pt x="2055204" y="17253"/>
                </a:cubicBezTo>
                <a:cubicBezTo>
                  <a:pt x="2055204" y="584781"/>
                  <a:pt x="1595131" y="1044854"/>
                  <a:pt x="1027602" y="1044854"/>
                </a:cubicBezTo>
                <a:cubicBezTo>
                  <a:pt x="460073" y="1044854"/>
                  <a:pt x="0" y="584781"/>
                  <a:pt x="0" y="17253"/>
                </a:cubicBezTo>
                <a:close/>
              </a:path>
            </a:pathLst>
          </a:custGeom>
          <a:solidFill>
            <a:srgbClr val="ED4545"/>
          </a:solidFill>
          <a:ln w="12700">
            <a:noFill/>
            <a:round/>
          </a:ln>
        </p:spPr>
        <p:txBody>
          <a:bodyPr wrap="none" anchor="ctr"/>
          <a:lstStyle/>
          <a:p>
            <a:endParaRPr lang="ko-KR" altLang="en-US">
              <a:solidFill>
                <a:srgbClr val="000000"/>
              </a:solidFill>
              <a:latin typeface="Gulim" panose="020B0600000101010101" pitchFamily="34" charset="-127"/>
              <a:ea typeface="Gulim" panose="020B0600000101010101" pitchFamily="34" charset="-127"/>
            </a:endParaRPr>
          </a:p>
        </p:txBody>
      </p:sp>
      <p:sp>
        <p:nvSpPr>
          <p:cNvPr id="52" name="Oval 4"/>
          <p:cNvSpPr>
            <a:spLocks noChangeArrowheads="1"/>
          </p:cNvSpPr>
          <p:nvPr/>
        </p:nvSpPr>
        <p:spPr bwMode="auto">
          <a:xfrm>
            <a:off x="867149" y="3714774"/>
            <a:ext cx="2522538" cy="2522538"/>
          </a:xfrm>
          <a:prstGeom prst="ellipse">
            <a:avLst/>
          </a:prstGeom>
          <a:solidFill>
            <a:srgbClr val="FF8975"/>
          </a:solidFill>
          <a:ln w="12700">
            <a:noFill/>
            <a:round/>
          </a:ln>
          <a:effectLst/>
        </p:spPr>
        <p:txBody>
          <a:bodyPr wrap="none" anchor="ctr"/>
          <a:lstStyle/>
          <a:p>
            <a:endParaRPr lang="ko-KR" altLang="en-US">
              <a:solidFill>
                <a:srgbClr val="000000"/>
              </a:solidFill>
              <a:latin typeface="Gulim" panose="020B0600000101010101" pitchFamily="34" charset="-127"/>
              <a:ea typeface="Gulim" panose="020B0600000101010101" pitchFamily="34" charset="-127"/>
            </a:endParaRPr>
          </a:p>
        </p:txBody>
      </p:sp>
      <p:sp>
        <p:nvSpPr>
          <p:cNvPr id="53" name="Oval 4"/>
          <p:cNvSpPr>
            <a:spLocks noChangeArrowheads="1"/>
          </p:cNvSpPr>
          <p:nvPr/>
        </p:nvSpPr>
        <p:spPr bwMode="auto">
          <a:xfrm>
            <a:off x="1084480" y="5683806"/>
            <a:ext cx="2087877" cy="553506"/>
          </a:xfrm>
          <a:custGeom>
            <a:avLst/>
            <a:gdLst/>
            <a:ahLst/>
            <a:cxnLst/>
            <a:rect l="l" t="t" r="r" b="b"/>
            <a:pathLst>
              <a:path w="2087877" h="553506">
                <a:moveTo>
                  <a:pt x="0" y="0"/>
                </a:moveTo>
                <a:lnTo>
                  <a:pt x="2087877" y="0"/>
                </a:lnTo>
                <a:cubicBezTo>
                  <a:pt x="1861113" y="334090"/>
                  <a:pt x="1478149" y="553506"/>
                  <a:pt x="1043938" y="553506"/>
                </a:cubicBezTo>
                <a:cubicBezTo>
                  <a:pt x="609727" y="553506"/>
                  <a:pt x="226764" y="334090"/>
                  <a:pt x="0" y="0"/>
                </a:cubicBezTo>
                <a:close/>
              </a:path>
            </a:pathLst>
          </a:custGeom>
          <a:solidFill>
            <a:srgbClr val="ED4545"/>
          </a:solidFill>
          <a:ln w="12700">
            <a:noFill/>
            <a:round/>
          </a:ln>
        </p:spPr>
        <p:txBody>
          <a:bodyPr wrap="none" anchor="ctr"/>
          <a:lstStyle/>
          <a:p>
            <a:endParaRPr lang="ko-KR" altLang="en-US">
              <a:solidFill>
                <a:srgbClr val="000000"/>
              </a:solidFill>
              <a:latin typeface="Gulim" panose="020B0600000101010101" pitchFamily="34" charset="-127"/>
              <a:ea typeface="Gulim" panose="020B0600000101010101" pitchFamily="34" charset="-127"/>
            </a:endParaRPr>
          </a:p>
        </p:txBody>
      </p:sp>
      <p:sp>
        <p:nvSpPr>
          <p:cNvPr id="54" name="TextBox 53"/>
          <p:cNvSpPr txBox="1"/>
          <p:nvPr/>
        </p:nvSpPr>
        <p:spPr>
          <a:xfrm>
            <a:off x="1317940" y="4714433"/>
            <a:ext cx="1620957" cy="523220"/>
          </a:xfrm>
          <a:prstGeom prst="rect">
            <a:avLst/>
          </a:prstGeom>
          <a:noFill/>
        </p:spPr>
        <p:txBody>
          <a:bodyPr wrap="none" rtlCol="0" anchor="ctr">
            <a:spAutoFit/>
          </a:bodyPr>
          <a:lstStyle/>
          <a:p>
            <a:r>
              <a:rPr lang="zh-CN" altLang="en-US" sz="2800">
                <a:solidFill>
                  <a:schemeClr val="bg1"/>
                </a:solidFill>
                <a:latin typeface="微软雅黑" panose="020B0503020204020204" pitchFamily="34" charset="-122"/>
                <a:ea typeface="微软雅黑" panose="020B0503020204020204" pitchFamily="34" charset="-122"/>
              </a:rPr>
              <a:t>添加标题</a:t>
            </a:r>
          </a:p>
        </p:txBody>
      </p:sp>
      <p:sp>
        <p:nvSpPr>
          <p:cNvPr id="55" name="TextBox 54"/>
          <p:cNvSpPr txBox="1"/>
          <p:nvPr/>
        </p:nvSpPr>
        <p:spPr>
          <a:xfrm>
            <a:off x="3052482" y="3140219"/>
            <a:ext cx="1415772" cy="461665"/>
          </a:xfrm>
          <a:prstGeom prst="rect">
            <a:avLst/>
          </a:prstGeom>
          <a:noFill/>
        </p:spPr>
        <p:txBody>
          <a:bodyPr wrap="none" rtlCol="0" anchor="ctr">
            <a:spAutoFit/>
          </a:bodyPr>
          <a:lstStyle/>
          <a:p>
            <a:r>
              <a:rPr lang="zh-CN" altLang="en-US" sz="2400">
                <a:solidFill>
                  <a:schemeClr val="bg1"/>
                </a:solidFill>
                <a:latin typeface="微软雅黑" panose="020B0503020204020204" pitchFamily="34" charset="-122"/>
                <a:ea typeface="微软雅黑" panose="020B0503020204020204" pitchFamily="34" charset="-122"/>
              </a:rPr>
              <a:t>添加标题</a:t>
            </a:r>
          </a:p>
        </p:txBody>
      </p:sp>
      <p:sp>
        <p:nvSpPr>
          <p:cNvPr id="56" name="TextBox 55"/>
          <p:cNvSpPr txBox="1"/>
          <p:nvPr/>
        </p:nvSpPr>
        <p:spPr>
          <a:xfrm>
            <a:off x="4525936" y="2617049"/>
            <a:ext cx="1210588" cy="400110"/>
          </a:xfrm>
          <a:prstGeom prst="rect">
            <a:avLst/>
          </a:prstGeom>
          <a:noFill/>
        </p:spPr>
        <p:txBody>
          <a:bodyPr wrap="none" rtlCol="0" anchor="ctr">
            <a:spAutoFit/>
          </a:bodyPr>
          <a:lstStyle/>
          <a:p>
            <a:r>
              <a:rPr lang="zh-CN" altLang="en-US" sz="2000">
                <a:solidFill>
                  <a:schemeClr val="bg1"/>
                </a:solidFill>
                <a:latin typeface="微软雅黑" panose="020B0503020204020204" pitchFamily="34" charset="-122"/>
                <a:ea typeface="微软雅黑" panose="020B0503020204020204" pitchFamily="34" charset="-122"/>
              </a:rPr>
              <a:t>添加标题</a:t>
            </a:r>
          </a:p>
        </p:txBody>
      </p:sp>
      <p:cxnSp>
        <p:nvCxnSpPr>
          <p:cNvPr id="57" name="直接连接符 56"/>
          <p:cNvCxnSpPr/>
          <p:nvPr/>
        </p:nvCxnSpPr>
        <p:spPr>
          <a:xfrm>
            <a:off x="6264053" y="2193018"/>
            <a:ext cx="1071773"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58" name="直接连接符 57"/>
          <p:cNvCxnSpPr/>
          <p:nvPr/>
        </p:nvCxnSpPr>
        <p:spPr>
          <a:xfrm>
            <a:off x="5120065" y="3111703"/>
            <a:ext cx="2215761"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59" name="直接连接符 58"/>
          <p:cNvCxnSpPr/>
          <p:nvPr/>
        </p:nvCxnSpPr>
        <p:spPr>
          <a:xfrm>
            <a:off x="3704918" y="4158390"/>
            <a:ext cx="3630908"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60" name="直接连接符 59"/>
          <p:cNvCxnSpPr/>
          <p:nvPr/>
        </p:nvCxnSpPr>
        <p:spPr>
          <a:xfrm>
            <a:off x="2128418" y="5248821"/>
            <a:ext cx="5207408" cy="0"/>
          </a:xfrm>
          <a:prstGeom prst="line">
            <a:avLst/>
          </a:prstGeom>
          <a:noFill/>
          <a:ln w="9525">
            <a:solidFill>
              <a:schemeClr val="bg1">
                <a:lumMod val="50000"/>
              </a:schemeClr>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61" name="TextBox 60"/>
          <p:cNvSpPr txBox="1"/>
          <p:nvPr/>
        </p:nvSpPr>
        <p:spPr>
          <a:xfrm>
            <a:off x="7419877" y="4976043"/>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62" name="TextBox 61"/>
          <p:cNvSpPr txBox="1"/>
          <p:nvPr/>
        </p:nvSpPr>
        <p:spPr>
          <a:xfrm>
            <a:off x="7419877" y="3902369"/>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63" name="TextBox 62"/>
          <p:cNvSpPr txBox="1"/>
          <p:nvPr/>
        </p:nvSpPr>
        <p:spPr>
          <a:xfrm>
            <a:off x="7419877" y="2828694"/>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64" name="TextBox 63"/>
          <p:cNvSpPr txBox="1"/>
          <p:nvPr/>
        </p:nvSpPr>
        <p:spPr>
          <a:xfrm>
            <a:off x="7419877" y="1961417"/>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65" name="TextBox 64"/>
          <p:cNvSpPr txBox="1"/>
          <p:nvPr/>
        </p:nvSpPr>
        <p:spPr>
          <a:xfrm>
            <a:off x="5761352" y="1854464"/>
            <a:ext cx="1005403" cy="338554"/>
          </a:xfrm>
          <a:prstGeom prst="rect">
            <a:avLst/>
          </a:prstGeom>
          <a:noFill/>
        </p:spPr>
        <p:txBody>
          <a:bodyPr wrap="none" rtlCol="0" anchor="ctr">
            <a:spAutoFit/>
          </a:bodyPr>
          <a:lstStyle/>
          <a:p>
            <a:r>
              <a:rPr lang="zh-CN" altLang="en-US" sz="1600">
                <a:solidFill>
                  <a:schemeClr val="bg1"/>
                </a:solidFill>
                <a:latin typeface="微软雅黑" panose="020B0503020204020204" pitchFamily="34" charset="-122"/>
                <a:ea typeface="微软雅黑" panose="020B0503020204020204" pitchFamily="34" charset="-122"/>
              </a:rPr>
              <a:t>添加标题</a:t>
            </a:r>
          </a:p>
        </p:txBody>
      </p:sp>
    </p:spTree>
  </p:cSld>
  <p:clrMapOvr>
    <a:masterClrMapping/>
  </p:clrMapOvr>
  <p:transition spd="slow">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1" fill="hold" grpId="0" nodeType="clickEffect" p14:presetBounceEnd="42000">
                                      <p:stCondLst>
                                        <p:cond delay="0"/>
                                      </p:stCondLst>
                                      <p:childTnLst>
                                        <p:set>
                                          <p:cBhvr>
                                            <p:cTn id="15" dur="1" fill="hold">
                                              <p:stCondLst>
                                                <p:cond delay="0"/>
                                              </p:stCondLst>
                                            </p:cTn>
                                            <p:tgtEl>
                                              <p:spTgt spid="46"/>
                                            </p:tgtEl>
                                            <p:attrNameLst>
                                              <p:attrName>style.visibility</p:attrName>
                                            </p:attrNameLst>
                                          </p:cBhvr>
                                          <p:to>
                                            <p:strVal val="visible"/>
                                          </p:to>
                                        </p:set>
                                        <p:anim calcmode="lin" valueType="num" p14:bounceEnd="42000">
                                          <p:cBhvr additive="base">
                                            <p:cTn id="16" dur="500" fill="hold"/>
                                            <p:tgtEl>
                                              <p:spTgt spid="46"/>
                                            </p:tgtEl>
                                            <p:attrNameLst>
                                              <p:attrName>ppt_x</p:attrName>
                                            </p:attrNameLst>
                                          </p:cBhvr>
                                          <p:tavLst>
                                            <p:tav tm="0">
                                              <p:val>
                                                <p:strVal val="#ppt_x"/>
                                              </p:val>
                                            </p:tav>
                                            <p:tav tm="100000">
                                              <p:val>
                                                <p:strVal val="#ppt_x"/>
                                              </p:val>
                                            </p:tav>
                                          </p:tavLst>
                                        </p:anim>
                                        <p:anim calcmode="lin" valueType="num" p14:bounceEnd="42000">
                                          <p:cBhvr additive="base">
                                            <p:cTn id="17" dur="500" fill="hold"/>
                                            <p:tgtEl>
                                              <p:spTgt spid="46"/>
                                            </p:tgtEl>
                                            <p:attrNameLst>
                                              <p:attrName>ppt_y</p:attrName>
                                            </p:attrNameLst>
                                          </p:cBhvr>
                                          <p:tavLst>
                                            <p:tav tm="0">
                                              <p:val>
                                                <p:strVal val="0-#ppt_h/2"/>
                                              </p:val>
                                            </p:tav>
                                            <p:tav tm="100000">
                                              <p:val>
                                                <p:strVal val="#ppt_y"/>
                                              </p:val>
                                            </p:tav>
                                          </p:tavLst>
                                        </p:anim>
                                      </p:childTnLst>
                                    </p:cTn>
                                  </p:par>
                                  <p:par>
                                    <p:cTn id="18" presetID="2" presetClass="entr" presetSubtype="1" fill="hold" grpId="0" nodeType="withEffect" p14:presetBounceEnd="42000">
                                      <p:stCondLst>
                                        <p:cond delay="200"/>
                                      </p:stCondLst>
                                      <p:childTnLst>
                                        <p:set>
                                          <p:cBhvr>
                                            <p:cTn id="19" dur="1" fill="hold">
                                              <p:stCondLst>
                                                <p:cond delay="0"/>
                                              </p:stCondLst>
                                            </p:cTn>
                                            <p:tgtEl>
                                              <p:spTgt spid="48"/>
                                            </p:tgtEl>
                                            <p:attrNameLst>
                                              <p:attrName>style.visibility</p:attrName>
                                            </p:attrNameLst>
                                          </p:cBhvr>
                                          <p:to>
                                            <p:strVal val="visible"/>
                                          </p:to>
                                        </p:set>
                                        <p:anim calcmode="lin" valueType="num" p14:bounceEnd="42000">
                                          <p:cBhvr additive="base">
                                            <p:cTn id="20" dur="500" fill="hold"/>
                                            <p:tgtEl>
                                              <p:spTgt spid="48"/>
                                            </p:tgtEl>
                                            <p:attrNameLst>
                                              <p:attrName>ppt_x</p:attrName>
                                            </p:attrNameLst>
                                          </p:cBhvr>
                                          <p:tavLst>
                                            <p:tav tm="0">
                                              <p:val>
                                                <p:strVal val="#ppt_x"/>
                                              </p:val>
                                            </p:tav>
                                            <p:tav tm="100000">
                                              <p:val>
                                                <p:strVal val="#ppt_x"/>
                                              </p:val>
                                            </p:tav>
                                          </p:tavLst>
                                        </p:anim>
                                        <p:anim calcmode="lin" valueType="num" p14:bounceEnd="42000">
                                          <p:cBhvr additive="base">
                                            <p:cTn id="21" dur="500" fill="hold"/>
                                            <p:tgtEl>
                                              <p:spTgt spid="48"/>
                                            </p:tgtEl>
                                            <p:attrNameLst>
                                              <p:attrName>ppt_y</p:attrName>
                                            </p:attrNameLst>
                                          </p:cBhvr>
                                          <p:tavLst>
                                            <p:tav tm="0">
                                              <p:val>
                                                <p:strVal val="0-#ppt_h/2"/>
                                              </p:val>
                                            </p:tav>
                                            <p:tav tm="100000">
                                              <p:val>
                                                <p:strVal val="#ppt_y"/>
                                              </p:val>
                                            </p:tav>
                                          </p:tavLst>
                                        </p:anim>
                                      </p:childTnLst>
                                    </p:cTn>
                                  </p:par>
                                  <p:par>
                                    <p:cTn id="22" presetID="2" presetClass="entr" presetSubtype="1" fill="hold" grpId="0" nodeType="withEffect" p14:presetBounceEnd="42000">
                                      <p:stCondLst>
                                        <p:cond delay="400"/>
                                      </p:stCondLst>
                                      <p:childTnLst>
                                        <p:set>
                                          <p:cBhvr>
                                            <p:cTn id="23" dur="1" fill="hold">
                                              <p:stCondLst>
                                                <p:cond delay="0"/>
                                              </p:stCondLst>
                                            </p:cTn>
                                            <p:tgtEl>
                                              <p:spTgt spid="50"/>
                                            </p:tgtEl>
                                            <p:attrNameLst>
                                              <p:attrName>style.visibility</p:attrName>
                                            </p:attrNameLst>
                                          </p:cBhvr>
                                          <p:to>
                                            <p:strVal val="visible"/>
                                          </p:to>
                                        </p:set>
                                        <p:anim calcmode="lin" valueType="num" p14:bounceEnd="42000">
                                          <p:cBhvr additive="base">
                                            <p:cTn id="24" dur="500" fill="hold"/>
                                            <p:tgtEl>
                                              <p:spTgt spid="50"/>
                                            </p:tgtEl>
                                            <p:attrNameLst>
                                              <p:attrName>ppt_x</p:attrName>
                                            </p:attrNameLst>
                                          </p:cBhvr>
                                          <p:tavLst>
                                            <p:tav tm="0">
                                              <p:val>
                                                <p:strVal val="#ppt_x"/>
                                              </p:val>
                                            </p:tav>
                                            <p:tav tm="100000">
                                              <p:val>
                                                <p:strVal val="#ppt_x"/>
                                              </p:val>
                                            </p:tav>
                                          </p:tavLst>
                                        </p:anim>
                                        <p:anim calcmode="lin" valueType="num" p14:bounceEnd="42000">
                                          <p:cBhvr additive="base">
                                            <p:cTn id="25" dur="500" fill="hold"/>
                                            <p:tgtEl>
                                              <p:spTgt spid="50"/>
                                            </p:tgtEl>
                                            <p:attrNameLst>
                                              <p:attrName>ppt_y</p:attrName>
                                            </p:attrNameLst>
                                          </p:cBhvr>
                                          <p:tavLst>
                                            <p:tav tm="0">
                                              <p:val>
                                                <p:strVal val="0-#ppt_h/2"/>
                                              </p:val>
                                            </p:tav>
                                            <p:tav tm="100000">
                                              <p:val>
                                                <p:strVal val="#ppt_y"/>
                                              </p:val>
                                            </p:tav>
                                          </p:tavLst>
                                        </p:anim>
                                      </p:childTnLst>
                                    </p:cTn>
                                  </p:par>
                                  <p:par>
                                    <p:cTn id="26" presetID="2" presetClass="entr" presetSubtype="1" fill="hold" grpId="0" nodeType="withEffect" p14:presetBounceEnd="42000">
                                      <p:stCondLst>
                                        <p:cond delay="600"/>
                                      </p:stCondLst>
                                      <p:childTnLst>
                                        <p:set>
                                          <p:cBhvr>
                                            <p:cTn id="27" dur="1" fill="hold">
                                              <p:stCondLst>
                                                <p:cond delay="0"/>
                                              </p:stCondLst>
                                            </p:cTn>
                                            <p:tgtEl>
                                              <p:spTgt spid="52"/>
                                            </p:tgtEl>
                                            <p:attrNameLst>
                                              <p:attrName>style.visibility</p:attrName>
                                            </p:attrNameLst>
                                          </p:cBhvr>
                                          <p:to>
                                            <p:strVal val="visible"/>
                                          </p:to>
                                        </p:set>
                                        <p:anim calcmode="lin" valueType="num" p14:bounceEnd="42000">
                                          <p:cBhvr additive="base">
                                            <p:cTn id="28" dur="500" fill="hold"/>
                                            <p:tgtEl>
                                              <p:spTgt spid="52"/>
                                            </p:tgtEl>
                                            <p:attrNameLst>
                                              <p:attrName>ppt_x</p:attrName>
                                            </p:attrNameLst>
                                          </p:cBhvr>
                                          <p:tavLst>
                                            <p:tav tm="0">
                                              <p:val>
                                                <p:strVal val="#ppt_x"/>
                                              </p:val>
                                            </p:tav>
                                            <p:tav tm="100000">
                                              <p:val>
                                                <p:strVal val="#ppt_x"/>
                                              </p:val>
                                            </p:tav>
                                          </p:tavLst>
                                        </p:anim>
                                        <p:anim calcmode="lin" valueType="num" p14:bounceEnd="42000">
                                          <p:cBhvr additive="base">
                                            <p:cTn id="29" dur="500" fill="hold"/>
                                            <p:tgtEl>
                                              <p:spTgt spid="52"/>
                                            </p:tgtEl>
                                            <p:attrNameLst>
                                              <p:attrName>ppt_y</p:attrName>
                                            </p:attrNameLst>
                                          </p:cBhvr>
                                          <p:tavLst>
                                            <p:tav tm="0">
                                              <p:val>
                                                <p:strVal val="0-#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wipe(down)">
                                          <p:cBhvr>
                                            <p:cTn id="34" dur="500"/>
                                            <p:tgtEl>
                                              <p:spTgt spid="53"/>
                                            </p:tgtEl>
                                          </p:cBhvr>
                                        </p:animEffect>
                                      </p:childTnLst>
                                    </p:cTn>
                                  </p:par>
                                </p:childTnLst>
                              </p:cTn>
                            </p:par>
                            <p:par>
                              <p:cTn id="35" fill="hold">
                                <p:stCondLst>
                                  <p:cond delay="500"/>
                                </p:stCondLst>
                                <p:childTnLst>
                                  <p:par>
                                    <p:cTn id="36" presetID="42" presetClass="entr" presetSubtype="0" fill="hold" grpId="0" nodeType="afterEffect">
                                      <p:stCondLst>
                                        <p:cond delay="0"/>
                                      </p:stCondLst>
                                      <p:childTnLst>
                                        <p:set>
                                          <p:cBhvr>
                                            <p:cTn id="37" dur="1" fill="hold">
                                              <p:stCondLst>
                                                <p:cond delay="0"/>
                                              </p:stCondLst>
                                            </p:cTn>
                                            <p:tgtEl>
                                              <p:spTgt spid="54"/>
                                            </p:tgtEl>
                                            <p:attrNameLst>
                                              <p:attrName>style.visibility</p:attrName>
                                            </p:attrNameLst>
                                          </p:cBhvr>
                                          <p:to>
                                            <p:strVal val="visible"/>
                                          </p:to>
                                        </p:set>
                                        <p:animEffect transition="in" filter="fade">
                                          <p:cBhvr>
                                            <p:cTn id="38" dur="1000"/>
                                            <p:tgtEl>
                                              <p:spTgt spid="54"/>
                                            </p:tgtEl>
                                          </p:cBhvr>
                                        </p:animEffect>
                                        <p:anim calcmode="lin" valueType="num">
                                          <p:cBhvr>
                                            <p:cTn id="39" dur="1000" fill="hold"/>
                                            <p:tgtEl>
                                              <p:spTgt spid="54"/>
                                            </p:tgtEl>
                                            <p:attrNameLst>
                                              <p:attrName>ppt_x</p:attrName>
                                            </p:attrNameLst>
                                          </p:cBhvr>
                                          <p:tavLst>
                                            <p:tav tm="0">
                                              <p:val>
                                                <p:strVal val="#ppt_x"/>
                                              </p:val>
                                            </p:tav>
                                            <p:tav tm="100000">
                                              <p:val>
                                                <p:strVal val="#ppt_x"/>
                                              </p:val>
                                            </p:tav>
                                          </p:tavLst>
                                        </p:anim>
                                        <p:anim calcmode="lin" valueType="num">
                                          <p:cBhvr>
                                            <p:cTn id="40" dur="1000" fill="hold"/>
                                            <p:tgtEl>
                                              <p:spTgt spid="54"/>
                                            </p:tgtEl>
                                            <p:attrNameLst>
                                              <p:attrName>ppt_y</p:attrName>
                                            </p:attrNameLst>
                                          </p:cBhvr>
                                          <p:tavLst>
                                            <p:tav tm="0">
                                              <p:val>
                                                <p:strVal val="#ppt_y+.1"/>
                                              </p:val>
                                            </p:tav>
                                            <p:tav tm="100000">
                                              <p:val>
                                                <p:strVal val="#ppt_y"/>
                                              </p:val>
                                            </p:tav>
                                          </p:tavLst>
                                        </p:anim>
                                      </p:childTnLst>
                                    </p:cTn>
                                  </p:par>
                                </p:childTnLst>
                              </p:cTn>
                            </p:par>
                            <p:par>
                              <p:cTn id="41" fill="hold">
                                <p:stCondLst>
                                  <p:cond delay="1500"/>
                                </p:stCondLst>
                                <p:childTnLst>
                                  <p:par>
                                    <p:cTn id="42" presetID="22" presetClass="entr" presetSubtype="8" fill="hold" nodeType="afterEffect">
                                      <p:stCondLst>
                                        <p:cond delay="0"/>
                                      </p:stCondLst>
                                      <p:childTnLst>
                                        <p:set>
                                          <p:cBhvr>
                                            <p:cTn id="43" dur="1" fill="hold">
                                              <p:stCondLst>
                                                <p:cond delay="0"/>
                                              </p:stCondLst>
                                            </p:cTn>
                                            <p:tgtEl>
                                              <p:spTgt spid="60"/>
                                            </p:tgtEl>
                                            <p:attrNameLst>
                                              <p:attrName>style.visibility</p:attrName>
                                            </p:attrNameLst>
                                          </p:cBhvr>
                                          <p:to>
                                            <p:strVal val="visible"/>
                                          </p:to>
                                        </p:set>
                                        <p:animEffect transition="in" filter="wipe(left)">
                                          <p:cBhvr>
                                            <p:cTn id="44" dur="500"/>
                                            <p:tgtEl>
                                              <p:spTgt spid="60"/>
                                            </p:tgtEl>
                                          </p:cBhvr>
                                        </p:animEffect>
                                      </p:childTnLst>
                                    </p:cTn>
                                  </p:par>
                                </p:childTnLst>
                              </p:cTn>
                            </p:par>
                            <p:par>
                              <p:cTn id="45" fill="hold">
                                <p:stCondLst>
                                  <p:cond delay="2000"/>
                                </p:stCondLst>
                                <p:childTnLst>
                                  <p:par>
                                    <p:cTn id="46" presetID="22" presetClass="entr" presetSubtype="8" fill="hold" grpId="0" nodeType="afterEffect">
                                      <p:stCondLst>
                                        <p:cond delay="0"/>
                                      </p:stCondLst>
                                      <p:childTnLst>
                                        <p:set>
                                          <p:cBhvr>
                                            <p:cTn id="47" dur="1" fill="hold">
                                              <p:stCondLst>
                                                <p:cond delay="0"/>
                                              </p:stCondLst>
                                            </p:cTn>
                                            <p:tgtEl>
                                              <p:spTgt spid="61"/>
                                            </p:tgtEl>
                                            <p:attrNameLst>
                                              <p:attrName>style.visibility</p:attrName>
                                            </p:attrNameLst>
                                          </p:cBhvr>
                                          <p:to>
                                            <p:strVal val="visible"/>
                                          </p:to>
                                        </p:set>
                                        <p:animEffect transition="in" filter="wipe(left)">
                                          <p:cBhvr>
                                            <p:cTn id="48" dur="500"/>
                                            <p:tgtEl>
                                              <p:spTgt spid="61"/>
                                            </p:tgtEl>
                                          </p:cBhvr>
                                        </p:animEffect>
                                      </p:childTnLst>
                                    </p:cTn>
                                  </p:par>
                                </p:childTnLst>
                              </p:cTn>
                            </p:par>
                            <p:par>
                              <p:cTn id="49" fill="hold">
                                <p:stCondLst>
                                  <p:cond delay="2500"/>
                                </p:stCondLst>
                                <p:childTnLst>
                                  <p:par>
                                    <p:cTn id="50" presetID="22" presetClass="entr" presetSubtype="4" fill="hold" grpId="0" nodeType="after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wipe(down)">
                                          <p:cBhvr>
                                            <p:cTn id="52" dur="500"/>
                                            <p:tgtEl>
                                              <p:spTgt spid="51"/>
                                            </p:tgtEl>
                                          </p:cBhvr>
                                        </p:animEffect>
                                      </p:childTnLst>
                                    </p:cTn>
                                  </p:par>
                                </p:childTnLst>
                              </p:cTn>
                            </p:par>
                            <p:par>
                              <p:cTn id="53" fill="hold">
                                <p:stCondLst>
                                  <p:cond delay="3000"/>
                                </p:stCondLst>
                                <p:childTnLst>
                                  <p:par>
                                    <p:cTn id="54" presetID="42" presetClass="entr" presetSubtype="0" fill="hold" grpId="0" nodeType="afterEffect">
                                      <p:stCondLst>
                                        <p:cond delay="0"/>
                                      </p:stCondLst>
                                      <p:childTnLst>
                                        <p:set>
                                          <p:cBhvr>
                                            <p:cTn id="55" dur="1" fill="hold">
                                              <p:stCondLst>
                                                <p:cond delay="0"/>
                                              </p:stCondLst>
                                            </p:cTn>
                                            <p:tgtEl>
                                              <p:spTgt spid="55"/>
                                            </p:tgtEl>
                                            <p:attrNameLst>
                                              <p:attrName>style.visibility</p:attrName>
                                            </p:attrNameLst>
                                          </p:cBhvr>
                                          <p:to>
                                            <p:strVal val="visible"/>
                                          </p:to>
                                        </p:set>
                                        <p:animEffect transition="in" filter="fade">
                                          <p:cBhvr>
                                            <p:cTn id="56" dur="1000"/>
                                            <p:tgtEl>
                                              <p:spTgt spid="55"/>
                                            </p:tgtEl>
                                          </p:cBhvr>
                                        </p:animEffect>
                                        <p:anim calcmode="lin" valueType="num">
                                          <p:cBhvr>
                                            <p:cTn id="57" dur="1000" fill="hold"/>
                                            <p:tgtEl>
                                              <p:spTgt spid="55"/>
                                            </p:tgtEl>
                                            <p:attrNameLst>
                                              <p:attrName>ppt_x</p:attrName>
                                            </p:attrNameLst>
                                          </p:cBhvr>
                                          <p:tavLst>
                                            <p:tav tm="0">
                                              <p:val>
                                                <p:strVal val="#ppt_x"/>
                                              </p:val>
                                            </p:tav>
                                            <p:tav tm="100000">
                                              <p:val>
                                                <p:strVal val="#ppt_x"/>
                                              </p:val>
                                            </p:tav>
                                          </p:tavLst>
                                        </p:anim>
                                        <p:anim calcmode="lin" valueType="num">
                                          <p:cBhvr>
                                            <p:cTn id="58" dur="1000" fill="hold"/>
                                            <p:tgtEl>
                                              <p:spTgt spid="55"/>
                                            </p:tgtEl>
                                            <p:attrNameLst>
                                              <p:attrName>ppt_y</p:attrName>
                                            </p:attrNameLst>
                                          </p:cBhvr>
                                          <p:tavLst>
                                            <p:tav tm="0">
                                              <p:val>
                                                <p:strVal val="#ppt_y+.1"/>
                                              </p:val>
                                            </p:tav>
                                            <p:tav tm="100000">
                                              <p:val>
                                                <p:strVal val="#ppt_y"/>
                                              </p:val>
                                            </p:tav>
                                          </p:tavLst>
                                        </p:anim>
                                      </p:childTnLst>
                                    </p:cTn>
                                  </p:par>
                                </p:childTnLst>
                              </p:cTn>
                            </p:par>
                            <p:par>
                              <p:cTn id="59" fill="hold">
                                <p:stCondLst>
                                  <p:cond delay="4000"/>
                                </p:stCondLst>
                                <p:childTnLst>
                                  <p:par>
                                    <p:cTn id="60" presetID="22" presetClass="entr" presetSubtype="8" fill="hold" nodeType="afterEffect">
                                      <p:stCondLst>
                                        <p:cond delay="0"/>
                                      </p:stCondLst>
                                      <p:childTnLst>
                                        <p:set>
                                          <p:cBhvr>
                                            <p:cTn id="61" dur="1" fill="hold">
                                              <p:stCondLst>
                                                <p:cond delay="0"/>
                                              </p:stCondLst>
                                            </p:cTn>
                                            <p:tgtEl>
                                              <p:spTgt spid="59"/>
                                            </p:tgtEl>
                                            <p:attrNameLst>
                                              <p:attrName>style.visibility</p:attrName>
                                            </p:attrNameLst>
                                          </p:cBhvr>
                                          <p:to>
                                            <p:strVal val="visible"/>
                                          </p:to>
                                        </p:set>
                                        <p:animEffect transition="in" filter="wipe(left)">
                                          <p:cBhvr>
                                            <p:cTn id="62" dur="500"/>
                                            <p:tgtEl>
                                              <p:spTgt spid="59"/>
                                            </p:tgtEl>
                                          </p:cBhvr>
                                        </p:animEffect>
                                      </p:childTnLst>
                                    </p:cTn>
                                  </p:par>
                                </p:childTnLst>
                              </p:cTn>
                            </p:par>
                            <p:par>
                              <p:cTn id="63" fill="hold">
                                <p:stCondLst>
                                  <p:cond delay="4500"/>
                                </p:stCondLst>
                                <p:childTnLst>
                                  <p:par>
                                    <p:cTn id="64" presetID="22" presetClass="entr" presetSubtype="8" fill="hold" grpId="0" nodeType="afterEffect">
                                      <p:stCondLst>
                                        <p:cond delay="0"/>
                                      </p:stCondLst>
                                      <p:childTnLst>
                                        <p:set>
                                          <p:cBhvr>
                                            <p:cTn id="65" dur="1" fill="hold">
                                              <p:stCondLst>
                                                <p:cond delay="0"/>
                                              </p:stCondLst>
                                            </p:cTn>
                                            <p:tgtEl>
                                              <p:spTgt spid="62"/>
                                            </p:tgtEl>
                                            <p:attrNameLst>
                                              <p:attrName>style.visibility</p:attrName>
                                            </p:attrNameLst>
                                          </p:cBhvr>
                                          <p:to>
                                            <p:strVal val="visible"/>
                                          </p:to>
                                        </p:set>
                                        <p:animEffect transition="in" filter="wipe(left)">
                                          <p:cBhvr>
                                            <p:cTn id="66" dur="500"/>
                                            <p:tgtEl>
                                              <p:spTgt spid="62"/>
                                            </p:tgtEl>
                                          </p:cBhvr>
                                        </p:animEffect>
                                      </p:childTnLst>
                                    </p:cTn>
                                  </p:par>
                                </p:childTnLst>
                              </p:cTn>
                            </p:par>
                            <p:par>
                              <p:cTn id="67" fill="hold">
                                <p:stCondLst>
                                  <p:cond delay="5000"/>
                                </p:stCondLst>
                                <p:childTnLst>
                                  <p:par>
                                    <p:cTn id="68" presetID="22" presetClass="entr" presetSubtype="4" fill="hold" grpId="0" nodeType="afterEffect">
                                      <p:stCondLst>
                                        <p:cond delay="0"/>
                                      </p:stCondLst>
                                      <p:childTnLst>
                                        <p:set>
                                          <p:cBhvr>
                                            <p:cTn id="69" dur="1" fill="hold">
                                              <p:stCondLst>
                                                <p:cond delay="0"/>
                                              </p:stCondLst>
                                            </p:cTn>
                                            <p:tgtEl>
                                              <p:spTgt spid="49"/>
                                            </p:tgtEl>
                                            <p:attrNameLst>
                                              <p:attrName>style.visibility</p:attrName>
                                            </p:attrNameLst>
                                          </p:cBhvr>
                                          <p:to>
                                            <p:strVal val="visible"/>
                                          </p:to>
                                        </p:set>
                                        <p:animEffect transition="in" filter="wipe(down)">
                                          <p:cBhvr>
                                            <p:cTn id="70" dur="500"/>
                                            <p:tgtEl>
                                              <p:spTgt spid="49"/>
                                            </p:tgtEl>
                                          </p:cBhvr>
                                        </p:animEffect>
                                      </p:childTnLst>
                                    </p:cTn>
                                  </p:par>
                                </p:childTnLst>
                              </p:cTn>
                            </p:par>
                            <p:par>
                              <p:cTn id="71" fill="hold">
                                <p:stCondLst>
                                  <p:cond delay="5500"/>
                                </p:stCondLst>
                                <p:childTnLst>
                                  <p:par>
                                    <p:cTn id="72" presetID="42" presetClass="entr" presetSubtype="0" fill="hold" grpId="0" nodeType="afterEffect">
                                      <p:stCondLst>
                                        <p:cond delay="0"/>
                                      </p:stCondLst>
                                      <p:childTnLst>
                                        <p:set>
                                          <p:cBhvr>
                                            <p:cTn id="73" dur="1" fill="hold">
                                              <p:stCondLst>
                                                <p:cond delay="0"/>
                                              </p:stCondLst>
                                            </p:cTn>
                                            <p:tgtEl>
                                              <p:spTgt spid="56"/>
                                            </p:tgtEl>
                                            <p:attrNameLst>
                                              <p:attrName>style.visibility</p:attrName>
                                            </p:attrNameLst>
                                          </p:cBhvr>
                                          <p:to>
                                            <p:strVal val="visible"/>
                                          </p:to>
                                        </p:set>
                                        <p:animEffect transition="in" filter="fade">
                                          <p:cBhvr>
                                            <p:cTn id="74" dur="1000"/>
                                            <p:tgtEl>
                                              <p:spTgt spid="56"/>
                                            </p:tgtEl>
                                          </p:cBhvr>
                                        </p:animEffect>
                                        <p:anim calcmode="lin" valueType="num">
                                          <p:cBhvr>
                                            <p:cTn id="75" dur="1000" fill="hold"/>
                                            <p:tgtEl>
                                              <p:spTgt spid="56"/>
                                            </p:tgtEl>
                                            <p:attrNameLst>
                                              <p:attrName>ppt_x</p:attrName>
                                            </p:attrNameLst>
                                          </p:cBhvr>
                                          <p:tavLst>
                                            <p:tav tm="0">
                                              <p:val>
                                                <p:strVal val="#ppt_x"/>
                                              </p:val>
                                            </p:tav>
                                            <p:tav tm="100000">
                                              <p:val>
                                                <p:strVal val="#ppt_x"/>
                                              </p:val>
                                            </p:tav>
                                          </p:tavLst>
                                        </p:anim>
                                        <p:anim calcmode="lin" valueType="num">
                                          <p:cBhvr>
                                            <p:cTn id="76" dur="1000" fill="hold"/>
                                            <p:tgtEl>
                                              <p:spTgt spid="56"/>
                                            </p:tgtEl>
                                            <p:attrNameLst>
                                              <p:attrName>ppt_y</p:attrName>
                                            </p:attrNameLst>
                                          </p:cBhvr>
                                          <p:tavLst>
                                            <p:tav tm="0">
                                              <p:val>
                                                <p:strVal val="#ppt_y+.1"/>
                                              </p:val>
                                            </p:tav>
                                            <p:tav tm="100000">
                                              <p:val>
                                                <p:strVal val="#ppt_y"/>
                                              </p:val>
                                            </p:tav>
                                          </p:tavLst>
                                        </p:anim>
                                      </p:childTnLst>
                                    </p:cTn>
                                  </p:par>
                                </p:childTnLst>
                              </p:cTn>
                            </p:par>
                            <p:par>
                              <p:cTn id="77" fill="hold">
                                <p:stCondLst>
                                  <p:cond delay="6500"/>
                                </p:stCondLst>
                                <p:childTnLst>
                                  <p:par>
                                    <p:cTn id="78" presetID="22" presetClass="entr" presetSubtype="8" fill="hold" nodeType="afterEffect">
                                      <p:stCondLst>
                                        <p:cond delay="0"/>
                                      </p:stCondLst>
                                      <p:childTnLst>
                                        <p:set>
                                          <p:cBhvr>
                                            <p:cTn id="79" dur="1" fill="hold">
                                              <p:stCondLst>
                                                <p:cond delay="0"/>
                                              </p:stCondLst>
                                            </p:cTn>
                                            <p:tgtEl>
                                              <p:spTgt spid="58"/>
                                            </p:tgtEl>
                                            <p:attrNameLst>
                                              <p:attrName>style.visibility</p:attrName>
                                            </p:attrNameLst>
                                          </p:cBhvr>
                                          <p:to>
                                            <p:strVal val="visible"/>
                                          </p:to>
                                        </p:set>
                                        <p:animEffect transition="in" filter="wipe(left)">
                                          <p:cBhvr>
                                            <p:cTn id="80" dur="500"/>
                                            <p:tgtEl>
                                              <p:spTgt spid="58"/>
                                            </p:tgtEl>
                                          </p:cBhvr>
                                        </p:animEffect>
                                      </p:childTnLst>
                                    </p:cTn>
                                  </p:par>
                                </p:childTnLst>
                              </p:cTn>
                            </p:par>
                            <p:par>
                              <p:cTn id="81" fill="hold">
                                <p:stCondLst>
                                  <p:cond delay="7000"/>
                                </p:stCondLst>
                                <p:childTnLst>
                                  <p:par>
                                    <p:cTn id="82" presetID="22" presetClass="entr" presetSubtype="8" fill="hold" grpId="0" nodeType="afterEffect">
                                      <p:stCondLst>
                                        <p:cond delay="0"/>
                                      </p:stCondLst>
                                      <p:childTnLst>
                                        <p:set>
                                          <p:cBhvr>
                                            <p:cTn id="83" dur="1" fill="hold">
                                              <p:stCondLst>
                                                <p:cond delay="0"/>
                                              </p:stCondLst>
                                            </p:cTn>
                                            <p:tgtEl>
                                              <p:spTgt spid="63"/>
                                            </p:tgtEl>
                                            <p:attrNameLst>
                                              <p:attrName>style.visibility</p:attrName>
                                            </p:attrNameLst>
                                          </p:cBhvr>
                                          <p:to>
                                            <p:strVal val="visible"/>
                                          </p:to>
                                        </p:set>
                                        <p:animEffect transition="in" filter="wipe(left)">
                                          <p:cBhvr>
                                            <p:cTn id="84" dur="500"/>
                                            <p:tgtEl>
                                              <p:spTgt spid="63"/>
                                            </p:tgtEl>
                                          </p:cBhvr>
                                        </p:animEffect>
                                      </p:childTnLst>
                                    </p:cTn>
                                  </p:par>
                                </p:childTnLst>
                              </p:cTn>
                            </p:par>
                            <p:par>
                              <p:cTn id="85" fill="hold">
                                <p:stCondLst>
                                  <p:cond delay="7500"/>
                                </p:stCondLst>
                                <p:childTnLst>
                                  <p:par>
                                    <p:cTn id="86" presetID="22" presetClass="entr" presetSubtype="4" fill="hold" grpId="0" nodeType="afterEffect">
                                      <p:stCondLst>
                                        <p:cond delay="0"/>
                                      </p:stCondLst>
                                      <p:childTnLst>
                                        <p:set>
                                          <p:cBhvr>
                                            <p:cTn id="87" dur="1" fill="hold">
                                              <p:stCondLst>
                                                <p:cond delay="0"/>
                                              </p:stCondLst>
                                            </p:cTn>
                                            <p:tgtEl>
                                              <p:spTgt spid="47"/>
                                            </p:tgtEl>
                                            <p:attrNameLst>
                                              <p:attrName>style.visibility</p:attrName>
                                            </p:attrNameLst>
                                          </p:cBhvr>
                                          <p:to>
                                            <p:strVal val="visible"/>
                                          </p:to>
                                        </p:set>
                                        <p:animEffect transition="in" filter="wipe(down)">
                                          <p:cBhvr>
                                            <p:cTn id="88" dur="500"/>
                                            <p:tgtEl>
                                              <p:spTgt spid="47"/>
                                            </p:tgtEl>
                                          </p:cBhvr>
                                        </p:animEffect>
                                      </p:childTnLst>
                                    </p:cTn>
                                  </p:par>
                                </p:childTnLst>
                              </p:cTn>
                            </p:par>
                            <p:par>
                              <p:cTn id="89" fill="hold">
                                <p:stCondLst>
                                  <p:cond delay="8000"/>
                                </p:stCondLst>
                                <p:childTnLst>
                                  <p:par>
                                    <p:cTn id="90" presetID="42" presetClass="entr" presetSubtype="0" fill="hold" grpId="0" nodeType="afterEffect">
                                      <p:stCondLst>
                                        <p:cond delay="0"/>
                                      </p:stCondLst>
                                      <p:childTnLst>
                                        <p:set>
                                          <p:cBhvr>
                                            <p:cTn id="91" dur="1" fill="hold">
                                              <p:stCondLst>
                                                <p:cond delay="0"/>
                                              </p:stCondLst>
                                            </p:cTn>
                                            <p:tgtEl>
                                              <p:spTgt spid="65"/>
                                            </p:tgtEl>
                                            <p:attrNameLst>
                                              <p:attrName>style.visibility</p:attrName>
                                            </p:attrNameLst>
                                          </p:cBhvr>
                                          <p:to>
                                            <p:strVal val="visible"/>
                                          </p:to>
                                        </p:set>
                                        <p:animEffect transition="in" filter="fade">
                                          <p:cBhvr>
                                            <p:cTn id="92" dur="1000"/>
                                            <p:tgtEl>
                                              <p:spTgt spid="65"/>
                                            </p:tgtEl>
                                          </p:cBhvr>
                                        </p:animEffect>
                                        <p:anim calcmode="lin" valueType="num">
                                          <p:cBhvr>
                                            <p:cTn id="93" dur="1000" fill="hold"/>
                                            <p:tgtEl>
                                              <p:spTgt spid="65"/>
                                            </p:tgtEl>
                                            <p:attrNameLst>
                                              <p:attrName>ppt_x</p:attrName>
                                            </p:attrNameLst>
                                          </p:cBhvr>
                                          <p:tavLst>
                                            <p:tav tm="0">
                                              <p:val>
                                                <p:strVal val="#ppt_x"/>
                                              </p:val>
                                            </p:tav>
                                            <p:tav tm="100000">
                                              <p:val>
                                                <p:strVal val="#ppt_x"/>
                                              </p:val>
                                            </p:tav>
                                          </p:tavLst>
                                        </p:anim>
                                        <p:anim calcmode="lin" valueType="num">
                                          <p:cBhvr>
                                            <p:cTn id="94" dur="1000" fill="hold"/>
                                            <p:tgtEl>
                                              <p:spTgt spid="65"/>
                                            </p:tgtEl>
                                            <p:attrNameLst>
                                              <p:attrName>ppt_y</p:attrName>
                                            </p:attrNameLst>
                                          </p:cBhvr>
                                          <p:tavLst>
                                            <p:tav tm="0">
                                              <p:val>
                                                <p:strVal val="#ppt_y+.1"/>
                                              </p:val>
                                            </p:tav>
                                            <p:tav tm="100000">
                                              <p:val>
                                                <p:strVal val="#ppt_y"/>
                                              </p:val>
                                            </p:tav>
                                          </p:tavLst>
                                        </p:anim>
                                      </p:childTnLst>
                                    </p:cTn>
                                  </p:par>
                                </p:childTnLst>
                              </p:cTn>
                            </p:par>
                            <p:par>
                              <p:cTn id="95" fill="hold">
                                <p:stCondLst>
                                  <p:cond delay="9000"/>
                                </p:stCondLst>
                                <p:childTnLst>
                                  <p:par>
                                    <p:cTn id="96" presetID="22" presetClass="entr" presetSubtype="8" fill="hold" nodeType="after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wipe(left)">
                                          <p:cBhvr>
                                            <p:cTn id="98" dur="500"/>
                                            <p:tgtEl>
                                              <p:spTgt spid="57"/>
                                            </p:tgtEl>
                                          </p:cBhvr>
                                        </p:animEffect>
                                      </p:childTnLst>
                                    </p:cTn>
                                  </p:par>
                                </p:childTnLst>
                              </p:cTn>
                            </p:par>
                            <p:par>
                              <p:cTn id="99" fill="hold">
                                <p:stCondLst>
                                  <p:cond delay="9500"/>
                                </p:stCondLst>
                                <p:childTnLst>
                                  <p:par>
                                    <p:cTn id="100" presetID="22" presetClass="entr" presetSubtype="8" fill="hold" grpId="0" nodeType="afterEffect">
                                      <p:stCondLst>
                                        <p:cond delay="0"/>
                                      </p:stCondLst>
                                      <p:childTnLst>
                                        <p:set>
                                          <p:cBhvr>
                                            <p:cTn id="101" dur="1" fill="hold">
                                              <p:stCondLst>
                                                <p:cond delay="0"/>
                                              </p:stCondLst>
                                            </p:cTn>
                                            <p:tgtEl>
                                              <p:spTgt spid="64"/>
                                            </p:tgtEl>
                                            <p:attrNameLst>
                                              <p:attrName>style.visibility</p:attrName>
                                            </p:attrNameLst>
                                          </p:cBhvr>
                                          <p:to>
                                            <p:strVal val="visible"/>
                                          </p:to>
                                        </p:set>
                                        <p:animEffect transition="in" filter="wipe(left)">
                                          <p:cBhvr>
                                            <p:cTn id="102"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6" grpId="0" animBg="1"/>
          <p:bldP spid="47" grpId="0" animBg="1"/>
          <p:bldP spid="48" grpId="0" animBg="1"/>
          <p:bldP spid="49" grpId="0" animBg="1"/>
          <p:bldP spid="50" grpId="0" animBg="1"/>
          <p:bldP spid="51" grpId="0" animBg="1"/>
          <p:bldP spid="52" grpId="0" animBg="1"/>
          <p:bldP spid="53" grpId="0" animBg="1"/>
          <p:bldP spid="54" grpId="0"/>
          <p:bldP spid="55" grpId="0"/>
          <p:bldP spid="56" grpId="0"/>
          <p:bldP spid="61" grpId="0"/>
          <p:bldP spid="62" grpId="0"/>
          <p:bldP spid="63" grpId="0"/>
          <p:bldP spid="64" grpId="0"/>
          <p:bldP spid="6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1" fill="hold" grpId="0" nodeType="clickEffect">
                                      <p:stCondLst>
                                        <p:cond delay="0"/>
                                      </p:stCondLst>
                                      <p:childTnLst>
                                        <p:set>
                                          <p:cBhvr>
                                            <p:cTn id="15" dur="1" fill="hold">
                                              <p:stCondLst>
                                                <p:cond delay="0"/>
                                              </p:stCondLst>
                                            </p:cTn>
                                            <p:tgtEl>
                                              <p:spTgt spid="46"/>
                                            </p:tgtEl>
                                            <p:attrNameLst>
                                              <p:attrName>style.visibility</p:attrName>
                                            </p:attrNameLst>
                                          </p:cBhvr>
                                          <p:to>
                                            <p:strVal val="visible"/>
                                          </p:to>
                                        </p:set>
                                        <p:anim calcmode="lin" valueType="num">
                                          <p:cBhvr additive="base">
                                            <p:cTn id="16" dur="500" fill="hold"/>
                                            <p:tgtEl>
                                              <p:spTgt spid="46"/>
                                            </p:tgtEl>
                                            <p:attrNameLst>
                                              <p:attrName>ppt_x</p:attrName>
                                            </p:attrNameLst>
                                          </p:cBhvr>
                                          <p:tavLst>
                                            <p:tav tm="0">
                                              <p:val>
                                                <p:strVal val="#ppt_x"/>
                                              </p:val>
                                            </p:tav>
                                            <p:tav tm="100000">
                                              <p:val>
                                                <p:strVal val="#ppt_x"/>
                                              </p:val>
                                            </p:tav>
                                          </p:tavLst>
                                        </p:anim>
                                        <p:anim calcmode="lin" valueType="num">
                                          <p:cBhvr additive="base">
                                            <p:cTn id="17" dur="500" fill="hold"/>
                                            <p:tgtEl>
                                              <p:spTgt spid="46"/>
                                            </p:tgtEl>
                                            <p:attrNameLst>
                                              <p:attrName>ppt_y</p:attrName>
                                            </p:attrNameLst>
                                          </p:cBhvr>
                                          <p:tavLst>
                                            <p:tav tm="0">
                                              <p:val>
                                                <p:strVal val="0-#ppt_h/2"/>
                                              </p:val>
                                            </p:tav>
                                            <p:tav tm="100000">
                                              <p:val>
                                                <p:strVal val="#ppt_y"/>
                                              </p:val>
                                            </p:tav>
                                          </p:tavLst>
                                        </p:anim>
                                      </p:childTnLst>
                                    </p:cTn>
                                  </p:par>
                                  <p:par>
                                    <p:cTn id="18" presetID="2" presetClass="entr" presetSubtype="1" fill="hold" grpId="0" nodeType="withEffect">
                                      <p:stCondLst>
                                        <p:cond delay="200"/>
                                      </p:stCondLst>
                                      <p:childTnLst>
                                        <p:set>
                                          <p:cBhvr>
                                            <p:cTn id="19" dur="1" fill="hold">
                                              <p:stCondLst>
                                                <p:cond delay="0"/>
                                              </p:stCondLst>
                                            </p:cTn>
                                            <p:tgtEl>
                                              <p:spTgt spid="48"/>
                                            </p:tgtEl>
                                            <p:attrNameLst>
                                              <p:attrName>style.visibility</p:attrName>
                                            </p:attrNameLst>
                                          </p:cBhvr>
                                          <p:to>
                                            <p:strVal val="visible"/>
                                          </p:to>
                                        </p:set>
                                        <p:anim calcmode="lin" valueType="num">
                                          <p:cBhvr additive="base">
                                            <p:cTn id="20" dur="500" fill="hold"/>
                                            <p:tgtEl>
                                              <p:spTgt spid="48"/>
                                            </p:tgtEl>
                                            <p:attrNameLst>
                                              <p:attrName>ppt_x</p:attrName>
                                            </p:attrNameLst>
                                          </p:cBhvr>
                                          <p:tavLst>
                                            <p:tav tm="0">
                                              <p:val>
                                                <p:strVal val="#ppt_x"/>
                                              </p:val>
                                            </p:tav>
                                            <p:tav tm="100000">
                                              <p:val>
                                                <p:strVal val="#ppt_x"/>
                                              </p:val>
                                            </p:tav>
                                          </p:tavLst>
                                        </p:anim>
                                        <p:anim calcmode="lin" valueType="num">
                                          <p:cBhvr additive="base">
                                            <p:cTn id="21" dur="500" fill="hold"/>
                                            <p:tgtEl>
                                              <p:spTgt spid="48"/>
                                            </p:tgtEl>
                                            <p:attrNameLst>
                                              <p:attrName>ppt_y</p:attrName>
                                            </p:attrNameLst>
                                          </p:cBhvr>
                                          <p:tavLst>
                                            <p:tav tm="0">
                                              <p:val>
                                                <p:strVal val="0-#ppt_h/2"/>
                                              </p:val>
                                            </p:tav>
                                            <p:tav tm="100000">
                                              <p:val>
                                                <p:strVal val="#ppt_y"/>
                                              </p:val>
                                            </p:tav>
                                          </p:tavLst>
                                        </p:anim>
                                      </p:childTnLst>
                                    </p:cTn>
                                  </p:par>
                                  <p:par>
                                    <p:cTn id="22" presetID="2" presetClass="entr" presetSubtype="1" fill="hold" grpId="0" nodeType="withEffect">
                                      <p:stCondLst>
                                        <p:cond delay="400"/>
                                      </p:stCondLst>
                                      <p:childTnLst>
                                        <p:set>
                                          <p:cBhvr>
                                            <p:cTn id="23" dur="1" fill="hold">
                                              <p:stCondLst>
                                                <p:cond delay="0"/>
                                              </p:stCondLst>
                                            </p:cTn>
                                            <p:tgtEl>
                                              <p:spTgt spid="50"/>
                                            </p:tgtEl>
                                            <p:attrNameLst>
                                              <p:attrName>style.visibility</p:attrName>
                                            </p:attrNameLst>
                                          </p:cBhvr>
                                          <p:to>
                                            <p:strVal val="visible"/>
                                          </p:to>
                                        </p:set>
                                        <p:anim calcmode="lin" valueType="num">
                                          <p:cBhvr additive="base">
                                            <p:cTn id="24" dur="500" fill="hold"/>
                                            <p:tgtEl>
                                              <p:spTgt spid="50"/>
                                            </p:tgtEl>
                                            <p:attrNameLst>
                                              <p:attrName>ppt_x</p:attrName>
                                            </p:attrNameLst>
                                          </p:cBhvr>
                                          <p:tavLst>
                                            <p:tav tm="0">
                                              <p:val>
                                                <p:strVal val="#ppt_x"/>
                                              </p:val>
                                            </p:tav>
                                            <p:tav tm="100000">
                                              <p:val>
                                                <p:strVal val="#ppt_x"/>
                                              </p:val>
                                            </p:tav>
                                          </p:tavLst>
                                        </p:anim>
                                        <p:anim calcmode="lin" valueType="num">
                                          <p:cBhvr additive="base">
                                            <p:cTn id="25" dur="500" fill="hold"/>
                                            <p:tgtEl>
                                              <p:spTgt spid="50"/>
                                            </p:tgtEl>
                                            <p:attrNameLst>
                                              <p:attrName>ppt_y</p:attrName>
                                            </p:attrNameLst>
                                          </p:cBhvr>
                                          <p:tavLst>
                                            <p:tav tm="0">
                                              <p:val>
                                                <p:strVal val="0-#ppt_h/2"/>
                                              </p:val>
                                            </p:tav>
                                            <p:tav tm="100000">
                                              <p:val>
                                                <p:strVal val="#ppt_y"/>
                                              </p:val>
                                            </p:tav>
                                          </p:tavLst>
                                        </p:anim>
                                      </p:childTnLst>
                                    </p:cTn>
                                  </p:par>
                                  <p:par>
                                    <p:cTn id="26" presetID="2" presetClass="entr" presetSubtype="1" fill="hold" grpId="0" nodeType="withEffect">
                                      <p:stCondLst>
                                        <p:cond delay="600"/>
                                      </p:stCondLst>
                                      <p:childTnLst>
                                        <p:set>
                                          <p:cBhvr>
                                            <p:cTn id="27" dur="1" fill="hold">
                                              <p:stCondLst>
                                                <p:cond delay="0"/>
                                              </p:stCondLst>
                                            </p:cTn>
                                            <p:tgtEl>
                                              <p:spTgt spid="52"/>
                                            </p:tgtEl>
                                            <p:attrNameLst>
                                              <p:attrName>style.visibility</p:attrName>
                                            </p:attrNameLst>
                                          </p:cBhvr>
                                          <p:to>
                                            <p:strVal val="visible"/>
                                          </p:to>
                                        </p:set>
                                        <p:anim calcmode="lin" valueType="num">
                                          <p:cBhvr additive="base">
                                            <p:cTn id="28" dur="500" fill="hold"/>
                                            <p:tgtEl>
                                              <p:spTgt spid="52"/>
                                            </p:tgtEl>
                                            <p:attrNameLst>
                                              <p:attrName>ppt_x</p:attrName>
                                            </p:attrNameLst>
                                          </p:cBhvr>
                                          <p:tavLst>
                                            <p:tav tm="0">
                                              <p:val>
                                                <p:strVal val="#ppt_x"/>
                                              </p:val>
                                            </p:tav>
                                            <p:tav tm="100000">
                                              <p:val>
                                                <p:strVal val="#ppt_x"/>
                                              </p:val>
                                            </p:tav>
                                          </p:tavLst>
                                        </p:anim>
                                        <p:anim calcmode="lin" valueType="num">
                                          <p:cBhvr additive="base">
                                            <p:cTn id="29" dur="500" fill="hold"/>
                                            <p:tgtEl>
                                              <p:spTgt spid="52"/>
                                            </p:tgtEl>
                                            <p:attrNameLst>
                                              <p:attrName>ppt_y</p:attrName>
                                            </p:attrNameLst>
                                          </p:cBhvr>
                                          <p:tavLst>
                                            <p:tav tm="0">
                                              <p:val>
                                                <p:strVal val="0-#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wipe(down)">
                                          <p:cBhvr>
                                            <p:cTn id="34" dur="500"/>
                                            <p:tgtEl>
                                              <p:spTgt spid="53"/>
                                            </p:tgtEl>
                                          </p:cBhvr>
                                        </p:animEffect>
                                      </p:childTnLst>
                                    </p:cTn>
                                  </p:par>
                                </p:childTnLst>
                              </p:cTn>
                            </p:par>
                            <p:par>
                              <p:cTn id="35" fill="hold">
                                <p:stCondLst>
                                  <p:cond delay="500"/>
                                </p:stCondLst>
                                <p:childTnLst>
                                  <p:par>
                                    <p:cTn id="36" presetID="42" presetClass="entr" presetSubtype="0" fill="hold" grpId="0" nodeType="afterEffect">
                                      <p:stCondLst>
                                        <p:cond delay="0"/>
                                      </p:stCondLst>
                                      <p:childTnLst>
                                        <p:set>
                                          <p:cBhvr>
                                            <p:cTn id="37" dur="1" fill="hold">
                                              <p:stCondLst>
                                                <p:cond delay="0"/>
                                              </p:stCondLst>
                                            </p:cTn>
                                            <p:tgtEl>
                                              <p:spTgt spid="54"/>
                                            </p:tgtEl>
                                            <p:attrNameLst>
                                              <p:attrName>style.visibility</p:attrName>
                                            </p:attrNameLst>
                                          </p:cBhvr>
                                          <p:to>
                                            <p:strVal val="visible"/>
                                          </p:to>
                                        </p:set>
                                        <p:animEffect transition="in" filter="fade">
                                          <p:cBhvr>
                                            <p:cTn id="38" dur="1000"/>
                                            <p:tgtEl>
                                              <p:spTgt spid="54"/>
                                            </p:tgtEl>
                                          </p:cBhvr>
                                        </p:animEffect>
                                        <p:anim calcmode="lin" valueType="num">
                                          <p:cBhvr>
                                            <p:cTn id="39" dur="1000" fill="hold"/>
                                            <p:tgtEl>
                                              <p:spTgt spid="54"/>
                                            </p:tgtEl>
                                            <p:attrNameLst>
                                              <p:attrName>ppt_x</p:attrName>
                                            </p:attrNameLst>
                                          </p:cBhvr>
                                          <p:tavLst>
                                            <p:tav tm="0">
                                              <p:val>
                                                <p:strVal val="#ppt_x"/>
                                              </p:val>
                                            </p:tav>
                                            <p:tav tm="100000">
                                              <p:val>
                                                <p:strVal val="#ppt_x"/>
                                              </p:val>
                                            </p:tav>
                                          </p:tavLst>
                                        </p:anim>
                                        <p:anim calcmode="lin" valueType="num">
                                          <p:cBhvr>
                                            <p:cTn id="40" dur="1000" fill="hold"/>
                                            <p:tgtEl>
                                              <p:spTgt spid="54"/>
                                            </p:tgtEl>
                                            <p:attrNameLst>
                                              <p:attrName>ppt_y</p:attrName>
                                            </p:attrNameLst>
                                          </p:cBhvr>
                                          <p:tavLst>
                                            <p:tav tm="0">
                                              <p:val>
                                                <p:strVal val="#ppt_y+.1"/>
                                              </p:val>
                                            </p:tav>
                                            <p:tav tm="100000">
                                              <p:val>
                                                <p:strVal val="#ppt_y"/>
                                              </p:val>
                                            </p:tav>
                                          </p:tavLst>
                                        </p:anim>
                                      </p:childTnLst>
                                    </p:cTn>
                                  </p:par>
                                </p:childTnLst>
                              </p:cTn>
                            </p:par>
                            <p:par>
                              <p:cTn id="41" fill="hold">
                                <p:stCondLst>
                                  <p:cond delay="1500"/>
                                </p:stCondLst>
                                <p:childTnLst>
                                  <p:par>
                                    <p:cTn id="42" presetID="22" presetClass="entr" presetSubtype="8" fill="hold" nodeType="afterEffect">
                                      <p:stCondLst>
                                        <p:cond delay="0"/>
                                      </p:stCondLst>
                                      <p:childTnLst>
                                        <p:set>
                                          <p:cBhvr>
                                            <p:cTn id="43" dur="1" fill="hold">
                                              <p:stCondLst>
                                                <p:cond delay="0"/>
                                              </p:stCondLst>
                                            </p:cTn>
                                            <p:tgtEl>
                                              <p:spTgt spid="60"/>
                                            </p:tgtEl>
                                            <p:attrNameLst>
                                              <p:attrName>style.visibility</p:attrName>
                                            </p:attrNameLst>
                                          </p:cBhvr>
                                          <p:to>
                                            <p:strVal val="visible"/>
                                          </p:to>
                                        </p:set>
                                        <p:animEffect transition="in" filter="wipe(left)">
                                          <p:cBhvr>
                                            <p:cTn id="44" dur="500"/>
                                            <p:tgtEl>
                                              <p:spTgt spid="60"/>
                                            </p:tgtEl>
                                          </p:cBhvr>
                                        </p:animEffect>
                                      </p:childTnLst>
                                    </p:cTn>
                                  </p:par>
                                </p:childTnLst>
                              </p:cTn>
                            </p:par>
                            <p:par>
                              <p:cTn id="45" fill="hold">
                                <p:stCondLst>
                                  <p:cond delay="2000"/>
                                </p:stCondLst>
                                <p:childTnLst>
                                  <p:par>
                                    <p:cTn id="46" presetID="22" presetClass="entr" presetSubtype="8" fill="hold" grpId="0" nodeType="afterEffect">
                                      <p:stCondLst>
                                        <p:cond delay="0"/>
                                      </p:stCondLst>
                                      <p:childTnLst>
                                        <p:set>
                                          <p:cBhvr>
                                            <p:cTn id="47" dur="1" fill="hold">
                                              <p:stCondLst>
                                                <p:cond delay="0"/>
                                              </p:stCondLst>
                                            </p:cTn>
                                            <p:tgtEl>
                                              <p:spTgt spid="61"/>
                                            </p:tgtEl>
                                            <p:attrNameLst>
                                              <p:attrName>style.visibility</p:attrName>
                                            </p:attrNameLst>
                                          </p:cBhvr>
                                          <p:to>
                                            <p:strVal val="visible"/>
                                          </p:to>
                                        </p:set>
                                        <p:animEffect transition="in" filter="wipe(left)">
                                          <p:cBhvr>
                                            <p:cTn id="48" dur="500"/>
                                            <p:tgtEl>
                                              <p:spTgt spid="61"/>
                                            </p:tgtEl>
                                          </p:cBhvr>
                                        </p:animEffect>
                                      </p:childTnLst>
                                    </p:cTn>
                                  </p:par>
                                </p:childTnLst>
                              </p:cTn>
                            </p:par>
                            <p:par>
                              <p:cTn id="49" fill="hold">
                                <p:stCondLst>
                                  <p:cond delay="2500"/>
                                </p:stCondLst>
                                <p:childTnLst>
                                  <p:par>
                                    <p:cTn id="50" presetID="22" presetClass="entr" presetSubtype="4" fill="hold" grpId="0" nodeType="after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wipe(down)">
                                          <p:cBhvr>
                                            <p:cTn id="52" dur="500"/>
                                            <p:tgtEl>
                                              <p:spTgt spid="51"/>
                                            </p:tgtEl>
                                          </p:cBhvr>
                                        </p:animEffect>
                                      </p:childTnLst>
                                    </p:cTn>
                                  </p:par>
                                </p:childTnLst>
                              </p:cTn>
                            </p:par>
                            <p:par>
                              <p:cTn id="53" fill="hold">
                                <p:stCondLst>
                                  <p:cond delay="3000"/>
                                </p:stCondLst>
                                <p:childTnLst>
                                  <p:par>
                                    <p:cTn id="54" presetID="42" presetClass="entr" presetSubtype="0" fill="hold" grpId="0" nodeType="afterEffect">
                                      <p:stCondLst>
                                        <p:cond delay="0"/>
                                      </p:stCondLst>
                                      <p:childTnLst>
                                        <p:set>
                                          <p:cBhvr>
                                            <p:cTn id="55" dur="1" fill="hold">
                                              <p:stCondLst>
                                                <p:cond delay="0"/>
                                              </p:stCondLst>
                                            </p:cTn>
                                            <p:tgtEl>
                                              <p:spTgt spid="55"/>
                                            </p:tgtEl>
                                            <p:attrNameLst>
                                              <p:attrName>style.visibility</p:attrName>
                                            </p:attrNameLst>
                                          </p:cBhvr>
                                          <p:to>
                                            <p:strVal val="visible"/>
                                          </p:to>
                                        </p:set>
                                        <p:animEffect transition="in" filter="fade">
                                          <p:cBhvr>
                                            <p:cTn id="56" dur="1000"/>
                                            <p:tgtEl>
                                              <p:spTgt spid="55"/>
                                            </p:tgtEl>
                                          </p:cBhvr>
                                        </p:animEffect>
                                        <p:anim calcmode="lin" valueType="num">
                                          <p:cBhvr>
                                            <p:cTn id="57" dur="1000" fill="hold"/>
                                            <p:tgtEl>
                                              <p:spTgt spid="55"/>
                                            </p:tgtEl>
                                            <p:attrNameLst>
                                              <p:attrName>ppt_x</p:attrName>
                                            </p:attrNameLst>
                                          </p:cBhvr>
                                          <p:tavLst>
                                            <p:tav tm="0">
                                              <p:val>
                                                <p:strVal val="#ppt_x"/>
                                              </p:val>
                                            </p:tav>
                                            <p:tav tm="100000">
                                              <p:val>
                                                <p:strVal val="#ppt_x"/>
                                              </p:val>
                                            </p:tav>
                                          </p:tavLst>
                                        </p:anim>
                                        <p:anim calcmode="lin" valueType="num">
                                          <p:cBhvr>
                                            <p:cTn id="58" dur="1000" fill="hold"/>
                                            <p:tgtEl>
                                              <p:spTgt spid="55"/>
                                            </p:tgtEl>
                                            <p:attrNameLst>
                                              <p:attrName>ppt_y</p:attrName>
                                            </p:attrNameLst>
                                          </p:cBhvr>
                                          <p:tavLst>
                                            <p:tav tm="0">
                                              <p:val>
                                                <p:strVal val="#ppt_y+.1"/>
                                              </p:val>
                                            </p:tav>
                                            <p:tav tm="100000">
                                              <p:val>
                                                <p:strVal val="#ppt_y"/>
                                              </p:val>
                                            </p:tav>
                                          </p:tavLst>
                                        </p:anim>
                                      </p:childTnLst>
                                    </p:cTn>
                                  </p:par>
                                </p:childTnLst>
                              </p:cTn>
                            </p:par>
                            <p:par>
                              <p:cTn id="59" fill="hold">
                                <p:stCondLst>
                                  <p:cond delay="4000"/>
                                </p:stCondLst>
                                <p:childTnLst>
                                  <p:par>
                                    <p:cTn id="60" presetID="22" presetClass="entr" presetSubtype="8" fill="hold" nodeType="afterEffect">
                                      <p:stCondLst>
                                        <p:cond delay="0"/>
                                      </p:stCondLst>
                                      <p:childTnLst>
                                        <p:set>
                                          <p:cBhvr>
                                            <p:cTn id="61" dur="1" fill="hold">
                                              <p:stCondLst>
                                                <p:cond delay="0"/>
                                              </p:stCondLst>
                                            </p:cTn>
                                            <p:tgtEl>
                                              <p:spTgt spid="59"/>
                                            </p:tgtEl>
                                            <p:attrNameLst>
                                              <p:attrName>style.visibility</p:attrName>
                                            </p:attrNameLst>
                                          </p:cBhvr>
                                          <p:to>
                                            <p:strVal val="visible"/>
                                          </p:to>
                                        </p:set>
                                        <p:animEffect transition="in" filter="wipe(left)">
                                          <p:cBhvr>
                                            <p:cTn id="62" dur="500"/>
                                            <p:tgtEl>
                                              <p:spTgt spid="59"/>
                                            </p:tgtEl>
                                          </p:cBhvr>
                                        </p:animEffect>
                                      </p:childTnLst>
                                    </p:cTn>
                                  </p:par>
                                </p:childTnLst>
                              </p:cTn>
                            </p:par>
                            <p:par>
                              <p:cTn id="63" fill="hold">
                                <p:stCondLst>
                                  <p:cond delay="4500"/>
                                </p:stCondLst>
                                <p:childTnLst>
                                  <p:par>
                                    <p:cTn id="64" presetID="22" presetClass="entr" presetSubtype="8" fill="hold" grpId="0" nodeType="afterEffect">
                                      <p:stCondLst>
                                        <p:cond delay="0"/>
                                      </p:stCondLst>
                                      <p:childTnLst>
                                        <p:set>
                                          <p:cBhvr>
                                            <p:cTn id="65" dur="1" fill="hold">
                                              <p:stCondLst>
                                                <p:cond delay="0"/>
                                              </p:stCondLst>
                                            </p:cTn>
                                            <p:tgtEl>
                                              <p:spTgt spid="62"/>
                                            </p:tgtEl>
                                            <p:attrNameLst>
                                              <p:attrName>style.visibility</p:attrName>
                                            </p:attrNameLst>
                                          </p:cBhvr>
                                          <p:to>
                                            <p:strVal val="visible"/>
                                          </p:to>
                                        </p:set>
                                        <p:animEffect transition="in" filter="wipe(left)">
                                          <p:cBhvr>
                                            <p:cTn id="66" dur="500"/>
                                            <p:tgtEl>
                                              <p:spTgt spid="62"/>
                                            </p:tgtEl>
                                          </p:cBhvr>
                                        </p:animEffect>
                                      </p:childTnLst>
                                    </p:cTn>
                                  </p:par>
                                </p:childTnLst>
                              </p:cTn>
                            </p:par>
                            <p:par>
                              <p:cTn id="67" fill="hold">
                                <p:stCondLst>
                                  <p:cond delay="5000"/>
                                </p:stCondLst>
                                <p:childTnLst>
                                  <p:par>
                                    <p:cTn id="68" presetID="22" presetClass="entr" presetSubtype="4" fill="hold" grpId="0" nodeType="afterEffect">
                                      <p:stCondLst>
                                        <p:cond delay="0"/>
                                      </p:stCondLst>
                                      <p:childTnLst>
                                        <p:set>
                                          <p:cBhvr>
                                            <p:cTn id="69" dur="1" fill="hold">
                                              <p:stCondLst>
                                                <p:cond delay="0"/>
                                              </p:stCondLst>
                                            </p:cTn>
                                            <p:tgtEl>
                                              <p:spTgt spid="49"/>
                                            </p:tgtEl>
                                            <p:attrNameLst>
                                              <p:attrName>style.visibility</p:attrName>
                                            </p:attrNameLst>
                                          </p:cBhvr>
                                          <p:to>
                                            <p:strVal val="visible"/>
                                          </p:to>
                                        </p:set>
                                        <p:animEffect transition="in" filter="wipe(down)">
                                          <p:cBhvr>
                                            <p:cTn id="70" dur="500"/>
                                            <p:tgtEl>
                                              <p:spTgt spid="49"/>
                                            </p:tgtEl>
                                          </p:cBhvr>
                                        </p:animEffect>
                                      </p:childTnLst>
                                    </p:cTn>
                                  </p:par>
                                </p:childTnLst>
                              </p:cTn>
                            </p:par>
                            <p:par>
                              <p:cTn id="71" fill="hold">
                                <p:stCondLst>
                                  <p:cond delay="5500"/>
                                </p:stCondLst>
                                <p:childTnLst>
                                  <p:par>
                                    <p:cTn id="72" presetID="42" presetClass="entr" presetSubtype="0" fill="hold" grpId="0" nodeType="afterEffect">
                                      <p:stCondLst>
                                        <p:cond delay="0"/>
                                      </p:stCondLst>
                                      <p:childTnLst>
                                        <p:set>
                                          <p:cBhvr>
                                            <p:cTn id="73" dur="1" fill="hold">
                                              <p:stCondLst>
                                                <p:cond delay="0"/>
                                              </p:stCondLst>
                                            </p:cTn>
                                            <p:tgtEl>
                                              <p:spTgt spid="56"/>
                                            </p:tgtEl>
                                            <p:attrNameLst>
                                              <p:attrName>style.visibility</p:attrName>
                                            </p:attrNameLst>
                                          </p:cBhvr>
                                          <p:to>
                                            <p:strVal val="visible"/>
                                          </p:to>
                                        </p:set>
                                        <p:animEffect transition="in" filter="fade">
                                          <p:cBhvr>
                                            <p:cTn id="74" dur="1000"/>
                                            <p:tgtEl>
                                              <p:spTgt spid="56"/>
                                            </p:tgtEl>
                                          </p:cBhvr>
                                        </p:animEffect>
                                        <p:anim calcmode="lin" valueType="num">
                                          <p:cBhvr>
                                            <p:cTn id="75" dur="1000" fill="hold"/>
                                            <p:tgtEl>
                                              <p:spTgt spid="56"/>
                                            </p:tgtEl>
                                            <p:attrNameLst>
                                              <p:attrName>ppt_x</p:attrName>
                                            </p:attrNameLst>
                                          </p:cBhvr>
                                          <p:tavLst>
                                            <p:tav tm="0">
                                              <p:val>
                                                <p:strVal val="#ppt_x"/>
                                              </p:val>
                                            </p:tav>
                                            <p:tav tm="100000">
                                              <p:val>
                                                <p:strVal val="#ppt_x"/>
                                              </p:val>
                                            </p:tav>
                                          </p:tavLst>
                                        </p:anim>
                                        <p:anim calcmode="lin" valueType="num">
                                          <p:cBhvr>
                                            <p:cTn id="76" dur="1000" fill="hold"/>
                                            <p:tgtEl>
                                              <p:spTgt spid="56"/>
                                            </p:tgtEl>
                                            <p:attrNameLst>
                                              <p:attrName>ppt_y</p:attrName>
                                            </p:attrNameLst>
                                          </p:cBhvr>
                                          <p:tavLst>
                                            <p:tav tm="0">
                                              <p:val>
                                                <p:strVal val="#ppt_y+.1"/>
                                              </p:val>
                                            </p:tav>
                                            <p:tav tm="100000">
                                              <p:val>
                                                <p:strVal val="#ppt_y"/>
                                              </p:val>
                                            </p:tav>
                                          </p:tavLst>
                                        </p:anim>
                                      </p:childTnLst>
                                    </p:cTn>
                                  </p:par>
                                </p:childTnLst>
                              </p:cTn>
                            </p:par>
                            <p:par>
                              <p:cTn id="77" fill="hold">
                                <p:stCondLst>
                                  <p:cond delay="6500"/>
                                </p:stCondLst>
                                <p:childTnLst>
                                  <p:par>
                                    <p:cTn id="78" presetID="22" presetClass="entr" presetSubtype="8" fill="hold" nodeType="afterEffect">
                                      <p:stCondLst>
                                        <p:cond delay="0"/>
                                      </p:stCondLst>
                                      <p:childTnLst>
                                        <p:set>
                                          <p:cBhvr>
                                            <p:cTn id="79" dur="1" fill="hold">
                                              <p:stCondLst>
                                                <p:cond delay="0"/>
                                              </p:stCondLst>
                                            </p:cTn>
                                            <p:tgtEl>
                                              <p:spTgt spid="58"/>
                                            </p:tgtEl>
                                            <p:attrNameLst>
                                              <p:attrName>style.visibility</p:attrName>
                                            </p:attrNameLst>
                                          </p:cBhvr>
                                          <p:to>
                                            <p:strVal val="visible"/>
                                          </p:to>
                                        </p:set>
                                        <p:animEffect transition="in" filter="wipe(left)">
                                          <p:cBhvr>
                                            <p:cTn id="80" dur="500"/>
                                            <p:tgtEl>
                                              <p:spTgt spid="58"/>
                                            </p:tgtEl>
                                          </p:cBhvr>
                                        </p:animEffect>
                                      </p:childTnLst>
                                    </p:cTn>
                                  </p:par>
                                </p:childTnLst>
                              </p:cTn>
                            </p:par>
                            <p:par>
                              <p:cTn id="81" fill="hold">
                                <p:stCondLst>
                                  <p:cond delay="7000"/>
                                </p:stCondLst>
                                <p:childTnLst>
                                  <p:par>
                                    <p:cTn id="82" presetID="22" presetClass="entr" presetSubtype="8" fill="hold" grpId="0" nodeType="afterEffect">
                                      <p:stCondLst>
                                        <p:cond delay="0"/>
                                      </p:stCondLst>
                                      <p:childTnLst>
                                        <p:set>
                                          <p:cBhvr>
                                            <p:cTn id="83" dur="1" fill="hold">
                                              <p:stCondLst>
                                                <p:cond delay="0"/>
                                              </p:stCondLst>
                                            </p:cTn>
                                            <p:tgtEl>
                                              <p:spTgt spid="63"/>
                                            </p:tgtEl>
                                            <p:attrNameLst>
                                              <p:attrName>style.visibility</p:attrName>
                                            </p:attrNameLst>
                                          </p:cBhvr>
                                          <p:to>
                                            <p:strVal val="visible"/>
                                          </p:to>
                                        </p:set>
                                        <p:animEffect transition="in" filter="wipe(left)">
                                          <p:cBhvr>
                                            <p:cTn id="84" dur="500"/>
                                            <p:tgtEl>
                                              <p:spTgt spid="63"/>
                                            </p:tgtEl>
                                          </p:cBhvr>
                                        </p:animEffect>
                                      </p:childTnLst>
                                    </p:cTn>
                                  </p:par>
                                </p:childTnLst>
                              </p:cTn>
                            </p:par>
                            <p:par>
                              <p:cTn id="85" fill="hold">
                                <p:stCondLst>
                                  <p:cond delay="7500"/>
                                </p:stCondLst>
                                <p:childTnLst>
                                  <p:par>
                                    <p:cTn id="86" presetID="22" presetClass="entr" presetSubtype="4" fill="hold" grpId="0" nodeType="afterEffect">
                                      <p:stCondLst>
                                        <p:cond delay="0"/>
                                      </p:stCondLst>
                                      <p:childTnLst>
                                        <p:set>
                                          <p:cBhvr>
                                            <p:cTn id="87" dur="1" fill="hold">
                                              <p:stCondLst>
                                                <p:cond delay="0"/>
                                              </p:stCondLst>
                                            </p:cTn>
                                            <p:tgtEl>
                                              <p:spTgt spid="47"/>
                                            </p:tgtEl>
                                            <p:attrNameLst>
                                              <p:attrName>style.visibility</p:attrName>
                                            </p:attrNameLst>
                                          </p:cBhvr>
                                          <p:to>
                                            <p:strVal val="visible"/>
                                          </p:to>
                                        </p:set>
                                        <p:animEffect transition="in" filter="wipe(down)">
                                          <p:cBhvr>
                                            <p:cTn id="88" dur="500"/>
                                            <p:tgtEl>
                                              <p:spTgt spid="47"/>
                                            </p:tgtEl>
                                          </p:cBhvr>
                                        </p:animEffect>
                                      </p:childTnLst>
                                    </p:cTn>
                                  </p:par>
                                </p:childTnLst>
                              </p:cTn>
                            </p:par>
                            <p:par>
                              <p:cTn id="89" fill="hold">
                                <p:stCondLst>
                                  <p:cond delay="8000"/>
                                </p:stCondLst>
                                <p:childTnLst>
                                  <p:par>
                                    <p:cTn id="90" presetID="42" presetClass="entr" presetSubtype="0" fill="hold" grpId="0" nodeType="afterEffect">
                                      <p:stCondLst>
                                        <p:cond delay="0"/>
                                      </p:stCondLst>
                                      <p:childTnLst>
                                        <p:set>
                                          <p:cBhvr>
                                            <p:cTn id="91" dur="1" fill="hold">
                                              <p:stCondLst>
                                                <p:cond delay="0"/>
                                              </p:stCondLst>
                                            </p:cTn>
                                            <p:tgtEl>
                                              <p:spTgt spid="65"/>
                                            </p:tgtEl>
                                            <p:attrNameLst>
                                              <p:attrName>style.visibility</p:attrName>
                                            </p:attrNameLst>
                                          </p:cBhvr>
                                          <p:to>
                                            <p:strVal val="visible"/>
                                          </p:to>
                                        </p:set>
                                        <p:animEffect transition="in" filter="fade">
                                          <p:cBhvr>
                                            <p:cTn id="92" dur="1000"/>
                                            <p:tgtEl>
                                              <p:spTgt spid="65"/>
                                            </p:tgtEl>
                                          </p:cBhvr>
                                        </p:animEffect>
                                        <p:anim calcmode="lin" valueType="num">
                                          <p:cBhvr>
                                            <p:cTn id="93" dur="1000" fill="hold"/>
                                            <p:tgtEl>
                                              <p:spTgt spid="65"/>
                                            </p:tgtEl>
                                            <p:attrNameLst>
                                              <p:attrName>ppt_x</p:attrName>
                                            </p:attrNameLst>
                                          </p:cBhvr>
                                          <p:tavLst>
                                            <p:tav tm="0">
                                              <p:val>
                                                <p:strVal val="#ppt_x"/>
                                              </p:val>
                                            </p:tav>
                                            <p:tav tm="100000">
                                              <p:val>
                                                <p:strVal val="#ppt_x"/>
                                              </p:val>
                                            </p:tav>
                                          </p:tavLst>
                                        </p:anim>
                                        <p:anim calcmode="lin" valueType="num">
                                          <p:cBhvr>
                                            <p:cTn id="94" dur="1000" fill="hold"/>
                                            <p:tgtEl>
                                              <p:spTgt spid="65"/>
                                            </p:tgtEl>
                                            <p:attrNameLst>
                                              <p:attrName>ppt_y</p:attrName>
                                            </p:attrNameLst>
                                          </p:cBhvr>
                                          <p:tavLst>
                                            <p:tav tm="0">
                                              <p:val>
                                                <p:strVal val="#ppt_y+.1"/>
                                              </p:val>
                                            </p:tav>
                                            <p:tav tm="100000">
                                              <p:val>
                                                <p:strVal val="#ppt_y"/>
                                              </p:val>
                                            </p:tav>
                                          </p:tavLst>
                                        </p:anim>
                                      </p:childTnLst>
                                    </p:cTn>
                                  </p:par>
                                </p:childTnLst>
                              </p:cTn>
                            </p:par>
                            <p:par>
                              <p:cTn id="95" fill="hold">
                                <p:stCondLst>
                                  <p:cond delay="9000"/>
                                </p:stCondLst>
                                <p:childTnLst>
                                  <p:par>
                                    <p:cTn id="96" presetID="22" presetClass="entr" presetSubtype="8" fill="hold" nodeType="afterEffect">
                                      <p:stCondLst>
                                        <p:cond delay="0"/>
                                      </p:stCondLst>
                                      <p:childTnLst>
                                        <p:set>
                                          <p:cBhvr>
                                            <p:cTn id="97" dur="1" fill="hold">
                                              <p:stCondLst>
                                                <p:cond delay="0"/>
                                              </p:stCondLst>
                                            </p:cTn>
                                            <p:tgtEl>
                                              <p:spTgt spid="57"/>
                                            </p:tgtEl>
                                            <p:attrNameLst>
                                              <p:attrName>style.visibility</p:attrName>
                                            </p:attrNameLst>
                                          </p:cBhvr>
                                          <p:to>
                                            <p:strVal val="visible"/>
                                          </p:to>
                                        </p:set>
                                        <p:animEffect transition="in" filter="wipe(left)">
                                          <p:cBhvr>
                                            <p:cTn id="98" dur="500"/>
                                            <p:tgtEl>
                                              <p:spTgt spid="57"/>
                                            </p:tgtEl>
                                          </p:cBhvr>
                                        </p:animEffect>
                                      </p:childTnLst>
                                    </p:cTn>
                                  </p:par>
                                </p:childTnLst>
                              </p:cTn>
                            </p:par>
                            <p:par>
                              <p:cTn id="99" fill="hold">
                                <p:stCondLst>
                                  <p:cond delay="9500"/>
                                </p:stCondLst>
                                <p:childTnLst>
                                  <p:par>
                                    <p:cTn id="100" presetID="22" presetClass="entr" presetSubtype="8" fill="hold" grpId="0" nodeType="afterEffect">
                                      <p:stCondLst>
                                        <p:cond delay="0"/>
                                      </p:stCondLst>
                                      <p:childTnLst>
                                        <p:set>
                                          <p:cBhvr>
                                            <p:cTn id="101" dur="1" fill="hold">
                                              <p:stCondLst>
                                                <p:cond delay="0"/>
                                              </p:stCondLst>
                                            </p:cTn>
                                            <p:tgtEl>
                                              <p:spTgt spid="64"/>
                                            </p:tgtEl>
                                            <p:attrNameLst>
                                              <p:attrName>style.visibility</p:attrName>
                                            </p:attrNameLst>
                                          </p:cBhvr>
                                          <p:to>
                                            <p:strVal val="visible"/>
                                          </p:to>
                                        </p:set>
                                        <p:animEffect transition="in" filter="wipe(left)">
                                          <p:cBhvr>
                                            <p:cTn id="102"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6" grpId="0" animBg="1"/>
          <p:bldP spid="47" grpId="0" animBg="1"/>
          <p:bldP spid="48" grpId="0" animBg="1"/>
          <p:bldP spid="49" grpId="0" animBg="1"/>
          <p:bldP spid="50" grpId="0" animBg="1"/>
          <p:bldP spid="51" grpId="0" animBg="1"/>
          <p:bldP spid="52" grpId="0" animBg="1"/>
          <p:bldP spid="53" grpId="0" animBg="1"/>
          <p:bldP spid="54" grpId="0"/>
          <p:bldP spid="55" grpId="0"/>
          <p:bldP spid="56" grpId="0"/>
          <p:bldP spid="61" grpId="0"/>
          <p:bldP spid="62" grpId="0"/>
          <p:bldP spid="63" grpId="0"/>
          <p:bldP spid="64" grpId="0"/>
          <p:bldP spid="65"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Freeform 6"/>
          <p:cNvSpPr/>
          <p:nvPr/>
        </p:nvSpPr>
        <p:spPr bwMode="auto">
          <a:xfrm>
            <a:off x="1046871" y="3638674"/>
            <a:ext cx="5633137" cy="407829"/>
          </a:xfrm>
          <a:custGeom>
            <a:avLst/>
            <a:gdLst>
              <a:gd name="T0" fmla="*/ 5 w 374"/>
              <a:gd name="T1" fmla="*/ 0 h 27"/>
              <a:gd name="T2" fmla="*/ 369 w 374"/>
              <a:gd name="T3" fmla="*/ 0 h 27"/>
              <a:gd name="T4" fmla="*/ 374 w 374"/>
              <a:gd name="T5" fmla="*/ 4 h 27"/>
              <a:gd name="T6" fmla="*/ 374 w 374"/>
              <a:gd name="T7" fmla="*/ 23 h 27"/>
              <a:gd name="T8" fmla="*/ 369 w 374"/>
              <a:gd name="T9" fmla="*/ 27 h 27"/>
              <a:gd name="T10" fmla="*/ 5 w 374"/>
              <a:gd name="T11" fmla="*/ 27 h 27"/>
              <a:gd name="T12" fmla="*/ 0 w 374"/>
              <a:gd name="T13" fmla="*/ 23 h 27"/>
              <a:gd name="T14" fmla="*/ 0 w 374"/>
              <a:gd name="T15" fmla="*/ 4 h 27"/>
              <a:gd name="T16" fmla="*/ 5 w 374"/>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 h="27">
                <a:moveTo>
                  <a:pt x="5" y="0"/>
                </a:moveTo>
                <a:cubicBezTo>
                  <a:pt x="369" y="0"/>
                  <a:pt x="369" y="0"/>
                  <a:pt x="369" y="0"/>
                </a:cubicBezTo>
                <a:cubicBezTo>
                  <a:pt x="372" y="0"/>
                  <a:pt x="374" y="2"/>
                  <a:pt x="374" y="4"/>
                </a:cubicBezTo>
                <a:cubicBezTo>
                  <a:pt x="374" y="23"/>
                  <a:pt x="374" y="23"/>
                  <a:pt x="374" y="23"/>
                </a:cubicBezTo>
                <a:cubicBezTo>
                  <a:pt x="374" y="25"/>
                  <a:pt x="372" y="27"/>
                  <a:pt x="369" y="27"/>
                </a:cubicBezTo>
                <a:cubicBezTo>
                  <a:pt x="5" y="27"/>
                  <a:pt x="5" y="27"/>
                  <a:pt x="5" y="27"/>
                </a:cubicBezTo>
                <a:cubicBezTo>
                  <a:pt x="2" y="27"/>
                  <a:pt x="0" y="25"/>
                  <a:pt x="0" y="23"/>
                </a:cubicBezTo>
                <a:cubicBezTo>
                  <a:pt x="0" y="4"/>
                  <a:pt x="0" y="4"/>
                  <a:pt x="0" y="4"/>
                </a:cubicBezTo>
                <a:cubicBezTo>
                  <a:pt x="0" y="2"/>
                  <a:pt x="2" y="0"/>
                  <a:pt x="5"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1046871" y="3638674"/>
            <a:ext cx="2306782" cy="407829"/>
          </a:xfrm>
          <a:custGeom>
            <a:avLst/>
            <a:gdLst>
              <a:gd name="T0" fmla="*/ 5 w 153"/>
              <a:gd name="T1" fmla="*/ 0 h 27"/>
              <a:gd name="T2" fmla="*/ 149 w 153"/>
              <a:gd name="T3" fmla="*/ 0 h 27"/>
              <a:gd name="T4" fmla="*/ 153 w 153"/>
              <a:gd name="T5" fmla="*/ 4 h 27"/>
              <a:gd name="T6" fmla="*/ 153 w 153"/>
              <a:gd name="T7" fmla="*/ 23 h 27"/>
              <a:gd name="T8" fmla="*/ 149 w 153"/>
              <a:gd name="T9" fmla="*/ 27 h 27"/>
              <a:gd name="T10" fmla="*/ 5 w 153"/>
              <a:gd name="T11" fmla="*/ 27 h 27"/>
              <a:gd name="T12" fmla="*/ 0 w 153"/>
              <a:gd name="T13" fmla="*/ 23 h 27"/>
              <a:gd name="T14" fmla="*/ 0 w 153"/>
              <a:gd name="T15" fmla="*/ 4 h 27"/>
              <a:gd name="T16" fmla="*/ 5 w 153"/>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3" h="27">
                <a:moveTo>
                  <a:pt x="5" y="0"/>
                </a:moveTo>
                <a:cubicBezTo>
                  <a:pt x="149" y="0"/>
                  <a:pt x="149" y="0"/>
                  <a:pt x="149" y="0"/>
                </a:cubicBezTo>
                <a:cubicBezTo>
                  <a:pt x="151" y="0"/>
                  <a:pt x="153" y="2"/>
                  <a:pt x="153" y="4"/>
                </a:cubicBezTo>
                <a:cubicBezTo>
                  <a:pt x="153" y="23"/>
                  <a:pt x="153" y="23"/>
                  <a:pt x="153" y="23"/>
                </a:cubicBezTo>
                <a:cubicBezTo>
                  <a:pt x="153" y="25"/>
                  <a:pt x="151" y="27"/>
                  <a:pt x="149" y="27"/>
                </a:cubicBezTo>
                <a:cubicBezTo>
                  <a:pt x="5" y="27"/>
                  <a:pt x="5" y="27"/>
                  <a:pt x="5" y="27"/>
                </a:cubicBezTo>
                <a:cubicBezTo>
                  <a:pt x="2" y="27"/>
                  <a:pt x="0" y="25"/>
                  <a:pt x="0" y="23"/>
                </a:cubicBezTo>
                <a:cubicBezTo>
                  <a:pt x="0" y="4"/>
                  <a:pt x="0" y="4"/>
                  <a:pt x="0" y="4"/>
                </a:cubicBezTo>
                <a:cubicBezTo>
                  <a:pt x="0" y="2"/>
                  <a:pt x="2" y="0"/>
                  <a:pt x="5" y="0"/>
                </a:cubicBezTo>
                <a:close/>
              </a:path>
            </a:pathLst>
          </a:custGeom>
          <a:solidFill>
            <a:srgbClr val="ED4545"/>
          </a:solidFill>
          <a:ln>
            <a:noFill/>
          </a:ln>
        </p:spPr>
        <p:txBody>
          <a:bodyPr vert="horz" wrap="square" lIns="91440" tIns="45720" rIns="91440" bIns="45720" numCol="1" anchor="ctr" anchorCtr="0" compatLnSpc="1"/>
          <a:lstStyle/>
          <a:p>
            <a:pPr algn="r"/>
            <a:r>
              <a:rPr lang="en-US" altLang="zh-CN" sz="1600">
                <a:solidFill>
                  <a:schemeClr val="bg1"/>
                </a:solidFill>
                <a:latin typeface="微软雅黑" panose="020B0503020204020204" pitchFamily="34" charset="-122"/>
                <a:ea typeface="微软雅黑" panose="020B0503020204020204" pitchFamily="34" charset="-122"/>
              </a:rPr>
              <a:t>28743.76</a:t>
            </a: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5" name="Freeform 8"/>
          <p:cNvSpPr/>
          <p:nvPr/>
        </p:nvSpPr>
        <p:spPr bwMode="auto">
          <a:xfrm>
            <a:off x="1046871" y="4511682"/>
            <a:ext cx="5633137" cy="420573"/>
          </a:xfrm>
          <a:custGeom>
            <a:avLst/>
            <a:gdLst>
              <a:gd name="T0" fmla="*/ 5 w 374"/>
              <a:gd name="T1" fmla="*/ 0 h 28"/>
              <a:gd name="T2" fmla="*/ 369 w 374"/>
              <a:gd name="T3" fmla="*/ 0 h 28"/>
              <a:gd name="T4" fmla="*/ 374 w 374"/>
              <a:gd name="T5" fmla="*/ 5 h 28"/>
              <a:gd name="T6" fmla="*/ 374 w 374"/>
              <a:gd name="T7" fmla="*/ 23 h 28"/>
              <a:gd name="T8" fmla="*/ 369 w 374"/>
              <a:gd name="T9" fmla="*/ 28 h 28"/>
              <a:gd name="T10" fmla="*/ 5 w 374"/>
              <a:gd name="T11" fmla="*/ 28 h 28"/>
              <a:gd name="T12" fmla="*/ 0 w 374"/>
              <a:gd name="T13" fmla="*/ 23 h 28"/>
              <a:gd name="T14" fmla="*/ 0 w 374"/>
              <a:gd name="T15" fmla="*/ 5 h 28"/>
              <a:gd name="T16" fmla="*/ 5 w 374"/>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 h="28">
                <a:moveTo>
                  <a:pt x="5" y="0"/>
                </a:moveTo>
                <a:cubicBezTo>
                  <a:pt x="369" y="0"/>
                  <a:pt x="369" y="0"/>
                  <a:pt x="369" y="0"/>
                </a:cubicBezTo>
                <a:cubicBezTo>
                  <a:pt x="372" y="0"/>
                  <a:pt x="374" y="2"/>
                  <a:pt x="374" y="5"/>
                </a:cubicBezTo>
                <a:cubicBezTo>
                  <a:pt x="374" y="23"/>
                  <a:pt x="374" y="23"/>
                  <a:pt x="374" y="23"/>
                </a:cubicBezTo>
                <a:cubicBezTo>
                  <a:pt x="374" y="25"/>
                  <a:pt x="372" y="28"/>
                  <a:pt x="369" y="28"/>
                </a:cubicBezTo>
                <a:cubicBezTo>
                  <a:pt x="5" y="28"/>
                  <a:pt x="5" y="28"/>
                  <a:pt x="5" y="28"/>
                </a:cubicBezTo>
                <a:cubicBezTo>
                  <a:pt x="2" y="28"/>
                  <a:pt x="0" y="25"/>
                  <a:pt x="0" y="23"/>
                </a:cubicBezTo>
                <a:cubicBezTo>
                  <a:pt x="0" y="5"/>
                  <a:pt x="0" y="5"/>
                  <a:pt x="0" y="5"/>
                </a:cubicBezTo>
                <a:cubicBezTo>
                  <a:pt x="0" y="2"/>
                  <a:pt x="2" y="0"/>
                  <a:pt x="5"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6" name="Freeform 9"/>
          <p:cNvSpPr/>
          <p:nvPr/>
        </p:nvSpPr>
        <p:spPr bwMode="auto">
          <a:xfrm>
            <a:off x="1046871" y="5384691"/>
            <a:ext cx="5633137" cy="420573"/>
          </a:xfrm>
          <a:custGeom>
            <a:avLst/>
            <a:gdLst>
              <a:gd name="T0" fmla="*/ 5 w 374"/>
              <a:gd name="T1" fmla="*/ 0 h 28"/>
              <a:gd name="T2" fmla="*/ 369 w 374"/>
              <a:gd name="T3" fmla="*/ 0 h 28"/>
              <a:gd name="T4" fmla="*/ 374 w 374"/>
              <a:gd name="T5" fmla="*/ 5 h 28"/>
              <a:gd name="T6" fmla="*/ 374 w 374"/>
              <a:gd name="T7" fmla="*/ 23 h 28"/>
              <a:gd name="T8" fmla="*/ 369 w 374"/>
              <a:gd name="T9" fmla="*/ 28 h 28"/>
              <a:gd name="T10" fmla="*/ 5 w 374"/>
              <a:gd name="T11" fmla="*/ 28 h 28"/>
              <a:gd name="T12" fmla="*/ 0 w 374"/>
              <a:gd name="T13" fmla="*/ 23 h 28"/>
              <a:gd name="T14" fmla="*/ 0 w 374"/>
              <a:gd name="T15" fmla="*/ 5 h 28"/>
              <a:gd name="T16" fmla="*/ 5 w 374"/>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 h="28">
                <a:moveTo>
                  <a:pt x="5" y="0"/>
                </a:moveTo>
                <a:cubicBezTo>
                  <a:pt x="369" y="0"/>
                  <a:pt x="369" y="0"/>
                  <a:pt x="369" y="0"/>
                </a:cubicBezTo>
                <a:cubicBezTo>
                  <a:pt x="372" y="0"/>
                  <a:pt x="374" y="2"/>
                  <a:pt x="374" y="5"/>
                </a:cubicBezTo>
                <a:cubicBezTo>
                  <a:pt x="374" y="23"/>
                  <a:pt x="374" y="23"/>
                  <a:pt x="374" y="23"/>
                </a:cubicBezTo>
                <a:cubicBezTo>
                  <a:pt x="374" y="26"/>
                  <a:pt x="372" y="28"/>
                  <a:pt x="369" y="28"/>
                </a:cubicBezTo>
                <a:cubicBezTo>
                  <a:pt x="5" y="28"/>
                  <a:pt x="5" y="28"/>
                  <a:pt x="5" y="28"/>
                </a:cubicBezTo>
                <a:cubicBezTo>
                  <a:pt x="2" y="28"/>
                  <a:pt x="0" y="26"/>
                  <a:pt x="0" y="23"/>
                </a:cubicBezTo>
                <a:cubicBezTo>
                  <a:pt x="0" y="5"/>
                  <a:pt x="0" y="5"/>
                  <a:pt x="0" y="5"/>
                </a:cubicBezTo>
                <a:cubicBezTo>
                  <a:pt x="0" y="2"/>
                  <a:pt x="2" y="0"/>
                  <a:pt x="5" y="0"/>
                </a:cubicBezTo>
                <a:close/>
              </a:path>
            </a:pathLst>
          </a:custGeom>
          <a:solidFill>
            <a:srgbClr val="FFE0C9"/>
          </a:solidFill>
          <a:ln>
            <a:noFill/>
          </a:ln>
        </p:spPr>
        <p:txBody>
          <a:bodyPr vert="horz" wrap="square" lIns="91440" tIns="45720" rIns="91440" bIns="45720" numCol="1" anchor="t" anchorCtr="0" compatLnSpc="1"/>
          <a:lstStyle/>
          <a:p>
            <a:endParaRPr lang="zh-CN" altLang="en-US"/>
          </a:p>
        </p:txBody>
      </p:sp>
      <p:sp>
        <p:nvSpPr>
          <p:cNvPr id="7" name="Freeform 10"/>
          <p:cNvSpPr/>
          <p:nvPr/>
        </p:nvSpPr>
        <p:spPr bwMode="auto">
          <a:xfrm>
            <a:off x="1046871" y="4511682"/>
            <a:ext cx="4250342" cy="420573"/>
          </a:xfrm>
          <a:custGeom>
            <a:avLst/>
            <a:gdLst>
              <a:gd name="T0" fmla="*/ 5 w 282"/>
              <a:gd name="T1" fmla="*/ 0 h 28"/>
              <a:gd name="T2" fmla="*/ 277 w 282"/>
              <a:gd name="T3" fmla="*/ 0 h 28"/>
              <a:gd name="T4" fmla="*/ 282 w 282"/>
              <a:gd name="T5" fmla="*/ 4 h 28"/>
              <a:gd name="T6" fmla="*/ 282 w 282"/>
              <a:gd name="T7" fmla="*/ 23 h 28"/>
              <a:gd name="T8" fmla="*/ 277 w 282"/>
              <a:gd name="T9" fmla="*/ 28 h 28"/>
              <a:gd name="T10" fmla="*/ 5 w 282"/>
              <a:gd name="T11" fmla="*/ 28 h 28"/>
              <a:gd name="T12" fmla="*/ 0 w 282"/>
              <a:gd name="T13" fmla="*/ 23 h 28"/>
              <a:gd name="T14" fmla="*/ 0 w 282"/>
              <a:gd name="T15" fmla="*/ 4 h 28"/>
              <a:gd name="T16" fmla="*/ 5 w 282"/>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2" h="28">
                <a:moveTo>
                  <a:pt x="5" y="0"/>
                </a:moveTo>
                <a:cubicBezTo>
                  <a:pt x="277" y="0"/>
                  <a:pt x="277" y="0"/>
                  <a:pt x="277" y="0"/>
                </a:cubicBezTo>
                <a:cubicBezTo>
                  <a:pt x="279" y="0"/>
                  <a:pt x="282" y="2"/>
                  <a:pt x="282" y="4"/>
                </a:cubicBezTo>
                <a:cubicBezTo>
                  <a:pt x="282" y="23"/>
                  <a:pt x="282" y="23"/>
                  <a:pt x="282" y="23"/>
                </a:cubicBezTo>
                <a:cubicBezTo>
                  <a:pt x="282" y="25"/>
                  <a:pt x="279" y="28"/>
                  <a:pt x="277" y="28"/>
                </a:cubicBezTo>
                <a:cubicBezTo>
                  <a:pt x="5" y="28"/>
                  <a:pt x="5" y="28"/>
                  <a:pt x="5" y="28"/>
                </a:cubicBezTo>
                <a:cubicBezTo>
                  <a:pt x="2" y="28"/>
                  <a:pt x="0" y="25"/>
                  <a:pt x="0" y="23"/>
                </a:cubicBezTo>
                <a:cubicBezTo>
                  <a:pt x="0" y="4"/>
                  <a:pt x="0" y="4"/>
                  <a:pt x="0" y="4"/>
                </a:cubicBezTo>
                <a:cubicBezTo>
                  <a:pt x="0" y="2"/>
                  <a:pt x="2" y="0"/>
                  <a:pt x="5" y="0"/>
                </a:cubicBezTo>
                <a:close/>
              </a:path>
            </a:pathLst>
          </a:custGeom>
          <a:solidFill>
            <a:srgbClr val="ED4545"/>
          </a:solidFill>
          <a:ln>
            <a:noFill/>
          </a:ln>
        </p:spPr>
        <p:txBody>
          <a:bodyPr vert="horz" wrap="square" lIns="91440" tIns="45720" rIns="91440" bIns="45720" numCol="1" anchor="ctr" anchorCtr="0" compatLnSpc="1"/>
          <a:lstStyle/>
          <a:p>
            <a:pPr algn="r"/>
            <a:r>
              <a:rPr lang="en-US" altLang="zh-CN" sz="1600">
                <a:solidFill>
                  <a:schemeClr val="bg1"/>
                </a:solidFill>
                <a:latin typeface="微软雅黑" panose="020B0503020204020204" pitchFamily="34" charset="-122"/>
                <a:ea typeface="微软雅黑" panose="020B0503020204020204" pitchFamily="34" charset="-122"/>
              </a:rPr>
              <a:t>51443.98</a:t>
            </a: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8" name="Freeform 11"/>
          <p:cNvSpPr/>
          <p:nvPr/>
        </p:nvSpPr>
        <p:spPr bwMode="auto">
          <a:xfrm>
            <a:off x="1046871" y="5384691"/>
            <a:ext cx="3135185" cy="420573"/>
          </a:xfrm>
          <a:custGeom>
            <a:avLst/>
            <a:gdLst>
              <a:gd name="T0" fmla="*/ 5 w 208"/>
              <a:gd name="T1" fmla="*/ 0 h 28"/>
              <a:gd name="T2" fmla="*/ 204 w 208"/>
              <a:gd name="T3" fmla="*/ 0 h 28"/>
              <a:gd name="T4" fmla="*/ 208 w 208"/>
              <a:gd name="T5" fmla="*/ 5 h 28"/>
              <a:gd name="T6" fmla="*/ 208 w 208"/>
              <a:gd name="T7" fmla="*/ 23 h 28"/>
              <a:gd name="T8" fmla="*/ 204 w 208"/>
              <a:gd name="T9" fmla="*/ 28 h 28"/>
              <a:gd name="T10" fmla="*/ 5 w 208"/>
              <a:gd name="T11" fmla="*/ 28 h 28"/>
              <a:gd name="T12" fmla="*/ 0 w 208"/>
              <a:gd name="T13" fmla="*/ 23 h 28"/>
              <a:gd name="T14" fmla="*/ 0 w 208"/>
              <a:gd name="T15" fmla="*/ 5 h 28"/>
              <a:gd name="T16" fmla="*/ 5 w 208"/>
              <a:gd name="T17"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8">
                <a:moveTo>
                  <a:pt x="5" y="0"/>
                </a:moveTo>
                <a:cubicBezTo>
                  <a:pt x="204" y="0"/>
                  <a:pt x="204" y="0"/>
                  <a:pt x="204" y="0"/>
                </a:cubicBezTo>
                <a:cubicBezTo>
                  <a:pt x="206" y="0"/>
                  <a:pt x="208" y="2"/>
                  <a:pt x="208" y="5"/>
                </a:cubicBezTo>
                <a:cubicBezTo>
                  <a:pt x="208" y="23"/>
                  <a:pt x="208" y="23"/>
                  <a:pt x="208" y="23"/>
                </a:cubicBezTo>
                <a:cubicBezTo>
                  <a:pt x="208" y="26"/>
                  <a:pt x="206" y="28"/>
                  <a:pt x="204" y="28"/>
                </a:cubicBezTo>
                <a:cubicBezTo>
                  <a:pt x="5" y="28"/>
                  <a:pt x="5" y="28"/>
                  <a:pt x="5" y="28"/>
                </a:cubicBezTo>
                <a:cubicBezTo>
                  <a:pt x="2" y="28"/>
                  <a:pt x="0" y="26"/>
                  <a:pt x="0" y="23"/>
                </a:cubicBezTo>
                <a:cubicBezTo>
                  <a:pt x="0" y="5"/>
                  <a:pt x="0" y="5"/>
                  <a:pt x="0" y="5"/>
                </a:cubicBezTo>
                <a:cubicBezTo>
                  <a:pt x="0" y="2"/>
                  <a:pt x="2" y="0"/>
                  <a:pt x="5" y="0"/>
                </a:cubicBezTo>
                <a:close/>
              </a:path>
            </a:pathLst>
          </a:custGeom>
          <a:solidFill>
            <a:srgbClr val="ED4545"/>
          </a:solidFill>
          <a:ln>
            <a:noFill/>
          </a:ln>
        </p:spPr>
        <p:txBody>
          <a:bodyPr vert="horz" wrap="square" lIns="91440" tIns="45720" rIns="91440" bIns="45720" numCol="1" anchor="ctr" anchorCtr="0" compatLnSpc="1"/>
          <a:lstStyle/>
          <a:p>
            <a:pPr algn="r"/>
            <a:r>
              <a:rPr lang="en-US" altLang="zh-CN" sz="1600">
                <a:solidFill>
                  <a:schemeClr val="bg1"/>
                </a:solidFill>
                <a:latin typeface="微软雅黑" panose="020B0503020204020204" pitchFamily="34" charset="-122"/>
                <a:ea typeface="微软雅黑" panose="020B0503020204020204" pitchFamily="34" charset="-122"/>
              </a:rPr>
              <a:t>36618.46</a:t>
            </a: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9" name="TextBox 8"/>
          <p:cNvSpPr txBox="1"/>
          <p:nvPr/>
        </p:nvSpPr>
        <p:spPr>
          <a:xfrm>
            <a:off x="969620" y="1628800"/>
            <a:ext cx="5710388" cy="1052596"/>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这里，或者通过通过复制您的文本。您的内容打在这里，或者通过通过复制您的文本。您的内容打在这里，或者通过复制您的文本后，在此框中选择粘贴，并选择只保留文字。</a:t>
            </a:r>
          </a:p>
        </p:txBody>
      </p:sp>
      <p:sp>
        <p:nvSpPr>
          <p:cNvPr id="10" name="TextBox 9"/>
          <p:cNvSpPr txBox="1"/>
          <p:nvPr/>
        </p:nvSpPr>
        <p:spPr>
          <a:xfrm>
            <a:off x="1018321" y="3275955"/>
            <a:ext cx="1344292" cy="285078"/>
          </a:xfrm>
          <a:prstGeom prst="rect">
            <a:avLst/>
          </a:prstGeom>
          <a:noFill/>
        </p:spPr>
        <p:txBody>
          <a:bodyPr wrap="square" tIns="0" bIns="0" rtlCol="0" anchor="t">
            <a:spAutoFit/>
          </a:bodyPr>
          <a:lstStyle/>
          <a:p>
            <a:pPr>
              <a:lnSpc>
                <a:spcPct val="150000"/>
              </a:lnSpc>
            </a:pP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1" name="TextBox 10"/>
          <p:cNvSpPr txBox="1"/>
          <p:nvPr/>
        </p:nvSpPr>
        <p:spPr>
          <a:xfrm>
            <a:off x="1018321" y="4159101"/>
            <a:ext cx="1344292" cy="285078"/>
          </a:xfrm>
          <a:prstGeom prst="rect">
            <a:avLst/>
          </a:prstGeom>
          <a:noFill/>
        </p:spPr>
        <p:txBody>
          <a:bodyPr wrap="square" tIns="0" bIns="0" rtlCol="0" anchor="t">
            <a:spAutoFit/>
          </a:bodyPr>
          <a:lstStyle/>
          <a:p>
            <a:pPr>
              <a:lnSpc>
                <a:spcPct val="150000"/>
              </a:lnSpc>
            </a:pP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2" name="TextBox 11"/>
          <p:cNvSpPr txBox="1"/>
          <p:nvPr/>
        </p:nvSpPr>
        <p:spPr>
          <a:xfrm>
            <a:off x="1018321" y="5051232"/>
            <a:ext cx="1344292" cy="285078"/>
          </a:xfrm>
          <a:prstGeom prst="rect">
            <a:avLst/>
          </a:prstGeom>
          <a:noFill/>
        </p:spPr>
        <p:txBody>
          <a:bodyPr wrap="square" tIns="0" bIns="0" rtlCol="0" anchor="t">
            <a:spAutoFit/>
          </a:bodyPr>
          <a:lstStyle/>
          <a:p>
            <a:pPr>
              <a:lnSpc>
                <a:spcPct val="150000"/>
              </a:lnSpc>
            </a:pP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3" name="矩形 12"/>
          <p:cNvSpPr/>
          <p:nvPr/>
        </p:nvSpPr>
        <p:spPr>
          <a:xfrm>
            <a:off x="8615486" y="0"/>
            <a:ext cx="3574927" cy="6858000"/>
          </a:xfrm>
          <a:prstGeom prst="rect">
            <a:avLst/>
          </a:prstGeom>
          <a:solidFill>
            <a:srgbClr val="FF6D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3"/>
          <p:cNvSpPr txBox="1"/>
          <p:nvPr/>
        </p:nvSpPr>
        <p:spPr>
          <a:xfrm>
            <a:off x="8949957" y="736304"/>
            <a:ext cx="1452992" cy="553998"/>
          </a:xfrm>
          <a:prstGeom prst="rect">
            <a:avLst/>
          </a:prstGeom>
          <a:noFill/>
        </p:spPr>
        <p:txBody>
          <a:bodyPr wrap="square" rtlCol="0">
            <a:spAutoFit/>
          </a:bodyPr>
          <a:lstStyle/>
          <a:p>
            <a:pPr>
              <a:lnSpc>
                <a:spcPct val="150000"/>
              </a:lnSpc>
            </a:pPr>
            <a:r>
              <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添加标题</a:t>
            </a:r>
          </a:p>
        </p:txBody>
      </p:sp>
      <p:sp>
        <p:nvSpPr>
          <p:cNvPr id="15" name="TextBox 14"/>
          <p:cNvSpPr txBox="1"/>
          <p:nvPr/>
        </p:nvSpPr>
        <p:spPr>
          <a:xfrm>
            <a:off x="8949957" y="1312368"/>
            <a:ext cx="2689865" cy="812530"/>
          </a:xfrm>
          <a:prstGeom prst="rect">
            <a:avLst/>
          </a:prstGeom>
          <a:noFill/>
        </p:spPr>
        <p:txBody>
          <a:bodyPr wrap="square" rtlCol="0">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bg1"/>
                </a:solidFill>
                <a:latin typeface="微软雅黑" panose="020B0503020204020204" pitchFamily="34" charset="-122"/>
                <a:ea typeface="微软雅黑" panose="020B0503020204020204" pitchFamily="34" charset="-122"/>
              </a:rPr>
              <a:t>文字。</a:t>
            </a:r>
          </a:p>
        </p:txBody>
      </p:sp>
      <p:sp>
        <p:nvSpPr>
          <p:cNvPr id="16" name="TextBox 15"/>
          <p:cNvSpPr txBox="1"/>
          <p:nvPr/>
        </p:nvSpPr>
        <p:spPr>
          <a:xfrm>
            <a:off x="8949957" y="2314614"/>
            <a:ext cx="1452992" cy="553998"/>
          </a:xfrm>
          <a:prstGeom prst="rect">
            <a:avLst/>
          </a:prstGeom>
          <a:noFill/>
        </p:spPr>
        <p:txBody>
          <a:bodyPr wrap="square" rtlCol="0">
            <a:spAutoFit/>
          </a:bodyPr>
          <a:lstStyle/>
          <a:p>
            <a:pPr>
              <a:lnSpc>
                <a:spcPct val="150000"/>
              </a:lnSpc>
            </a:pPr>
            <a:r>
              <a:rPr lang="zh-CN" altLang="en-US" sz="20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添加标题</a:t>
            </a:r>
          </a:p>
        </p:txBody>
      </p:sp>
      <p:sp>
        <p:nvSpPr>
          <p:cNvPr id="17" name="TextBox 16"/>
          <p:cNvSpPr txBox="1"/>
          <p:nvPr/>
        </p:nvSpPr>
        <p:spPr>
          <a:xfrm>
            <a:off x="8949957" y="2890678"/>
            <a:ext cx="2689865" cy="812530"/>
          </a:xfrm>
          <a:prstGeom prst="rect">
            <a:avLst/>
          </a:prstGeom>
          <a:noFill/>
        </p:spPr>
        <p:txBody>
          <a:bodyPr wrap="square" rtlCol="0">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bg1"/>
                </a:solidFill>
                <a:latin typeface="微软雅黑" panose="020B0503020204020204" pitchFamily="34" charset="-122"/>
                <a:ea typeface="微软雅黑" panose="020B0503020204020204" pitchFamily="34" charset="-122"/>
              </a:rPr>
              <a:t>文字。</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left)">
                                      <p:cBhvr>
                                        <p:cTn id="16" dur="500"/>
                                        <p:tgtEl>
                                          <p:spTgt spid="9"/>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wipe(left)">
                                      <p:cBhvr>
                                        <p:cTn id="20" dur="500"/>
                                        <p:tgtEl>
                                          <p:spTgt spid="3"/>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wipe(left)">
                                      <p:cBhvr>
                                        <p:cTn id="26" dur="500"/>
                                        <p:tgtEl>
                                          <p:spTgt spid="6"/>
                                        </p:tgtEl>
                                      </p:cBhvr>
                                    </p:animEffect>
                                  </p:childTnLst>
                                </p:cTn>
                              </p:par>
                            </p:childTnLst>
                          </p:cTn>
                        </p:par>
                        <p:par>
                          <p:cTn id="27" fill="hold">
                            <p:stCondLst>
                              <p:cond delay="1000"/>
                            </p:stCondLst>
                            <p:childTnLst>
                              <p:par>
                                <p:cTn id="28" presetID="42" presetClass="entr" presetSubtype="0"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1000"/>
                                        <p:tgtEl>
                                          <p:spTgt spid="10"/>
                                        </p:tgtEl>
                                      </p:cBhvr>
                                    </p:animEffect>
                                    <p:anim calcmode="lin" valueType="num">
                                      <p:cBhvr>
                                        <p:cTn id="31" dur="1000" fill="hold"/>
                                        <p:tgtEl>
                                          <p:spTgt spid="10"/>
                                        </p:tgtEl>
                                        <p:attrNameLst>
                                          <p:attrName>ppt_x</p:attrName>
                                        </p:attrNameLst>
                                      </p:cBhvr>
                                      <p:tavLst>
                                        <p:tav tm="0">
                                          <p:val>
                                            <p:strVal val="#ppt_x"/>
                                          </p:val>
                                        </p:tav>
                                        <p:tav tm="100000">
                                          <p:val>
                                            <p:strVal val="#ppt_x"/>
                                          </p:val>
                                        </p:tav>
                                      </p:tavLst>
                                    </p:anim>
                                    <p:anim calcmode="lin" valueType="num">
                                      <p:cBhvr>
                                        <p:cTn id="32" dur="1000" fill="hold"/>
                                        <p:tgtEl>
                                          <p:spTgt spid="10"/>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1000"/>
                                        <p:tgtEl>
                                          <p:spTgt spid="11"/>
                                        </p:tgtEl>
                                      </p:cBhvr>
                                    </p:animEffect>
                                    <p:anim calcmode="lin" valueType="num">
                                      <p:cBhvr>
                                        <p:cTn id="36" dur="1000" fill="hold"/>
                                        <p:tgtEl>
                                          <p:spTgt spid="11"/>
                                        </p:tgtEl>
                                        <p:attrNameLst>
                                          <p:attrName>ppt_x</p:attrName>
                                        </p:attrNameLst>
                                      </p:cBhvr>
                                      <p:tavLst>
                                        <p:tav tm="0">
                                          <p:val>
                                            <p:strVal val="#ppt_x"/>
                                          </p:val>
                                        </p:tav>
                                        <p:tav tm="100000">
                                          <p:val>
                                            <p:strVal val="#ppt_x"/>
                                          </p:val>
                                        </p:tav>
                                      </p:tavLst>
                                    </p:anim>
                                    <p:anim calcmode="lin" valueType="num">
                                      <p:cBhvr>
                                        <p:cTn id="37" dur="1000" fill="hold"/>
                                        <p:tgtEl>
                                          <p:spTgt spid="11"/>
                                        </p:tgtEl>
                                        <p:attrNameLst>
                                          <p:attrName>ppt_y</p:attrName>
                                        </p:attrNameLst>
                                      </p:cBhvr>
                                      <p:tavLst>
                                        <p:tav tm="0">
                                          <p:val>
                                            <p:strVal val="#ppt_y+.1"/>
                                          </p:val>
                                        </p:tav>
                                        <p:tav tm="100000">
                                          <p:val>
                                            <p:strVal val="#ppt_y"/>
                                          </p:val>
                                        </p:tav>
                                      </p:tavLst>
                                    </p:anim>
                                  </p:childTnLst>
                                </p:cTn>
                              </p:par>
                              <p:par>
                                <p:cTn id="38" presetID="42" presetClass="entr" presetSubtype="0" fill="hold" grpId="0" nodeType="with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1000"/>
                                        <p:tgtEl>
                                          <p:spTgt spid="12"/>
                                        </p:tgtEl>
                                      </p:cBhvr>
                                    </p:animEffect>
                                    <p:anim calcmode="lin" valueType="num">
                                      <p:cBhvr>
                                        <p:cTn id="41" dur="1000" fill="hold"/>
                                        <p:tgtEl>
                                          <p:spTgt spid="12"/>
                                        </p:tgtEl>
                                        <p:attrNameLst>
                                          <p:attrName>ppt_x</p:attrName>
                                        </p:attrNameLst>
                                      </p:cBhvr>
                                      <p:tavLst>
                                        <p:tav tm="0">
                                          <p:val>
                                            <p:strVal val="#ppt_x"/>
                                          </p:val>
                                        </p:tav>
                                        <p:tav tm="100000">
                                          <p:val>
                                            <p:strVal val="#ppt_x"/>
                                          </p:val>
                                        </p:tav>
                                      </p:tavLst>
                                    </p:anim>
                                    <p:anim calcmode="lin" valueType="num">
                                      <p:cBhvr>
                                        <p:cTn id="42" dur="1000" fill="hold"/>
                                        <p:tgtEl>
                                          <p:spTgt spid="12"/>
                                        </p:tgtEl>
                                        <p:attrNameLst>
                                          <p:attrName>ppt_y</p:attrName>
                                        </p:attrNameLst>
                                      </p:cBhvr>
                                      <p:tavLst>
                                        <p:tav tm="0">
                                          <p:val>
                                            <p:strVal val="#ppt_y+.1"/>
                                          </p:val>
                                        </p:tav>
                                        <p:tav tm="100000">
                                          <p:val>
                                            <p:strVal val="#ppt_y"/>
                                          </p:val>
                                        </p:tav>
                                      </p:tavLst>
                                    </p:anim>
                                  </p:childTnLst>
                                </p:cTn>
                              </p:par>
                            </p:childTnLst>
                          </p:cTn>
                        </p:par>
                        <p:par>
                          <p:cTn id="43" fill="hold">
                            <p:stCondLst>
                              <p:cond delay="2000"/>
                            </p:stCondLst>
                            <p:childTnLst>
                              <p:par>
                                <p:cTn id="44" presetID="22" presetClass="entr" presetSubtype="8" fill="hold" grpId="0" nodeType="after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wipe(left)">
                                      <p:cBhvr>
                                        <p:cTn id="46" dur="500"/>
                                        <p:tgtEl>
                                          <p:spTgt spid="4"/>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7"/>
                                        </p:tgtEl>
                                        <p:attrNameLst>
                                          <p:attrName>style.visibility</p:attrName>
                                        </p:attrNameLst>
                                      </p:cBhvr>
                                      <p:to>
                                        <p:strVal val="visible"/>
                                      </p:to>
                                    </p:set>
                                    <p:animEffect transition="in" filter="wipe(left)">
                                      <p:cBhvr>
                                        <p:cTn id="49" dur="500"/>
                                        <p:tgtEl>
                                          <p:spTgt spid="7"/>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left)">
                                      <p:cBhvr>
                                        <p:cTn id="52" dur="500"/>
                                        <p:tgtEl>
                                          <p:spTgt spid="8"/>
                                        </p:tgtEl>
                                      </p:cBhvr>
                                    </p:animEffect>
                                  </p:childTnLst>
                                </p:cTn>
                              </p:par>
                            </p:childTnLst>
                          </p:cTn>
                        </p:par>
                      </p:childTnLst>
                    </p:cTn>
                  </p:par>
                  <p:par>
                    <p:cTn id="53" fill="hold">
                      <p:stCondLst>
                        <p:cond delay="indefinite"/>
                      </p:stCondLst>
                      <p:childTnLst>
                        <p:par>
                          <p:cTn id="54" fill="hold">
                            <p:stCondLst>
                              <p:cond delay="0"/>
                            </p:stCondLst>
                            <p:childTnLst>
                              <p:par>
                                <p:cTn id="55" presetID="2" presetClass="entr" presetSubtype="2" decel="100000"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additive="base">
                                        <p:cTn id="57" dur="500" fill="hold"/>
                                        <p:tgtEl>
                                          <p:spTgt spid="13"/>
                                        </p:tgtEl>
                                        <p:attrNameLst>
                                          <p:attrName>ppt_x</p:attrName>
                                        </p:attrNameLst>
                                      </p:cBhvr>
                                      <p:tavLst>
                                        <p:tav tm="0">
                                          <p:val>
                                            <p:strVal val="1+#ppt_w/2"/>
                                          </p:val>
                                        </p:tav>
                                        <p:tav tm="100000">
                                          <p:val>
                                            <p:strVal val="#ppt_x"/>
                                          </p:val>
                                        </p:tav>
                                      </p:tavLst>
                                    </p:anim>
                                    <p:anim calcmode="lin" valueType="num">
                                      <p:cBhvr additive="base">
                                        <p:cTn id="58" dur="500" fill="hold"/>
                                        <p:tgtEl>
                                          <p:spTgt spid="13"/>
                                        </p:tgtEl>
                                        <p:attrNameLst>
                                          <p:attrName>ppt_y</p:attrName>
                                        </p:attrNameLst>
                                      </p:cBhvr>
                                      <p:tavLst>
                                        <p:tav tm="0">
                                          <p:val>
                                            <p:strVal val="#ppt_y"/>
                                          </p:val>
                                        </p:tav>
                                        <p:tav tm="100000">
                                          <p:val>
                                            <p:strVal val="#ppt_y"/>
                                          </p:val>
                                        </p:tav>
                                      </p:tavLst>
                                    </p:anim>
                                  </p:childTnLst>
                                </p:cTn>
                              </p:par>
                            </p:childTnLst>
                          </p:cTn>
                        </p:par>
                        <p:par>
                          <p:cTn id="59" fill="hold">
                            <p:stCondLst>
                              <p:cond delay="500"/>
                            </p:stCondLst>
                            <p:childTnLst>
                              <p:par>
                                <p:cTn id="60" presetID="47" presetClass="entr" presetSubtype="0" fill="hold" grpId="0" nodeType="after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fade">
                                      <p:cBhvr>
                                        <p:cTn id="62" dur="1000"/>
                                        <p:tgtEl>
                                          <p:spTgt spid="14"/>
                                        </p:tgtEl>
                                      </p:cBhvr>
                                    </p:animEffect>
                                    <p:anim calcmode="lin" valueType="num">
                                      <p:cBhvr>
                                        <p:cTn id="63" dur="1000" fill="hold"/>
                                        <p:tgtEl>
                                          <p:spTgt spid="14"/>
                                        </p:tgtEl>
                                        <p:attrNameLst>
                                          <p:attrName>ppt_x</p:attrName>
                                        </p:attrNameLst>
                                      </p:cBhvr>
                                      <p:tavLst>
                                        <p:tav tm="0">
                                          <p:val>
                                            <p:strVal val="#ppt_x"/>
                                          </p:val>
                                        </p:tav>
                                        <p:tav tm="100000">
                                          <p:val>
                                            <p:strVal val="#ppt_x"/>
                                          </p:val>
                                        </p:tav>
                                      </p:tavLst>
                                    </p:anim>
                                    <p:anim calcmode="lin" valueType="num">
                                      <p:cBhvr>
                                        <p:cTn id="64" dur="1000" fill="hold"/>
                                        <p:tgtEl>
                                          <p:spTgt spid="14"/>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1000"/>
                                        <p:tgtEl>
                                          <p:spTgt spid="15"/>
                                        </p:tgtEl>
                                      </p:cBhvr>
                                    </p:animEffect>
                                    <p:anim calcmode="lin" valueType="num">
                                      <p:cBhvr>
                                        <p:cTn id="68" dur="1000" fill="hold"/>
                                        <p:tgtEl>
                                          <p:spTgt spid="15"/>
                                        </p:tgtEl>
                                        <p:attrNameLst>
                                          <p:attrName>ppt_x</p:attrName>
                                        </p:attrNameLst>
                                      </p:cBhvr>
                                      <p:tavLst>
                                        <p:tav tm="0">
                                          <p:val>
                                            <p:strVal val="#ppt_x"/>
                                          </p:val>
                                        </p:tav>
                                        <p:tav tm="100000">
                                          <p:val>
                                            <p:strVal val="#ppt_x"/>
                                          </p:val>
                                        </p:tav>
                                      </p:tavLst>
                                    </p:anim>
                                    <p:anim calcmode="lin" valueType="num">
                                      <p:cBhvr>
                                        <p:cTn id="69" dur="1000" fill="hold"/>
                                        <p:tgtEl>
                                          <p:spTgt spid="15"/>
                                        </p:tgtEl>
                                        <p:attrNameLst>
                                          <p:attrName>ppt_y</p:attrName>
                                        </p:attrNameLst>
                                      </p:cBhvr>
                                      <p:tavLst>
                                        <p:tav tm="0">
                                          <p:val>
                                            <p:strVal val="#ppt_y+.1"/>
                                          </p:val>
                                        </p:tav>
                                        <p:tav tm="100000">
                                          <p:val>
                                            <p:strVal val="#ppt_y"/>
                                          </p:val>
                                        </p:tav>
                                      </p:tavLst>
                                    </p:anim>
                                  </p:childTnLst>
                                </p:cTn>
                              </p:par>
                            </p:childTnLst>
                          </p:cTn>
                        </p:par>
                        <p:par>
                          <p:cTn id="70" fill="hold">
                            <p:stCondLst>
                              <p:cond delay="1500"/>
                            </p:stCondLst>
                            <p:childTnLst>
                              <p:par>
                                <p:cTn id="71" presetID="47" presetClass="entr" presetSubtype="0" fill="hold" grpId="0" nodeType="after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fade">
                                      <p:cBhvr>
                                        <p:cTn id="73" dur="1000"/>
                                        <p:tgtEl>
                                          <p:spTgt spid="16"/>
                                        </p:tgtEl>
                                      </p:cBhvr>
                                    </p:animEffect>
                                    <p:anim calcmode="lin" valueType="num">
                                      <p:cBhvr>
                                        <p:cTn id="74" dur="1000" fill="hold"/>
                                        <p:tgtEl>
                                          <p:spTgt spid="16"/>
                                        </p:tgtEl>
                                        <p:attrNameLst>
                                          <p:attrName>ppt_x</p:attrName>
                                        </p:attrNameLst>
                                      </p:cBhvr>
                                      <p:tavLst>
                                        <p:tav tm="0">
                                          <p:val>
                                            <p:strVal val="#ppt_x"/>
                                          </p:val>
                                        </p:tav>
                                        <p:tav tm="100000">
                                          <p:val>
                                            <p:strVal val="#ppt_x"/>
                                          </p:val>
                                        </p:tav>
                                      </p:tavLst>
                                    </p:anim>
                                    <p:anim calcmode="lin" valueType="num">
                                      <p:cBhvr>
                                        <p:cTn id="75" dur="1000" fill="hold"/>
                                        <p:tgtEl>
                                          <p:spTgt spid="16"/>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17"/>
                                        </p:tgtEl>
                                        <p:attrNameLst>
                                          <p:attrName>style.visibility</p:attrName>
                                        </p:attrNameLst>
                                      </p:cBhvr>
                                      <p:to>
                                        <p:strVal val="visible"/>
                                      </p:to>
                                    </p:set>
                                    <p:animEffect transition="in" filter="fade">
                                      <p:cBhvr>
                                        <p:cTn id="78" dur="1000"/>
                                        <p:tgtEl>
                                          <p:spTgt spid="17"/>
                                        </p:tgtEl>
                                      </p:cBhvr>
                                    </p:animEffect>
                                    <p:anim calcmode="lin" valueType="num">
                                      <p:cBhvr>
                                        <p:cTn id="79" dur="1000" fill="hold"/>
                                        <p:tgtEl>
                                          <p:spTgt spid="17"/>
                                        </p:tgtEl>
                                        <p:attrNameLst>
                                          <p:attrName>ppt_x</p:attrName>
                                        </p:attrNameLst>
                                      </p:cBhvr>
                                      <p:tavLst>
                                        <p:tav tm="0">
                                          <p:val>
                                            <p:strVal val="#ppt_x"/>
                                          </p:val>
                                        </p:tav>
                                        <p:tav tm="100000">
                                          <p:val>
                                            <p:strVal val="#ppt_x"/>
                                          </p:val>
                                        </p:tav>
                                      </p:tavLst>
                                    </p:anim>
                                    <p:anim calcmode="lin" valueType="num">
                                      <p:cBhvr>
                                        <p:cTn id="80"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p:bldP spid="10" grpId="0"/>
      <p:bldP spid="11" grpId="0"/>
      <p:bldP spid="12" grpId="0"/>
      <p:bldP spid="13" grpId="0" animBg="1"/>
      <p:bldP spid="14" grpId="0"/>
      <p:bldP spid="15" grpId="0"/>
      <p:bldP spid="16" grpId="0"/>
      <p:bldP spid="1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矩形 14"/>
          <p:cNvSpPr/>
          <p:nvPr/>
        </p:nvSpPr>
        <p:spPr>
          <a:xfrm flipV="1">
            <a:off x="0" y="3787071"/>
            <a:ext cx="4110087" cy="245721"/>
          </a:xfrm>
          <a:custGeom>
            <a:avLst/>
            <a:gdLst/>
            <a:ahLst/>
            <a:cxnLst/>
            <a:rect l="l" t="t" r="r" b="b"/>
            <a:pathLst>
              <a:path w="4571707" h="242218">
                <a:moveTo>
                  <a:pt x="0" y="242218"/>
                </a:moveTo>
                <a:lnTo>
                  <a:pt x="4571707" y="242218"/>
                </a:lnTo>
                <a:lnTo>
                  <a:pt x="4571707" y="0"/>
                </a:lnTo>
                <a:lnTo>
                  <a:pt x="0" y="0"/>
                </a:lnTo>
                <a:close/>
              </a:path>
            </a:pathLst>
          </a:custGeom>
          <a:solidFill>
            <a:srgbClr val="ED454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lt1"/>
              </a:solidFill>
            </a:endParaRPr>
          </a:p>
        </p:txBody>
      </p:sp>
      <p:grpSp>
        <p:nvGrpSpPr>
          <p:cNvPr id="4" name="组合 3"/>
          <p:cNvGrpSpPr/>
          <p:nvPr/>
        </p:nvGrpSpPr>
        <p:grpSpPr>
          <a:xfrm>
            <a:off x="3225639" y="3788500"/>
            <a:ext cx="1752329" cy="1748619"/>
            <a:chOff x="3225639" y="4543564"/>
            <a:chExt cx="1752329" cy="1748619"/>
          </a:xfrm>
        </p:grpSpPr>
        <p:sp>
          <p:nvSpPr>
            <p:cNvPr id="5" name="椭圆 4"/>
            <p:cNvSpPr/>
            <p:nvPr/>
          </p:nvSpPr>
          <p:spPr>
            <a:xfrm flipV="1">
              <a:off x="3225639" y="4543565"/>
              <a:ext cx="1735762" cy="1734334"/>
            </a:xfrm>
            <a:prstGeom prst="ellipse">
              <a:avLst/>
            </a:prstGeom>
            <a:solidFill>
              <a:srgbClr val="ED454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lt1"/>
                </a:solidFill>
              </a:endParaRPr>
            </a:p>
          </p:txBody>
        </p:sp>
        <p:sp>
          <p:nvSpPr>
            <p:cNvPr id="6" name="椭圆 5"/>
            <p:cNvSpPr/>
            <p:nvPr/>
          </p:nvSpPr>
          <p:spPr>
            <a:xfrm rot="10800000" flipV="1">
              <a:off x="3467830" y="4786206"/>
              <a:ext cx="1284515" cy="1284516"/>
            </a:xfrm>
            <a:prstGeom prst="ellipse">
              <a:avLst/>
            </a:prstGeom>
            <a:solidFill>
              <a:sysClr val="window" lastClr="FFFFFF"/>
            </a:solidFill>
            <a:ln w="25400" cap="flat" cmpd="sng" algn="ctr">
              <a:noFill/>
              <a:prstDash val="solid"/>
            </a:ln>
            <a:effectLst/>
          </p:spPr>
          <p:txBody>
            <a:bodyPr tIns="36000" anchor="ctr" anchorCtr="1"/>
            <a:lstStyle/>
            <a:p>
              <a:pPr lvl="0" algn="ctr">
                <a:defRPr/>
              </a:pPr>
              <a:r>
                <a:rPr lang="en-US" altLang="zh-CN" sz="4000" b="1" kern="0">
                  <a:solidFill>
                    <a:srgbClr val="ED4545"/>
                  </a:solidFill>
                  <a:latin typeface="Bebas" pitchFamily="2" charset="0"/>
                  <a:ea typeface="微软雅黑" panose="020B0503020204020204" pitchFamily="34" charset="-122"/>
                </a:rPr>
                <a:t>02</a:t>
              </a:r>
              <a:endParaRPr lang="zh-CN" altLang="en-US" sz="4000" b="1" kern="0">
                <a:solidFill>
                  <a:srgbClr val="ED4545"/>
                </a:solidFill>
                <a:latin typeface="Bebas" pitchFamily="2" charset="0"/>
                <a:ea typeface="微软雅黑" panose="020B0503020204020204" pitchFamily="34" charset="-122"/>
              </a:endParaRPr>
            </a:p>
          </p:txBody>
        </p:sp>
        <p:sp>
          <p:nvSpPr>
            <p:cNvPr id="7" name="椭圆 7"/>
            <p:cNvSpPr/>
            <p:nvPr/>
          </p:nvSpPr>
          <p:spPr>
            <a:xfrm flipV="1">
              <a:off x="3225639" y="4543564"/>
              <a:ext cx="1752329" cy="1748619"/>
            </a:xfrm>
            <a:custGeom>
              <a:avLst/>
              <a:gdLst/>
              <a:ahLst/>
              <a:cxnLst/>
              <a:rect l="l" t="t" r="r" b="b"/>
              <a:pathLst>
                <a:path w="1912832" h="1912832">
                  <a:moveTo>
                    <a:pt x="935980" y="1911800"/>
                  </a:moveTo>
                  <a:lnTo>
                    <a:pt x="976853" y="1911800"/>
                  </a:lnTo>
                  <a:cubicBezTo>
                    <a:pt x="970069" y="1912760"/>
                    <a:pt x="963251" y="1912832"/>
                    <a:pt x="956416" y="1912832"/>
                  </a:cubicBezTo>
                  <a:close/>
                  <a:moveTo>
                    <a:pt x="956416" y="0"/>
                  </a:moveTo>
                  <a:cubicBezTo>
                    <a:pt x="1484630" y="0"/>
                    <a:pt x="1912832" y="428202"/>
                    <a:pt x="1912832" y="956416"/>
                  </a:cubicBezTo>
                  <a:cubicBezTo>
                    <a:pt x="1912832" y="1170689"/>
                    <a:pt x="1842369" y="1368505"/>
                    <a:pt x="1720739" y="1526006"/>
                  </a:cubicBezTo>
                  <a:lnTo>
                    <a:pt x="1349730" y="1526006"/>
                  </a:lnTo>
                  <a:cubicBezTo>
                    <a:pt x="1540498" y="1399457"/>
                    <a:pt x="1666032" y="1182682"/>
                    <a:pt x="1666032" y="936587"/>
                  </a:cubicBezTo>
                  <a:cubicBezTo>
                    <a:pt x="1666032" y="545494"/>
                    <a:pt x="1348988" y="228450"/>
                    <a:pt x="957895" y="228450"/>
                  </a:cubicBezTo>
                  <a:cubicBezTo>
                    <a:pt x="566802" y="228450"/>
                    <a:pt x="249758" y="545494"/>
                    <a:pt x="249758" y="936587"/>
                  </a:cubicBezTo>
                  <a:cubicBezTo>
                    <a:pt x="249758" y="1182682"/>
                    <a:pt x="375293" y="1399457"/>
                    <a:pt x="566061" y="1526006"/>
                  </a:cubicBezTo>
                  <a:lnTo>
                    <a:pt x="192094" y="1526006"/>
                  </a:lnTo>
                  <a:cubicBezTo>
                    <a:pt x="70464" y="1368505"/>
                    <a:pt x="0" y="1170689"/>
                    <a:pt x="0" y="956416"/>
                  </a:cubicBezTo>
                  <a:cubicBezTo>
                    <a:pt x="0" y="428202"/>
                    <a:pt x="428202" y="0"/>
                    <a:pt x="956416" y="0"/>
                  </a:cubicBezTo>
                  <a:close/>
                </a:path>
              </a:pathLst>
            </a:custGeom>
            <a:solidFill>
              <a:srgbClr val="FF897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lt1"/>
                </a:solidFill>
              </a:endParaRPr>
            </a:p>
          </p:txBody>
        </p:sp>
      </p:grpSp>
      <p:sp>
        <p:nvSpPr>
          <p:cNvPr id="8" name="矩形 14"/>
          <p:cNvSpPr/>
          <p:nvPr/>
        </p:nvSpPr>
        <p:spPr>
          <a:xfrm>
            <a:off x="0" y="3250000"/>
            <a:ext cx="7103318" cy="245721"/>
          </a:xfrm>
          <a:custGeom>
            <a:avLst/>
            <a:gdLst/>
            <a:ahLst/>
            <a:cxnLst/>
            <a:rect l="l" t="t" r="r" b="b"/>
            <a:pathLst>
              <a:path w="4571707" h="242218">
                <a:moveTo>
                  <a:pt x="0" y="0"/>
                </a:moveTo>
                <a:lnTo>
                  <a:pt x="4571707" y="0"/>
                </a:lnTo>
                <a:lnTo>
                  <a:pt x="4571707" y="242218"/>
                </a:lnTo>
                <a:lnTo>
                  <a:pt x="0" y="242218"/>
                </a:lnTo>
                <a:close/>
              </a:path>
            </a:pathLst>
          </a:custGeom>
          <a:solidFill>
            <a:srgbClr val="ED4545"/>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lt1"/>
              </a:solidFill>
            </a:endParaRPr>
          </a:p>
        </p:txBody>
      </p:sp>
      <p:grpSp>
        <p:nvGrpSpPr>
          <p:cNvPr id="9" name="组合 8"/>
          <p:cNvGrpSpPr/>
          <p:nvPr/>
        </p:nvGrpSpPr>
        <p:grpSpPr>
          <a:xfrm>
            <a:off x="6131016" y="1772816"/>
            <a:ext cx="1735762" cy="1738620"/>
            <a:chOff x="6131016" y="674750"/>
            <a:chExt cx="1735762" cy="1738620"/>
          </a:xfrm>
        </p:grpSpPr>
        <p:sp>
          <p:nvSpPr>
            <p:cNvPr id="10" name="椭圆 9"/>
            <p:cNvSpPr/>
            <p:nvPr/>
          </p:nvSpPr>
          <p:spPr>
            <a:xfrm>
              <a:off x="6131016" y="674750"/>
              <a:ext cx="1735762" cy="1735763"/>
            </a:xfrm>
            <a:prstGeom prst="ellipse">
              <a:avLst/>
            </a:prstGeom>
            <a:solidFill>
              <a:srgbClr val="ED4545"/>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lt1"/>
                </a:solidFill>
              </a:endParaRPr>
            </a:p>
          </p:txBody>
        </p:sp>
        <p:sp>
          <p:nvSpPr>
            <p:cNvPr id="11" name="椭圆 10"/>
            <p:cNvSpPr/>
            <p:nvPr/>
          </p:nvSpPr>
          <p:spPr>
            <a:xfrm>
              <a:off x="6373207" y="882392"/>
              <a:ext cx="1284515" cy="1284516"/>
            </a:xfrm>
            <a:prstGeom prst="ellipse">
              <a:avLst/>
            </a:prstGeom>
            <a:solidFill>
              <a:sysClr val="window" lastClr="FFFFFF"/>
            </a:solidFill>
            <a:ln w="25400" cap="flat" cmpd="sng" algn="ctr">
              <a:noFill/>
              <a:prstDash val="solid"/>
            </a:ln>
            <a:effectLst/>
          </p:spPr>
          <p:txBody>
            <a:bodyPr tIns="36000" anchor="ctr"/>
            <a:lstStyle/>
            <a:p>
              <a:pPr lvl="0" algn="ctr">
                <a:defRPr/>
              </a:pPr>
              <a:r>
                <a:rPr lang="en-US" altLang="zh-CN" sz="4000" b="1" kern="0">
                  <a:solidFill>
                    <a:srgbClr val="ED4545"/>
                  </a:solidFill>
                  <a:latin typeface="Bebas" pitchFamily="2" charset="0"/>
                  <a:ea typeface="微软雅黑" panose="020B0503020204020204" pitchFamily="34" charset="-122"/>
                </a:rPr>
                <a:t>01</a:t>
              </a:r>
              <a:endParaRPr lang="zh-CN" altLang="en-US" sz="4000" b="1" kern="0">
                <a:solidFill>
                  <a:srgbClr val="ED4545"/>
                </a:solidFill>
                <a:latin typeface="Bebas" pitchFamily="2" charset="0"/>
                <a:ea typeface="微软雅黑" panose="020B0503020204020204" pitchFamily="34" charset="-122"/>
              </a:endParaRPr>
            </a:p>
          </p:txBody>
        </p:sp>
        <p:sp>
          <p:nvSpPr>
            <p:cNvPr id="12" name="椭圆 7"/>
            <p:cNvSpPr/>
            <p:nvPr/>
          </p:nvSpPr>
          <p:spPr>
            <a:xfrm>
              <a:off x="6131016" y="677607"/>
              <a:ext cx="1735762" cy="1735763"/>
            </a:xfrm>
            <a:custGeom>
              <a:avLst/>
              <a:gdLst/>
              <a:ahLst/>
              <a:cxnLst/>
              <a:rect l="l" t="t" r="r" b="b"/>
              <a:pathLst>
                <a:path w="1912832" h="1912832">
                  <a:moveTo>
                    <a:pt x="935980" y="1911800"/>
                  </a:moveTo>
                  <a:lnTo>
                    <a:pt x="976853" y="1911800"/>
                  </a:lnTo>
                  <a:cubicBezTo>
                    <a:pt x="970069" y="1912760"/>
                    <a:pt x="963251" y="1912832"/>
                    <a:pt x="956416" y="1912832"/>
                  </a:cubicBezTo>
                  <a:close/>
                  <a:moveTo>
                    <a:pt x="956416" y="0"/>
                  </a:moveTo>
                  <a:cubicBezTo>
                    <a:pt x="1484630" y="0"/>
                    <a:pt x="1912832" y="428202"/>
                    <a:pt x="1912832" y="956416"/>
                  </a:cubicBezTo>
                  <a:cubicBezTo>
                    <a:pt x="1912832" y="1170689"/>
                    <a:pt x="1842369" y="1368505"/>
                    <a:pt x="1720739" y="1526006"/>
                  </a:cubicBezTo>
                  <a:lnTo>
                    <a:pt x="1349730" y="1526006"/>
                  </a:lnTo>
                  <a:cubicBezTo>
                    <a:pt x="1540498" y="1399457"/>
                    <a:pt x="1666032" y="1182682"/>
                    <a:pt x="1666032" y="936587"/>
                  </a:cubicBezTo>
                  <a:cubicBezTo>
                    <a:pt x="1666032" y="545494"/>
                    <a:pt x="1348988" y="228450"/>
                    <a:pt x="957895" y="228450"/>
                  </a:cubicBezTo>
                  <a:cubicBezTo>
                    <a:pt x="566802" y="228450"/>
                    <a:pt x="249758" y="545494"/>
                    <a:pt x="249758" y="936587"/>
                  </a:cubicBezTo>
                  <a:cubicBezTo>
                    <a:pt x="249758" y="1182682"/>
                    <a:pt x="375293" y="1399457"/>
                    <a:pt x="566061" y="1526006"/>
                  </a:cubicBezTo>
                  <a:lnTo>
                    <a:pt x="192094" y="1526006"/>
                  </a:lnTo>
                  <a:cubicBezTo>
                    <a:pt x="70464" y="1368505"/>
                    <a:pt x="0" y="1170689"/>
                    <a:pt x="0" y="956416"/>
                  </a:cubicBezTo>
                  <a:cubicBezTo>
                    <a:pt x="0" y="428202"/>
                    <a:pt x="428202" y="0"/>
                    <a:pt x="956416" y="0"/>
                  </a:cubicBezTo>
                  <a:close/>
                </a:path>
              </a:pathLst>
            </a:custGeom>
            <a:solidFill>
              <a:srgbClr val="FF897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lt1"/>
                </a:solidFill>
              </a:endParaRPr>
            </a:p>
          </p:txBody>
        </p:sp>
      </p:grpSp>
      <p:sp>
        <p:nvSpPr>
          <p:cNvPr id="13" name="矩形 14"/>
          <p:cNvSpPr/>
          <p:nvPr/>
        </p:nvSpPr>
        <p:spPr>
          <a:xfrm flipV="1">
            <a:off x="6095207" y="3787071"/>
            <a:ext cx="6096960" cy="245721"/>
          </a:xfrm>
          <a:custGeom>
            <a:avLst/>
            <a:gdLst/>
            <a:ahLst/>
            <a:cxnLst/>
            <a:rect l="l" t="t" r="r" b="b"/>
            <a:pathLst>
              <a:path w="4571707" h="242218">
                <a:moveTo>
                  <a:pt x="0" y="242218"/>
                </a:moveTo>
                <a:lnTo>
                  <a:pt x="4571707" y="242218"/>
                </a:lnTo>
                <a:lnTo>
                  <a:pt x="4571707" y="0"/>
                </a:lnTo>
                <a:lnTo>
                  <a:pt x="0" y="0"/>
                </a:lnTo>
                <a:close/>
              </a:path>
            </a:pathLst>
          </a:custGeom>
          <a:solidFill>
            <a:srgbClr val="ED454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lt1"/>
              </a:solidFill>
            </a:endParaRPr>
          </a:p>
        </p:txBody>
      </p:sp>
      <p:grpSp>
        <p:nvGrpSpPr>
          <p:cNvPr id="14" name="组合 13"/>
          <p:cNvGrpSpPr/>
          <p:nvPr/>
        </p:nvGrpSpPr>
        <p:grpSpPr>
          <a:xfrm>
            <a:off x="5227325" y="3787072"/>
            <a:ext cx="1735762" cy="1735763"/>
            <a:chOff x="5227325" y="4542136"/>
            <a:chExt cx="1735762" cy="1735763"/>
          </a:xfrm>
        </p:grpSpPr>
        <p:sp>
          <p:nvSpPr>
            <p:cNvPr id="15" name="椭圆 14"/>
            <p:cNvSpPr/>
            <p:nvPr/>
          </p:nvSpPr>
          <p:spPr>
            <a:xfrm flipV="1">
              <a:off x="5227325" y="4543565"/>
              <a:ext cx="1735762" cy="1734334"/>
            </a:xfrm>
            <a:prstGeom prst="ellipse">
              <a:avLst/>
            </a:prstGeom>
            <a:solidFill>
              <a:srgbClr val="ED454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lt1"/>
                </a:solidFill>
              </a:endParaRPr>
            </a:p>
          </p:txBody>
        </p:sp>
        <p:sp>
          <p:nvSpPr>
            <p:cNvPr id="16" name="椭圆 15"/>
            <p:cNvSpPr/>
            <p:nvPr/>
          </p:nvSpPr>
          <p:spPr>
            <a:xfrm rot="10800000" flipV="1">
              <a:off x="5469516" y="4786206"/>
              <a:ext cx="1284515" cy="1284516"/>
            </a:xfrm>
            <a:prstGeom prst="ellipse">
              <a:avLst/>
            </a:prstGeom>
            <a:solidFill>
              <a:sysClr val="window" lastClr="FFFFFF"/>
            </a:solidFill>
            <a:ln w="25400" cap="flat" cmpd="sng" algn="ctr">
              <a:noFill/>
              <a:prstDash val="solid"/>
            </a:ln>
            <a:effectLst/>
          </p:spPr>
          <p:txBody>
            <a:bodyPr tIns="36000" anchor="ctr"/>
            <a:lstStyle/>
            <a:p>
              <a:pPr lvl="0" algn="ctr">
                <a:defRPr/>
              </a:pPr>
              <a:r>
                <a:rPr lang="en-US" altLang="zh-CN" sz="4000" b="1" kern="0">
                  <a:solidFill>
                    <a:srgbClr val="ED4545"/>
                  </a:solidFill>
                  <a:latin typeface="Bebas" pitchFamily="2" charset="0"/>
                  <a:ea typeface="微软雅黑" panose="020B0503020204020204" pitchFamily="34" charset="-122"/>
                </a:rPr>
                <a:t>03</a:t>
              </a:r>
              <a:endParaRPr lang="zh-CN" altLang="en-US" sz="4000" b="1" kern="0">
                <a:solidFill>
                  <a:srgbClr val="ED4545"/>
                </a:solidFill>
                <a:latin typeface="Bebas" pitchFamily="2" charset="0"/>
                <a:ea typeface="微软雅黑" panose="020B0503020204020204" pitchFamily="34" charset="-122"/>
              </a:endParaRPr>
            </a:p>
          </p:txBody>
        </p:sp>
        <p:sp>
          <p:nvSpPr>
            <p:cNvPr id="17" name="椭圆 7"/>
            <p:cNvSpPr/>
            <p:nvPr/>
          </p:nvSpPr>
          <p:spPr>
            <a:xfrm flipV="1">
              <a:off x="5227325" y="4542136"/>
              <a:ext cx="1735762" cy="1735763"/>
            </a:xfrm>
            <a:custGeom>
              <a:avLst/>
              <a:gdLst/>
              <a:ahLst/>
              <a:cxnLst/>
              <a:rect l="l" t="t" r="r" b="b"/>
              <a:pathLst>
                <a:path w="1912832" h="1912832">
                  <a:moveTo>
                    <a:pt x="935980" y="1911800"/>
                  </a:moveTo>
                  <a:lnTo>
                    <a:pt x="976853" y="1911800"/>
                  </a:lnTo>
                  <a:cubicBezTo>
                    <a:pt x="970069" y="1912760"/>
                    <a:pt x="963251" y="1912832"/>
                    <a:pt x="956416" y="1912832"/>
                  </a:cubicBezTo>
                  <a:close/>
                  <a:moveTo>
                    <a:pt x="956416" y="0"/>
                  </a:moveTo>
                  <a:cubicBezTo>
                    <a:pt x="1484630" y="0"/>
                    <a:pt x="1912832" y="428202"/>
                    <a:pt x="1912832" y="956416"/>
                  </a:cubicBezTo>
                  <a:cubicBezTo>
                    <a:pt x="1912832" y="1170689"/>
                    <a:pt x="1842369" y="1368505"/>
                    <a:pt x="1720739" y="1526006"/>
                  </a:cubicBezTo>
                  <a:lnTo>
                    <a:pt x="1349730" y="1526006"/>
                  </a:lnTo>
                  <a:cubicBezTo>
                    <a:pt x="1540498" y="1399457"/>
                    <a:pt x="1666032" y="1182682"/>
                    <a:pt x="1666032" y="936587"/>
                  </a:cubicBezTo>
                  <a:cubicBezTo>
                    <a:pt x="1666032" y="545494"/>
                    <a:pt x="1348988" y="228450"/>
                    <a:pt x="957895" y="228450"/>
                  </a:cubicBezTo>
                  <a:cubicBezTo>
                    <a:pt x="566802" y="228450"/>
                    <a:pt x="249758" y="545494"/>
                    <a:pt x="249758" y="936587"/>
                  </a:cubicBezTo>
                  <a:cubicBezTo>
                    <a:pt x="249758" y="1182682"/>
                    <a:pt x="375293" y="1399457"/>
                    <a:pt x="566061" y="1526006"/>
                  </a:cubicBezTo>
                  <a:lnTo>
                    <a:pt x="192094" y="1526006"/>
                  </a:lnTo>
                  <a:cubicBezTo>
                    <a:pt x="70464" y="1368505"/>
                    <a:pt x="0" y="1170689"/>
                    <a:pt x="0" y="956416"/>
                  </a:cubicBezTo>
                  <a:cubicBezTo>
                    <a:pt x="0" y="428202"/>
                    <a:pt x="428202" y="0"/>
                    <a:pt x="956416" y="0"/>
                  </a:cubicBezTo>
                  <a:close/>
                </a:path>
              </a:pathLst>
            </a:custGeom>
            <a:solidFill>
              <a:srgbClr val="FF8975"/>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lt1"/>
                </a:solidFill>
              </a:endParaRPr>
            </a:p>
          </p:txBody>
        </p:sp>
      </p:grpSp>
      <p:sp>
        <p:nvSpPr>
          <p:cNvPr id="18" name="TextBox 17"/>
          <p:cNvSpPr txBox="1"/>
          <p:nvPr/>
        </p:nvSpPr>
        <p:spPr>
          <a:xfrm>
            <a:off x="1911274" y="2186980"/>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19" name="TextBox 18"/>
          <p:cNvSpPr txBox="1"/>
          <p:nvPr/>
        </p:nvSpPr>
        <p:spPr>
          <a:xfrm>
            <a:off x="1918742" y="1786870"/>
            <a:ext cx="1210588" cy="400110"/>
          </a:xfrm>
          <a:prstGeom prst="rect">
            <a:avLst/>
          </a:prstGeom>
          <a:noFill/>
        </p:spPr>
        <p:txBody>
          <a:bodyPr wrap="none" rtlCol="0">
            <a:spAutoFit/>
          </a:bodyPr>
          <a:lstStyle/>
          <a:p>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20" name="TextBox 19"/>
          <p:cNvSpPr txBox="1"/>
          <p:nvPr/>
        </p:nvSpPr>
        <p:spPr>
          <a:xfrm>
            <a:off x="594083" y="4690831"/>
            <a:ext cx="2535247" cy="932563"/>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21" name="TextBox 20"/>
          <p:cNvSpPr txBox="1"/>
          <p:nvPr/>
        </p:nvSpPr>
        <p:spPr>
          <a:xfrm>
            <a:off x="601551" y="4290721"/>
            <a:ext cx="1210588" cy="400110"/>
          </a:xfrm>
          <a:prstGeom prst="rect">
            <a:avLst/>
          </a:prstGeom>
          <a:noFill/>
        </p:spPr>
        <p:txBody>
          <a:bodyPr wrap="none" rtlCol="0">
            <a:spAutoFit/>
          </a:bodyPr>
          <a:lstStyle/>
          <a:p>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22" name="TextBox 21"/>
          <p:cNvSpPr txBox="1"/>
          <p:nvPr/>
        </p:nvSpPr>
        <p:spPr>
          <a:xfrm>
            <a:off x="7213734" y="4701764"/>
            <a:ext cx="3859905"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选择粘贴，并选择只保留文字。</a:t>
            </a:r>
          </a:p>
        </p:txBody>
      </p:sp>
      <p:sp>
        <p:nvSpPr>
          <p:cNvPr id="23" name="TextBox 22"/>
          <p:cNvSpPr txBox="1"/>
          <p:nvPr/>
        </p:nvSpPr>
        <p:spPr>
          <a:xfrm>
            <a:off x="7221202" y="4301654"/>
            <a:ext cx="1210588" cy="400110"/>
          </a:xfrm>
          <a:prstGeom prst="rect">
            <a:avLst/>
          </a:prstGeom>
          <a:noFill/>
        </p:spPr>
        <p:txBody>
          <a:bodyPr wrap="none" rtlCol="0">
            <a:spAutoFit/>
          </a:bodyPr>
          <a:lstStyle/>
          <a:p>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300"/>
                            </p:stCondLst>
                            <p:childTnLst>
                              <p:par>
                                <p:cTn id="17" presetID="22" presetClass="entr" presetSubtype="4"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childTnLst>
                          </p:cTn>
                        </p:par>
                        <p:par>
                          <p:cTn id="20" fill="hold">
                            <p:stCondLst>
                              <p:cond delay="1800"/>
                            </p:stCondLst>
                            <p:childTnLst>
                              <p:par>
                                <p:cTn id="21" presetID="22" presetClass="entr" presetSubtype="8"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ipe(left)">
                                      <p:cBhvr>
                                        <p:cTn id="23" dur="500"/>
                                        <p:tgtEl>
                                          <p:spTgt spid="3"/>
                                        </p:tgtEl>
                                      </p:cBhvr>
                                    </p:animEffect>
                                  </p:childTnLst>
                                </p:cTn>
                              </p:par>
                            </p:childTnLst>
                          </p:cTn>
                        </p:par>
                        <p:par>
                          <p:cTn id="24" fill="hold">
                            <p:stCondLst>
                              <p:cond delay="2300"/>
                            </p:stCondLst>
                            <p:childTnLst>
                              <p:par>
                                <p:cTn id="25" presetID="22" presetClass="entr" presetSubtype="1"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up)">
                                      <p:cBhvr>
                                        <p:cTn id="27" dur="500"/>
                                        <p:tgtEl>
                                          <p:spTgt spid="4"/>
                                        </p:tgtEl>
                                      </p:cBhvr>
                                    </p:animEffect>
                                  </p:childTnLst>
                                </p:cTn>
                              </p:par>
                            </p:childTnLst>
                          </p:cTn>
                        </p:par>
                        <p:par>
                          <p:cTn id="28" fill="hold">
                            <p:stCondLst>
                              <p:cond delay="2800"/>
                            </p:stCondLst>
                            <p:childTnLst>
                              <p:par>
                                <p:cTn id="29" presetID="22" presetClass="entr" presetSubtype="2" fill="hold" grpId="0"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wipe(right)">
                                      <p:cBhvr>
                                        <p:cTn id="31" dur="500"/>
                                        <p:tgtEl>
                                          <p:spTgt spid="13"/>
                                        </p:tgtEl>
                                      </p:cBhvr>
                                    </p:animEffect>
                                  </p:childTnLst>
                                </p:cTn>
                              </p:par>
                            </p:childTnLst>
                          </p:cTn>
                        </p:par>
                        <p:par>
                          <p:cTn id="32" fill="hold">
                            <p:stCondLst>
                              <p:cond delay="3300"/>
                            </p:stCondLst>
                            <p:childTnLst>
                              <p:par>
                                <p:cTn id="33" presetID="22" presetClass="entr" presetSubtype="1" fill="hold"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up)">
                                      <p:cBhvr>
                                        <p:cTn id="35" dur="500"/>
                                        <p:tgtEl>
                                          <p:spTgt spid="14"/>
                                        </p:tgtEl>
                                      </p:cBhvr>
                                    </p:animEffect>
                                  </p:childTnLst>
                                </p:cTn>
                              </p:par>
                            </p:childTnLst>
                          </p:cTn>
                        </p:par>
                        <p:par>
                          <p:cTn id="36" fill="hold">
                            <p:stCondLst>
                              <p:cond delay="3800"/>
                            </p:stCondLst>
                            <p:childTnLst>
                              <p:par>
                                <p:cTn id="37" presetID="17" presetClass="entr" presetSubtype="1" fill="hold" grpId="0" nodeType="afterEffect">
                                  <p:stCondLst>
                                    <p:cond delay="0"/>
                                  </p:stCondLst>
                                  <p:iterate type="lt">
                                    <p:tmPct val="40000"/>
                                  </p:iterate>
                                  <p:childTnLst>
                                    <p:set>
                                      <p:cBhvr>
                                        <p:cTn id="38" dur="1" fill="hold">
                                          <p:stCondLst>
                                            <p:cond delay="0"/>
                                          </p:stCondLst>
                                        </p:cTn>
                                        <p:tgtEl>
                                          <p:spTgt spid="19"/>
                                        </p:tgtEl>
                                        <p:attrNameLst>
                                          <p:attrName>style.visibility</p:attrName>
                                        </p:attrNameLst>
                                      </p:cBhvr>
                                      <p:to>
                                        <p:strVal val="visible"/>
                                      </p:to>
                                    </p:set>
                                    <p:anim calcmode="lin" valueType="num">
                                      <p:cBhvr>
                                        <p:cTn id="39" dur="250" fill="hold"/>
                                        <p:tgtEl>
                                          <p:spTgt spid="19"/>
                                        </p:tgtEl>
                                        <p:attrNameLst>
                                          <p:attrName>ppt_x</p:attrName>
                                        </p:attrNameLst>
                                      </p:cBhvr>
                                      <p:tavLst>
                                        <p:tav tm="0">
                                          <p:val>
                                            <p:strVal val="#ppt_x"/>
                                          </p:val>
                                        </p:tav>
                                        <p:tav tm="100000">
                                          <p:val>
                                            <p:strVal val="#ppt_x"/>
                                          </p:val>
                                        </p:tav>
                                      </p:tavLst>
                                    </p:anim>
                                    <p:anim calcmode="lin" valueType="num">
                                      <p:cBhvr>
                                        <p:cTn id="40" dur="250" fill="hold"/>
                                        <p:tgtEl>
                                          <p:spTgt spid="19"/>
                                        </p:tgtEl>
                                        <p:attrNameLst>
                                          <p:attrName>ppt_y</p:attrName>
                                        </p:attrNameLst>
                                      </p:cBhvr>
                                      <p:tavLst>
                                        <p:tav tm="0">
                                          <p:val>
                                            <p:strVal val="#ppt_y-#ppt_h/2"/>
                                          </p:val>
                                        </p:tav>
                                        <p:tav tm="100000">
                                          <p:val>
                                            <p:strVal val="#ppt_y"/>
                                          </p:val>
                                        </p:tav>
                                      </p:tavLst>
                                    </p:anim>
                                    <p:anim calcmode="lin" valueType="num">
                                      <p:cBhvr>
                                        <p:cTn id="41" dur="250" fill="hold"/>
                                        <p:tgtEl>
                                          <p:spTgt spid="19"/>
                                        </p:tgtEl>
                                        <p:attrNameLst>
                                          <p:attrName>ppt_w</p:attrName>
                                        </p:attrNameLst>
                                      </p:cBhvr>
                                      <p:tavLst>
                                        <p:tav tm="0">
                                          <p:val>
                                            <p:strVal val="#ppt_w"/>
                                          </p:val>
                                        </p:tav>
                                        <p:tav tm="100000">
                                          <p:val>
                                            <p:strVal val="#ppt_w"/>
                                          </p:val>
                                        </p:tav>
                                      </p:tavLst>
                                    </p:anim>
                                    <p:anim calcmode="lin" valueType="num">
                                      <p:cBhvr>
                                        <p:cTn id="42" dur="250" fill="hold"/>
                                        <p:tgtEl>
                                          <p:spTgt spid="19"/>
                                        </p:tgtEl>
                                        <p:attrNameLst>
                                          <p:attrName>ppt_h</p:attrName>
                                        </p:attrNameLst>
                                      </p:cBhvr>
                                      <p:tavLst>
                                        <p:tav tm="0">
                                          <p:val>
                                            <p:fltVal val="0"/>
                                          </p:val>
                                        </p:tav>
                                        <p:tav tm="100000">
                                          <p:val>
                                            <p:strVal val="#ppt_h"/>
                                          </p:val>
                                        </p:tav>
                                      </p:tavLst>
                                    </p:anim>
                                  </p:childTnLst>
                                </p:cTn>
                              </p:par>
                            </p:childTnLst>
                          </p:cTn>
                        </p:par>
                        <p:par>
                          <p:cTn id="43" fill="hold">
                            <p:stCondLst>
                              <p:cond delay="4349"/>
                            </p:stCondLst>
                            <p:childTnLst>
                              <p:par>
                                <p:cTn id="44" presetID="22" presetClass="entr" presetSubtype="8" fill="hold" grpId="0" nodeType="after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wipe(left)">
                                      <p:cBhvr>
                                        <p:cTn id="46" dur="500"/>
                                        <p:tgtEl>
                                          <p:spTgt spid="18"/>
                                        </p:tgtEl>
                                      </p:cBhvr>
                                    </p:animEffect>
                                  </p:childTnLst>
                                </p:cTn>
                              </p:par>
                            </p:childTnLst>
                          </p:cTn>
                        </p:par>
                        <p:par>
                          <p:cTn id="47" fill="hold">
                            <p:stCondLst>
                              <p:cond delay="4849"/>
                            </p:stCondLst>
                            <p:childTnLst>
                              <p:par>
                                <p:cTn id="48" presetID="17" presetClass="entr" presetSubtype="1" fill="hold" grpId="0" nodeType="afterEffect">
                                  <p:stCondLst>
                                    <p:cond delay="0"/>
                                  </p:stCondLst>
                                  <p:iterate type="lt">
                                    <p:tmPct val="40000"/>
                                  </p:iterate>
                                  <p:childTnLst>
                                    <p:set>
                                      <p:cBhvr>
                                        <p:cTn id="49" dur="1" fill="hold">
                                          <p:stCondLst>
                                            <p:cond delay="0"/>
                                          </p:stCondLst>
                                        </p:cTn>
                                        <p:tgtEl>
                                          <p:spTgt spid="21"/>
                                        </p:tgtEl>
                                        <p:attrNameLst>
                                          <p:attrName>style.visibility</p:attrName>
                                        </p:attrNameLst>
                                      </p:cBhvr>
                                      <p:to>
                                        <p:strVal val="visible"/>
                                      </p:to>
                                    </p:set>
                                    <p:anim calcmode="lin" valueType="num">
                                      <p:cBhvr>
                                        <p:cTn id="50" dur="250" fill="hold"/>
                                        <p:tgtEl>
                                          <p:spTgt spid="21"/>
                                        </p:tgtEl>
                                        <p:attrNameLst>
                                          <p:attrName>ppt_x</p:attrName>
                                        </p:attrNameLst>
                                      </p:cBhvr>
                                      <p:tavLst>
                                        <p:tav tm="0">
                                          <p:val>
                                            <p:strVal val="#ppt_x"/>
                                          </p:val>
                                        </p:tav>
                                        <p:tav tm="100000">
                                          <p:val>
                                            <p:strVal val="#ppt_x"/>
                                          </p:val>
                                        </p:tav>
                                      </p:tavLst>
                                    </p:anim>
                                    <p:anim calcmode="lin" valueType="num">
                                      <p:cBhvr>
                                        <p:cTn id="51" dur="250" fill="hold"/>
                                        <p:tgtEl>
                                          <p:spTgt spid="21"/>
                                        </p:tgtEl>
                                        <p:attrNameLst>
                                          <p:attrName>ppt_y</p:attrName>
                                        </p:attrNameLst>
                                      </p:cBhvr>
                                      <p:tavLst>
                                        <p:tav tm="0">
                                          <p:val>
                                            <p:strVal val="#ppt_y-#ppt_h/2"/>
                                          </p:val>
                                        </p:tav>
                                        <p:tav tm="100000">
                                          <p:val>
                                            <p:strVal val="#ppt_y"/>
                                          </p:val>
                                        </p:tav>
                                      </p:tavLst>
                                    </p:anim>
                                    <p:anim calcmode="lin" valueType="num">
                                      <p:cBhvr>
                                        <p:cTn id="52" dur="250" fill="hold"/>
                                        <p:tgtEl>
                                          <p:spTgt spid="21"/>
                                        </p:tgtEl>
                                        <p:attrNameLst>
                                          <p:attrName>ppt_w</p:attrName>
                                        </p:attrNameLst>
                                      </p:cBhvr>
                                      <p:tavLst>
                                        <p:tav tm="0">
                                          <p:val>
                                            <p:strVal val="#ppt_w"/>
                                          </p:val>
                                        </p:tav>
                                        <p:tav tm="100000">
                                          <p:val>
                                            <p:strVal val="#ppt_w"/>
                                          </p:val>
                                        </p:tav>
                                      </p:tavLst>
                                    </p:anim>
                                    <p:anim calcmode="lin" valueType="num">
                                      <p:cBhvr>
                                        <p:cTn id="53" dur="250" fill="hold"/>
                                        <p:tgtEl>
                                          <p:spTgt spid="21"/>
                                        </p:tgtEl>
                                        <p:attrNameLst>
                                          <p:attrName>ppt_h</p:attrName>
                                        </p:attrNameLst>
                                      </p:cBhvr>
                                      <p:tavLst>
                                        <p:tav tm="0">
                                          <p:val>
                                            <p:fltVal val="0"/>
                                          </p:val>
                                        </p:tav>
                                        <p:tav tm="100000">
                                          <p:val>
                                            <p:strVal val="#ppt_h"/>
                                          </p:val>
                                        </p:tav>
                                      </p:tavLst>
                                    </p:anim>
                                  </p:childTnLst>
                                </p:cTn>
                              </p:par>
                            </p:childTnLst>
                          </p:cTn>
                        </p:par>
                        <p:par>
                          <p:cTn id="54" fill="hold">
                            <p:stCondLst>
                              <p:cond delay="5400"/>
                            </p:stCondLst>
                            <p:childTnLst>
                              <p:par>
                                <p:cTn id="55" presetID="22" presetClass="entr" presetSubtype="8" fill="hold" grpId="0" nodeType="after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left)">
                                      <p:cBhvr>
                                        <p:cTn id="57" dur="500"/>
                                        <p:tgtEl>
                                          <p:spTgt spid="20"/>
                                        </p:tgtEl>
                                      </p:cBhvr>
                                    </p:animEffect>
                                  </p:childTnLst>
                                </p:cTn>
                              </p:par>
                            </p:childTnLst>
                          </p:cTn>
                        </p:par>
                        <p:par>
                          <p:cTn id="58" fill="hold">
                            <p:stCondLst>
                              <p:cond delay="5900"/>
                            </p:stCondLst>
                            <p:childTnLst>
                              <p:par>
                                <p:cTn id="59" presetID="17" presetClass="entr" presetSubtype="1" fill="hold" grpId="0" nodeType="afterEffect">
                                  <p:stCondLst>
                                    <p:cond delay="0"/>
                                  </p:stCondLst>
                                  <p:iterate type="lt">
                                    <p:tmPct val="40000"/>
                                  </p:iterate>
                                  <p:childTnLst>
                                    <p:set>
                                      <p:cBhvr>
                                        <p:cTn id="60" dur="1" fill="hold">
                                          <p:stCondLst>
                                            <p:cond delay="0"/>
                                          </p:stCondLst>
                                        </p:cTn>
                                        <p:tgtEl>
                                          <p:spTgt spid="23"/>
                                        </p:tgtEl>
                                        <p:attrNameLst>
                                          <p:attrName>style.visibility</p:attrName>
                                        </p:attrNameLst>
                                      </p:cBhvr>
                                      <p:to>
                                        <p:strVal val="visible"/>
                                      </p:to>
                                    </p:set>
                                    <p:anim calcmode="lin" valueType="num">
                                      <p:cBhvr>
                                        <p:cTn id="61" dur="250" fill="hold"/>
                                        <p:tgtEl>
                                          <p:spTgt spid="23"/>
                                        </p:tgtEl>
                                        <p:attrNameLst>
                                          <p:attrName>ppt_x</p:attrName>
                                        </p:attrNameLst>
                                      </p:cBhvr>
                                      <p:tavLst>
                                        <p:tav tm="0">
                                          <p:val>
                                            <p:strVal val="#ppt_x"/>
                                          </p:val>
                                        </p:tav>
                                        <p:tav tm="100000">
                                          <p:val>
                                            <p:strVal val="#ppt_x"/>
                                          </p:val>
                                        </p:tav>
                                      </p:tavLst>
                                    </p:anim>
                                    <p:anim calcmode="lin" valueType="num">
                                      <p:cBhvr>
                                        <p:cTn id="62" dur="250" fill="hold"/>
                                        <p:tgtEl>
                                          <p:spTgt spid="23"/>
                                        </p:tgtEl>
                                        <p:attrNameLst>
                                          <p:attrName>ppt_y</p:attrName>
                                        </p:attrNameLst>
                                      </p:cBhvr>
                                      <p:tavLst>
                                        <p:tav tm="0">
                                          <p:val>
                                            <p:strVal val="#ppt_y-#ppt_h/2"/>
                                          </p:val>
                                        </p:tav>
                                        <p:tav tm="100000">
                                          <p:val>
                                            <p:strVal val="#ppt_y"/>
                                          </p:val>
                                        </p:tav>
                                      </p:tavLst>
                                    </p:anim>
                                    <p:anim calcmode="lin" valueType="num">
                                      <p:cBhvr>
                                        <p:cTn id="63" dur="250" fill="hold"/>
                                        <p:tgtEl>
                                          <p:spTgt spid="23"/>
                                        </p:tgtEl>
                                        <p:attrNameLst>
                                          <p:attrName>ppt_w</p:attrName>
                                        </p:attrNameLst>
                                      </p:cBhvr>
                                      <p:tavLst>
                                        <p:tav tm="0">
                                          <p:val>
                                            <p:strVal val="#ppt_w"/>
                                          </p:val>
                                        </p:tav>
                                        <p:tav tm="100000">
                                          <p:val>
                                            <p:strVal val="#ppt_w"/>
                                          </p:val>
                                        </p:tav>
                                      </p:tavLst>
                                    </p:anim>
                                    <p:anim calcmode="lin" valueType="num">
                                      <p:cBhvr>
                                        <p:cTn id="64" dur="250" fill="hold"/>
                                        <p:tgtEl>
                                          <p:spTgt spid="23"/>
                                        </p:tgtEl>
                                        <p:attrNameLst>
                                          <p:attrName>ppt_h</p:attrName>
                                        </p:attrNameLst>
                                      </p:cBhvr>
                                      <p:tavLst>
                                        <p:tav tm="0">
                                          <p:val>
                                            <p:fltVal val="0"/>
                                          </p:val>
                                        </p:tav>
                                        <p:tav tm="100000">
                                          <p:val>
                                            <p:strVal val="#ppt_h"/>
                                          </p:val>
                                        </p:tav>
                                      </p:tavLst>
                                    </p:anim>
                                  </p:childTnLst>
                                </p:cTn>
                              </p:par>
                            </p:childTnLst>
                          </p:cTn>
                        </p:par>
                        <p:par>
                          <p:cTn id="65" fill="hold">
                            <p:stCondLst>
                              <p:cond delay="6449"/>
                            </p:stCondLst>
                            <p:childTnLst>
                              <p:par>
                                <p:cTn id="66" presetID="22" presetClass="entr" presetSubtype="8" fill="hold" grpId="0" nodeType="afterEffect">
                                  <p:stCondLst>
                                    <p:cond delay="0"/>
                                  </p:stCondLst>
                                  <p:childTnLst>
                                    <p:set>
                                      <p:cBhvr>
                                        <p:cTn id="67" dur="1" fill="hold">
                                          <p:stCondLst>
                                            <p:cond delay="0"/>
                                          </p:stCondLst>
                                        </p:cTn>
                                        <p:tgtEl>
                                          <p:spTgt spid="22"/>
                                        </p:tgtEl>
                                        <p:attrNameLst>
                                          <p:attrName>style.visibility</p:attrName>
                                        </p:attrNameLst>
                                      </p:cBhvr>
                                      <p:to>
                                        <p:strVal val="visible"/>
                                      </p:to>
                                    </p:set>
                                    <p:animEffect transition="in" filter="wipe(left)">
                                      <p:cBhvr>
                                        <p:cTn id="6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8" grpId="0" animBg="1"/>
      <p:bldP spid="13" grpId="0" animBg="1"/>
      <p:bldP spid="18" grpId="0"/>
      <p:bldP spid="19" grpId="0"/>
      <p:bldP spid="20" grpId="0"/>
      <p:bldP spid="21" grpId="0"/>
      <p:bldP spid="22" grpId="0"/>
      <p:bldP spid="2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cxnSp>
        <p:nvCxnSpPr>
          <p:cNvPr id="3" name="直接连接符 2"/>
          <p:cNvCxnSpPr/>
          <p:nvPr/>
        </p:nvCxnSpPr>
        <p:spPr>
          <a:xfrm flipH="1">
            <a:off x="4804809" y="2866922"/>
            <a:ext cx="7382429" cy="0"/>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5367533" y="3676493"/>
            <a:ext cx="6819705" cy="0"/>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H="1">
            <a:off x="2853259" y="4471554"/>
            <a:ext cx="9333979" cy="0"/>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4234149" y="5263642"/>
            <a:ext cx="7953089" cy="0"/>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7" name="流程图: 决策 6"/>
          <p:cNvSpPr/>
          <p:nvPr/>
        </p:nvSpPr>
        <p:spPr>
          <a:xfrm>
            <a:off x="3213299" y="1916832"/>
            <a:ext cx="1650178" cy="1543264"/>
          </a:xfrm>
          <a:prstGeom prst="flowChartDecision">
            <a:avLst/>
          </a:prstGeom>
          <a:solidFill>
            <a:srgbClr val="FF89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latin typeface="Pirulen" panose="02000807050000020004" pitchFamily="2" charset="0"/>
              </a:rPr>
              <a:t>20</a:t>
            </a:r>
            <a:r>
              <a:rPr lang="en-US" altLang="zh-CN" sz="1100">
                <a:latin typeface="Pirulen" panose="02000807050000020004" pitchFamily="2" charset="0"/>
              </a:rPr>
              <a:t>%</a:t>
            </a:r>
            <a:endParaRPr lang="zh-CN" altLang="en-US" sz="1100">
              <a:latin typeface="Pirulen" panose="02000807050000020004" pitchFamily="2" charset="0"/>
            </a:endParaRPr>
          </a:p>
        </p:txBody>
      </p:sp>
      <p:sp>
        <p:nvSpPr>
          <p:cNvPr id="8" name="流程图: 决策 7"/>
          <p:cNvSpPr/>
          <p:nvPr/>
        </p:nvSpPr>
        <p:spPr>
          <a:xfrm>
            <a:off x="3003240" y="3636748"/>
            <a:ext cx="2004253" cy="1952492"/>
          </a:xfrm>
          <a:prstGeom prst="flowChartDecision">
            <a:avLst/>
          </a:prstGeom>
          <a:solidFill>
            <a:srgbClr val="D33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latin typeface="Pirulen" panose="02000807050000020004" pitchFamily="2" charset="0"/>
              </a:rPr>
              <a:t>35</a:t>
            </a:r>
            <a:r>
              <a:rPr lang="en-US" altLang="zh-CN" sz="1400">
                <a:latin typeface="Pirulen" panose="02000807050000020004" pitchFamily="2" charset="0"/>
              </a:rPr>
              <a:t>%</a:t>
            </a:r>
            <a:endParaRPr lang="zh-CN" altLang="en-US" sz="1400">
              <a:latin typeface="Pirulen" panose="02000807050000020004" pitchFamily="2" charset="0"/>
            </a:endParaRPr>
          </a:p>
        </p:txBody>
      </p:sp>
      <p:sp>
        <p:nvSpPr>
          <p:cNvPr id="9" name="流程图: 决策 8"/>
          <p:cNvSpPr/>
          <p:nvPr/>
        </p:nvSpPr>
        <p:spPr>
          <a:xfrm>
            <a:off x="1350387" y="2304600"/>
            <a:ext cx="2516969" cy="2451967"/>
          </a:xfrm>
          <a:prstGeom prst="flowChartDecision">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a:latin typeface="Pirulen" panose="02000807050000020004" pitchFamily="2" charset="0"/>
              </a:rPr>
              <a:t>55</a:t>
            </a:r>
            <a:r>
              <a:rPr lang="en-US" altLang="zh-CN" sz="1600">
                <a:latin typeface="Pirulen" panose="02000807050000020004" pitchFamily="2" charset="0"/>
              </a:rPr>
              <a:t>%</a:t>
            </a:r>
            <a:endParaRPr lang="zh-CN" altLang="en-US" sz="1600">
              <a:latin typeface="Pirulen" panose="02000807050000020004" pitchFamily="2" charset="0"/>
            </a:endParaRPr>
          </a:p>
        </p:txBody>
      </p:sp>
      <p:sp>
        <p:nvSpPr>
          <p:cNvPr id="10" name="流程图: 决策 9"/>
          <p:cNvSpPr/>
          <p:nvPr/>
        </p:nvSpPr>
        <p:spPr>
          <a:xfrm>
            <a:off x="4130977" y="2936132"/>
            <a:ext cx="1347661" cy="1260347"/>
          </a:xfrm>
          <a:prstGeom prst="flowChartDecision">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latin typeface="Pirulen" panose="02000807050000020004" pitchFamily="2" charset="0"/>
              </a:rPr>
              <a:t>10</a:t>
            </a:r>
            <a:r>
              <a:rPr lang="en-US" altLang="zh-CN" sz="1200">
                <a:latin typeface="Pirulen" panose="02000807050000020004" pitchFamily="2" charset="0"/>
              </a:rPr>
              <a:t>%</a:t>
            </a:r>
            <a:endParaRPr lang="zh-CN" altLang="en-US" sz="1200">
              <a:latin typeface="Pirulen" panose="02000807050000020004" pitchFamily="2" charset="0"/>
            </a:endParaRPr>
          </a:p>
        </p:txBody>
      </p:sp>
      <p:sp>
        <p:nvSpPr>
          <p:cNvPr id="11" name="矩形 10"/>
          <p:cNvSpPr/>
          <p:nvPr/>
        </p:nvSpPr>
        <p:spPr>
          <a:xfrm>
            <a:off x="5847398" y="2403495"/>
            <a:ext cx="1569660" cy="369332"/>
          </a:xfrm>
          <a:prstGeom prst="rect">
            <a:avLst/>
          </a:prstGeom>
        </p:spPr>
        <p:txBody>
          <a:bodyPr wrap="none">
            <a:spAutoFit/>
          </a:bodyPr>
          <a:lstStyle/>
          <a:p>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单击添加标题</a:t>
            </a:r>
          </a:p>
        </p:txBody>
      </p:sp>
      <p:sp>
        <p:nvSpPr>
          <p:cNvPr id="12" name="矩形 11"/>
          <p:cNvSpPr/>
          <p:nvPr/>
        </p:nvSpPr>
        <p:spPr>
          <a:xfrm>
            <a:off x="5847398" y="3201224"/>
            <a:ext cx="1569660" cy="369332"/>
          </a:xfrm>
          <a:prstGeom prst="rect">
            <a:avLst/>
          </a:prstGeom>
        </p:spPr>
        <p:txBody>
          <a:bodyPr wrap="none">
            <a:spAutoFit/>
          </a:bodyPr>
          <a:lstStyle/>
          <a:p>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单击添加标题</a:t>
            </a:r>
          </a:p>
        </p:txBody>
      </p:sp>
      <p:sp>
        <p:nvSpPr>
          <p:cNvPr id="13" name="矩形 12"/>
          <p:cNvSpPr/>
          <p:nvPr/>
        </p:nvSpPr>
        <p:spPr>
          <a:xfrm>
            <a:off x="5847398" y="4013509"/>
            <a:ext cx="1569660" cy="369332"/>
          </a:xfrm>
          <a:prstGeom prst="rect">
            <a:avLst/>
          </a:prstGeom>
        </p:spPr>
        <p:txBody>
          <a:bodyPr wrap="none">
            <a:spAutoFit/>
          </a:bodyPr>
          <a:lstStyle/>
          <a:p>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单击添加标题</a:t>
            </a:r>
          </a:p>
        </p:txBody>
      </p:sp>
      <p:sp>
        <p:nvSpPr>
          <p:cNvPr id="14" name="矩形 13"/>
          <p:cNvSpPr/>
          <p:nvPr/>
        </p:nvSpPr>
        <p:spPr>
          <a:xfrm>
            <a:off x="5847398" y="4822467"/>
            <a:ext cx="1569660" cy="369332"/>
          </a:xfrm>
          <a:prstGeom prst="rect">
            <a:avLst/>
          </a:prstGeom>
        </p:spPr>
        <p:txBody>
          <a:bodyPr wrap="none">
            <a:spAutoFit/>
          </a:bodyPr>
          <a:lstStyle/>
          <a:p>
            <a:r>
              <a:rPr lang="zh-CN" altLang="en-US" b="1">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单击添加标题</a:t>
            </a:r>
          </a:p>
        </p:txBody>
      </p:sp>
      <p:sp>
        <p:nvSpPr>
          <p:cNvPr id="15" name="矩形 14"/>
          <p:cNvSpPr/>
          <p:nvPr/>
        </p:nvSpPr>
        <p:spPr>
          <a:xfrm>
            <a:off x="8027388" y="2403495"/>
            <a:ext cx="2954655" cy="369332"/>
          </a:xfrm>
          <a:prstGeom prst="rect">
            <a:avLst/>
          </a:prstGeom>
        </p:spPr>
        <p:txBody>
          <a:bodyPr wrap="none">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点击输入文字点击输入文字</a:t>
            </a:r>
          </a:p>
        </p:txBody>
      </p:sp>
      <p:sp>
        <p:nvSpPr>
          <p:cNvPr id="16" name="矩形 15"/>
          <p:cNvSpPr/>
          <p:nvPr/>
        </p:nvSpPr>
        <p:spPr>
          <a:xfrm>
            <a:off x="8027388" y="3201224"/>
            <a:ext cx="2954655" cy="369332"/>
          </a:xfrm>
          <a:prstGeom prst="rect">
            <a:avLst/>
          </a:prstGeom>
        </p:spPr>
        <p:txBody>
          <a:bodyPr wrap="none">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点击输入文字点击输入文字</a:t>
            </a:r>
          </a:p>
        </p:txBody>
      </p:sp>
      <p:sp>
        <p:nvSpPr>
          <p:cNvPr id="17" name="矩形 16"/>
          <p:cNvSpPr/>
          <p:nvPr/>
        </p:nvSpPr>
        <p:spPr>
          <a:xfrm>
            <a:off x="8027388" y="4013509"/>
            <a:ext cx="2954655" cy="369332"/>
          </a:xfrm>
          <a:prstGeom prst="rect">
            <a:avLst/>
          </a:prstGeom>
        </p:spPr>
        <p:txBody>
          <a:bodyPr wrap="none">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点击输入文字点击输入文字</a:t>
            </a:r>
          </a:p>
        </p:txBody>
      </p:sp>
      <p:sp>
        <p:nvSpPr>
          <p:cNvPr id="18" name="矩形 17"/>
          <p:cNvSpPr/>
          <p:nvPr/>
        </p:nvSpPr>
        <p:spPr>
          <a:xfrm>
            <a:off x="8027388" y="4822467"/>
            <a:ext cx="2954655" cy="369332"/>
          </a:xfrm>
          <a:prstGeom prst="rect">
            <a:avLst/>
          </a:prstGeom>
        </p:spPr>
        <p:txBody>
          <a:bodyPr wrap="none">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点击输入文字点击输入文字</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2"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right)">
                                      <p:cBhvr>
                                        <p:cTn id="16" dur="500"/>
                                        <p:tgtEl>
                                          <p:spTgt spid="3"/>
                                        </p:tgtEl>
                                      </p:cBhvr>
                                    </p:animEffect>
                                  </p:childTnLst>
                                </p:cTn>
                              </p:par>
                              <p:par>
                                <p:cTn id="17" presetID="12" presetClass="entr" presetSubtype="2" fill="hold" grpId="0" nodeType="withEffect">
                                  <p:stCondLst>
                                    <p:cond delay="2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p:tgtEl>
                                          <p:spTgt spid="11"/>
                                        </p:tgtEl>
                                        <p:attrNameLst>
                                          <p:attrName>ppt_x</p:attrName>
                                        </p:attrNameLst>
                                      </p:cBhvr>
                                      <p:tavLst>
                                        <p:tav tm="0">
                                          <p:val>
                                            <p:strVal val="#ppt_x+#ppt_w*1.125000"/>
                                          </p:val>
                                        </p:tav>
                                        <p:tav tm="100000">
                                          <p:val>
                                            <p:strVal val="#ppt_x"/>
                                          </p:val>
                                        </p:tav>
                                      </p:tavLst>
                                    </p:anim>
                                    <p:animEffect transition="in" filter="wipe(left)">
                                      <p:cBhvr>
                                        <p:cTn id="20" dur="500"/>
                                        <p:tgtEl>
                                          <p:spTgt spid="11"/>
                                        </p:tgtEl>
                                      </p:cBhvr>
                                    </p:animEffect>
                                  </p:childTnLst>
                                </p:cTn>
                              </p:par>
                              <p:par>
                                <p:cTn id="21" presetID="31" presetClass="entr" presetSubtype="0" fill="hold" grpId="0" nodeType="withEffect">
                                  <p:stCondLst>
                                    <p:cond delay="50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fltVal val="0"/>
                                          </p:val>
                                        </p:tav>
                                        <p:tav tm="100000">
                                          <p:val>
                                            <p:strVal val="#ppt_h"/>
                                          </p:val>
                                        </p:tav>
                                      </p:tavLst>
                                    </p:anim>
                                    <p:anim calcmode="lin" valueType="num">
                                      <p:cBhvr>
                                        <p:cTn id="25" dur="500" fill="hold"/>
                                        <p:tgtEl>
                                          <p:spTgt spid="7"/>
                                        </p:tgtEl>
                                        <p:attrNameLst>
                                          <p:attrName>style.rotation</p:attrName>
                                        </p:attrNameLst>
                                      </p:cBhvr>
                                      <p:tavLst>
                                        <p:tav tm="0">
                                          <p:val>
                                            <p:fltVal val="90"/>
                                          </p:val>
                                        </p:tav>
                                        <p:tav tm="100000">
                                          <p:val>
                                            <p:fltVal val="0"/>
                                          </p:val>
                                        </p:tav>
                                      </p:tavLst>
                                    </p:anim>
                                    <p:animEffect transition="in" filter="fade">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wipe(right)">
                                      <p:cBhvr>
                                        <p:cTn id="31" dur="500"/>
                                        <p:tgtEl>
                                          <p:spTgt spid="4"/>
                                        </p:tgtEl>
                                      </p:cBhvr>
                                    </p:animEffect>
                                  </p:childTnLst>
                                </p:cTn>
                              </p:par>
                              <p:par>
                                <p:cTn id="32" presetID="12" presetClass="entr" presetSubtype="2" fill="hold" grpId="0" nodeType="withEffect">
                                  <p:stCondLst>
                                    <p:cond delay="200"/>
                                  </p:stCondLst>
                                  <p:childTnLst>
                                    <p:set>
                                      <p:cBhvr>
                                        <p:cTn id="33" dur="1" fill="hold">
                                          <p:stCondLst>
                                            <p:cond delay="0"/>
                                          </p:stCondLst>
                                        </p:cTn>
                                        <p:tgtEl>
                                          <p:spTgt spid="12"/>
                                        </p:tgtEl>
                                        <p:attrNameLst>
                                          <p:attrName>style.visibility</p:attrName>
                                        </p:attrNameLst>
                                      </p:cBhvr>
                                      <p:to>
                                        <p:strVal val="visible"/>
                                      </p:to>
                                    </p:set>
                                    <p:anim calcmode="lin" valueType="num">
                                      <p:cBhvr additive="base">
                                        <p:cTn id="34" dur="500"/>
                                        <p:tgtEl>
                                          <p:spTgt spid="12"/>
                                        </p:tgtEl>
                                        <p:attrNameLst>
                                          <p:attrName>ppt_x</p:attrName>
                                        </p:attrNameLst>
                                      </p:cBhvr>
                                      <p:tavLst>
                                        <p:tav tm="0">
                                          <p:val>
                                            <p:strVal val="#ppt_x+#ppt_w*1.125000"/>
                                          </p:val>
                                        </p:tav>
                                        <p:tav tm="100000">
                                          <p:val>
                                            <p:strVal val="#ppt_x"/>
                                          </p:val>
                                        </p:tav>
                                      </p:tavLst>
                                    </p:anim>
                                    <p:animEffect transition="in" filter="wipe(left)">
                                      <p:cBhvr>
                                        <p:cTn id="35" dur="500"/>
                                        <p:tgtEl>
                                          <p:spTgt spid="12"/>
                                        </p:tgtEl>
                                      </p:cBhvr>
                                    </p:animEffect>
                                  </p:childTnLst>
                                </p:cTn>
                              </p:par>
                              <p:par>
                                <p:cTn id="36" presetID="31" presetClass="entr" presetSubtype="0" fill="hold" grpId="0" nodeType="withEffect">
                                  <p:stCondLst>
                                    <p:cond delay="500"/>
                                  </p:stCondLst>
                                  <p:childTnLst>
                                    <p:set>
                                      <p:cBhvr>
                                        <p:cTn id="37" dur="1" fill="hold">
                                          <p:stCondLst>
                                            <p:cond delay="0"/>
                                          </p:stCondLst>
                                        </p:cTn>
                                        <p:tgtEl>
                                          <p:spTgt spid="10"/>
                                        </p:tgtEl>
                                        <p:attrNameLst>
                                          <p:attrName>style.visibility</p:attrName>
                                        </p:attrNameLst>
                                      </p:cBhvr>
                                      <p:to>
                                        <p:strVal val="visible"/>
                                      </p:to>
                                    </p:set>
                                    <p:anim calcmode="lin" valueType="num">
                                      <p:cBhvr>
                                        <p:cTn id="38" dur="500" fill="hold"/>
                                        <p:tgtEl>
                                          <p:spTgt spid="10"/>
                                        </p:tgtEl>
                                        <p:attrNameLst>
                                          <p:attrName>ppt_w</p:attrName>
                                        </p:attrNameLst>
                                      </p:cBhvr>
                                      <p:tavLst>
                                        <p:tav tm="0">
                                          <p:val>
                                            <p:fltVal val="0"/>
                                          </p:val>
                                        </p:tav>
                                        <p:tav tm="100000">
                                          <p:val>
                                            <p:strVal val="#ppt_w"/>
                                          </p:val>
                                        </p:tav>
                                      </p:tavLst>
                                    </p:anim>
                                    <p:anim calcmode="lin" valueType="num">
                                      <p:cBhvr>
                                        <p:cTn id="39" dur="500" fill="hold"/>
                                        <p:tgtEl>
                                          <p:spTgt spid="10"/>
                                        </p:tgtEl>
                                        <p:attrNameLst>
                                          <p:attrName>ppt_h</p:attrName>
                                        </p:attrNameLst>
                                      </p:cBhvr>
                                      <p:tavLst>
                                        <p:tav tm="0">
                                          <p:val>
                                            <p:fltVal val="0"/>
                                          </p:val>
                                        </p:tav>
                                        <p:tav tm="100000">
                                          <p:val>
                                            <p:strVal val="#ppt_h"/>
                                          </p:val>
                                        </p:tav>
                                      </p:tavLst>
                                    </p:anim>
                                    <p:anim calcmode="lin" valueType="num">
                                      <p:cBhvr>
                                        <p:cTn id="40" dur="500" fill="hold"/>
                                        <p:tgtEl>
                                          <p:spTgt spid="10"/>
                                        </p:tgtEl>
                                        <p:attrNameLst>
                                          <p:attrName>style.rotation</p:attrName>
                                        </p:attrNameLst>
                                      </p:cBhvr>
                                      <p:tavLst>
                                        <p:tav tm="0">
                                          <p:val>
                                            <p:fltVal val="90"/>
                                          </p:val>
                                        </p:tav>
                                        <p:tav tm="100000">
                                          <p:val>
                                            <p:fltVal val="0"/>
                                          </p:val>
                                        </p:tav>
                                      </p:tavLst>
                                    </p:anim>
                                    <p:animEffect transition="in" filter="fade">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2" fill="hold" nodeType="clickEffect">
                                  <p:stCondLst>
                                    <p:cond delay="0"/>
                                  </p:stCondLst>
                                  <p:childTnLst>
                                    <p:set>
                                      <p:cBhvr>
                                        <p:cTn id="45" dur="1" fill="hold">
                                          <p:stCondLst>
                                            <p:cond delay="0"/>
                                          </p:stCondLst>
                                        </p:cTn>
                                        <p:tgtEl>
                                          <p:spTgt spid="5"/>
                                        </p:tgtEl>
                                        <p:attrNameLst>
                                          <p:attrName>style.visibility</p:attrName>
                                        </p:attrNameLst>
                                      </p:cBhvr>
                                      <p:to>
                                        <p:strVal val="visible"/>
                                      </p:to>
                                    </p:set>
                                    <p:animEffect transition="in" filter="wipe(right)">
                                      <p:cBhvr>
                                        <p:cTn id="46" dur="500"/>
                                        <p:tgtEl>
                                          <p:spTgt spid="5"/>
                                        </p:tgtEl>
                                      </p:cBhvr>
                                    </p:animEffect>
                                  </p:childTnLst>
                                </p:cTn>
                              </p:par>
                              <p:par>
                                <p:cTn id="47" presetID="12" presetClass="entr" presetSubtype="2" fill="hold" grpId="0" nodeType="withEffect">
                                  <p:stCondLst>
                                    <p:cond delay="200"/>
                                  </p:stCondLst>
                                  <p:childTnLst>
                                    <p:set>
                                      <p:cBhvr>
                                        <p:cTn id="48" dur="1" fill="hold">
                                          <p:stCondLst>
                                            <p:cond delay="0"/>
                                          </p:stCondLst>
                                        </p:cTn>
                                        <p:tgtEl>
                                          <p:spTgt spid="13"/>
                                        </p:tgtEl>
                                        <p:attrNameLst>
                                          <p:attrName>style.visibility</p:attrName>
                                        </p:attrNameLst>
                                      </p:cBhvr>
                                      <p:to>
                                        <p:strVal val="visible"/>
                                      </p:to>
                                    </p:set>
                                    <p:anim calcmode="lin" valueType="num">
                                      <p:cBhvr additive="base">
                                        <p:cTn id="49" dur="500"/>
                                        <p:tgtEl>
                                          <p:spTgt spid="13"/>
                                        </p:tgtEl>
                                        <p:attrNameLst>
                                          <p:attrName>ppt_x</p:attrName>
                                        </p:attrNameLst>
                                      </p:cBhvr>
                                      <p:tavLst>
                                        <p:tav tm="0">
                                          <p:val>
                                            <p:strVal val="#ppt_x+#ppt_w*1.125000"/>
                                          </p:val>
                                        </p:tav>
                                        <p:tav tm="100000">
                                          <p:val>
                                            <p:strVal val="#ppt_x"/>
                                          </p:val>
                                        </p:tav>
                                      </p:tavLst>
                                    </p:anim>
                                    <p:animEffect transition="in" filter="wipe(left)">
                                      <p:cBhvr>
                                        <p:cTn id="50" dur="500"/>
                                        <p:tgtEl>
                                          <p:spTgt spid="13"/>
                                        </p:tgtEl>
                                      </p:cBhvr>
                                    </p:animEffect>
                                  </p:childTnLst>
                                </p:cTn>
                              </p:par>
                              <p:par>
                                <p:cTn id="51" presetID="31" presetClass="entr" presetSubtype="0" fill="hold" grpId="0" nodeType="withEffect">
                                  <p:stCondLst>
                                    <p:cond delay="500"/>
                                  </p:stCondLst>
                                  <p:childTnLst>
                                    <p:set>
                                      <p:cBhvr>
                                        <p:cTn id="52" dur="1" fill="hold">
                                          <p:stCondLst>
                                            <p:cond delay="0"/>
                                          </p:stCondLst>
                                        </p:cTn>
                                        <p:tgtEl>
                                          <p:spTgt spid="9"/>
                                        </p:tgtEl>
                                        <p:attrNameLst>
                                          <p:attrName>style.visibility</p:attrName>
                                        </p:attrNameLst>
                                      </p:cBhvr>
                                      <p:to>
                                        <p:strVal val="visible"/>
                                      </p:to>
                                    </p:set>
                                    <p:anim calcmode="lin" valueType="num">
                                      <p:cBhvr>
                                        <p:cTn id="53" dur="500" fill="hold"/>
                                        <p:tgtEl>
                                          <p:spTgt spid="9"/>
                                        </p:tgtEl>
                                        <p:attrNameLst>
                                          <p:attrName>ppt_w</p:attrName>
                                        </p:attrNameLst>
                                      </p:cBhvr>
                                      <p:tavLst>
                                        <p:tav tm="0">
                                          <p:val>
                                            <p:fltVal val="0"/>
                                          </p:val>
                                        </p:tav>
                                        <p:tav tm="100000">
                                          <p:val>
                                            <p:strVal val="#ppt_w"/>
                                          </p:val>
                                        </p:tav>
                                      </p:tavLst>
                                    </p:anim>
                                    <p:anim calcmode="lin" valueType="num">
                                      <p:cBhvr>
                                        <p:cTn id="54" dur="500" fill="hold"/>
                                        <p:tgtEl>
                                          <p:spTgt spid="9"/>
                                        </p:tgtEl>
                                        <p:attrNameLst>
                                          <p:attrName>ppt_h</p:attrName>
                                        </p:attrNameLst>
                                      </p:cBhvr>
                                      <p:tavLst>
                                        <p:tav tm="0">
                                          <p:val>
                                            <p:fltVal val="0"/>
                                          </p:val>
                                        </p:tav>
                                        <p:tav tm="100000">
                                          <p:val>
                                            <p:strVal val="#ppt_h"/>
                                          </p:val>
                                        </p:tav>
                                      </p:tavLst>
                                    </p:anim>
                                    <p:anim calcmode="lin" valueType="num">
                                      <p:cBhvr>
                                        <p:cTn id="55" dur="500" fill="hold"/>
                                        <p:tgtEl>
                                          <p:spTgt spid="9"/>
                                        </p:tgtEl>
                                        <p:attrNameLst>
                                          <p:attrName>style.rotation</p:attrName>
                                        </p:attrNameLst>
                                      </p:cBhvr>
                                      <p:tavLst>
                                        <p:tav tm="0">
                                          <p:val>
                                            <p:fltVal val="90"/>
                                          </p:val>
                                        </p:tav>
                                        <p:tav tm="100000">
                                          <p:val>
                                            <p:fltVal val="0"/>
                                          </p:val>
                                        </p:tav>
                                      </p:tavLst>
                                    </p:anim>
                                    <p:animEffect transition="in" filter="fade">
                                      <p:cBhvr>
                                        <p:cTn id="56" dur="500"/>
                                        <p:tgtEl>
                                          <p:spTgt spid="9"/>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2" fill="hold" nodeType="clickEffect">
                                  <p:stCondLst>
                                    <p:cond delay="0"/>
                                  </p:stCondLst>
                                  <p:childTnLst>
                                    <p:set>
                                      <p:cBhvr>
                                        <p:cTn id="60" dur="1" fill="hold">
                                          <p:stCondLst>
                                            <p:cond delay="0"/>
                                          </p:stCondLst>
                                        </p:cTn>
                                        <p:tgtEl>
                                          <p:spTgt spid="6"/>
                                        </p:tgtEl>
                                        <p:attrNameLst>
                                          <p:attrName>style.visibility</p:attrName>
                                        </p:attrNameLst>
                                      </p:cBhvr>
                                      <p:to>
                                        <p:strVal val="visible"/>
                                      </p:to>
                                    </p:set>
                                    <p:animEffect transition="in" filter="wipe(right)">
                                      <p:cBhvr>
                                        <p:cTn id="61" dur="500"/>
                                        <p:tgtEl>
                                          <p:spTgt spid="6"/>
                                        </p:tgtEl>
                                      </p:cBhvr>
                                    </p:animEffect>
                                  </p:childTnLst>
                                </p:cTn>
                              </p:par>
                              <p:par>
                                <p:cTn id="62" presetID="12" presetClass="entr" presetSubtype="2" fill="hold" grpId="0" nodeType="withEffect">
                                  <p:stCondLst>
                                    <p:cond delay="200"/>
                                  </p:stCondLst>
                                  <p:childTnLst>
                                    <p:set>
                                      <p:cBhvr>
                                        <p:cTn id="63" dur="1" fill="hold">
                                          <p:stCondLst>
                                            <p:cond delay="0"/>
                                          </p:stCondLst>
                                        </p:cTn>
                                        <p:tgtEl>
                                          <p:spTgt spid="14"/>
                                        </p:tgtEl>
                                        <p:attrNameLst>
                                          <p:attrName>style.visibility</p:attrName>
                                        </p:attrNameLst>
                                      </p:cBhvr>
                                      <p:to>
                                        <p:strVal val="visible"/>
                                      </p:to>
                                    </p:set>
                                    <p:anim calcmode="lin" valueType="num">
                                      <p:cBhvr additive="base">
                                        <p:cTn id="64" dur="500"/>
                                        <p:tgtEl>
                                          <p:spTgt spid="14"/>
                                        </p:tgtEl>
                                        <p:attrNameLst>
                                          <p:attrName>ppt_x</p:attrName>
                                        </p:attrNameLst>
                                      </p:cBhvr>
                                      <p:tavLst>
                                        <p:tav tm="0">
                                          <p:val>
                                            <p:strVal val="#ppt_x+#ppt_w*1.125000"/>
                                          </p:val>
                                        </p:tav>
                                        <p:tav tm="100000">
                                          <p:val>
                                            <p:strVal val="#ppt_x"/>
                                          </p:val>
                                        </p:tav>
                                      </p:tavLst>
                                    </p:anim>
                                    <p:animEffect transition="in" filter="wipe(left)">
                                      <p:cBhvr>
                                        <p:cTn id="65" dur="500"/>
                                        <p:tgtEl>
                                          <p:spTgt spid="14"/>
                                        </p:tgtEl>
                                      </p:cBhvr>
                                    </p:animEffect>
                                  </p:childTnLst>
                                </p:cTn>
                              </p:par>
                              <p:par>
                                <p:cTn id="66" presetID="31" presetClass="entr" presetSubtype="0" fill="hold" grpId="0" nodeType="withEffect">
                                  <p:stCondLst>
                                    <p:cond delay="500"/>
                                  </p:stCondLst>
                                  <p:childTnLst>
                                    <p:set>
                                      <p:cBhvr>
                                        <p:cTn id="67" dur="1" fill="hold">
                                          <p:stCondLst>
                                            <p:cond delay="0"/>
                                          </p:stCondLst>
                                        </p:cTn>
                                        <p:tgtEl>
                                          <p:spTgt spid="8"/>
                                        </p:tgtEl>
                                        <p:attrNameLst>
                                          <p:attrName>style.visibility</p:attrName>
                                        </p:attrNameLst>
                                      </p:cBhvr>
                                      <p:to>
                                        <p:strVal val="visible"/>
                                      </p:to>
                                    </p:set>
                                    <p:anim calcmode="lin" valueType="num">
                                      <p:cBhvr>
                                        <p:cTn id="68" dur="500" fill="hold"/>
                                        <p:tgtEl>
                                          <p:spTgt spid="8"/>
                                        </p:tgtEl>
                                        <p:attrNameLst>
                                          <p:attrName>ppt_w</p:attrName>
                                        </p:attrNameLst>
                                      </p:cBhvr>
                                      <p:tavLst>
                                        <p:tav tm="0">
                                          <p:val>
                                            <p:fltVal val="0"/>
                                          </p:val>
                                        </p:tav>
                                        <p:tav tm="100000">
                                          <p:val>
                                            <p:strVal val="#ppt_w"/>
                                          </p:val>
                                        </p:tav>
                                      </p:tavLst>
                                    </p:anim>
                                    <p:anim calcmode="lin" valueType="num">
                                      <p:cBhvr>
                                        <p:cTn id="69" dur="500" fill="hold"/>
                                        <p:tgtEl>
                                          <p:spTgt spid="8"/>
                                        </p:tgtEl>
                                        <p:attrNameLst>
                                          <p:attrName>ppt_h</p:attrName>
                                        </p:attrNameLst>
                                      </p:cBhvr>
                                      <p:tavLst>
                                        <p:tav tm="0">
                                          <p:val>
                                            <p:fltVal val="0"/>
                                          </p:val>
                                        </p:tav>
                                        <p:tav tm="100000">
                                          <p:val>
                                            <p:strVal val="#ppt_h"/>
                                          </p:val>
                                        </p:tav>
                                      </p:tavLst>
                                    </p:anim>
                                    <p:anim calcmode="lin" valueType="num">
                                      <p:cBhvr>
                                        <p:cTn id="70" dur="500" fill="hold"/>
                                        <p:tgtEl>
                                          <p:spTgt spid="8"/>
                                        </p:tgtEl>
                                        <p:attrNameLst>
                                          <p:attrName>style.rotation</p:attrName>
                                        </p:attrNameLst>
                                      </p:cBhvr>
                                      <p:tavLst>
                                        <p:tav tm="0">
                                          <p:val>
                                            <p:fltVal val="90"/>
                                          </p:val>
                                        </p:tav>
                                        <p:tav tm="100000">
                                          <p:val>
                                            <p:fltVal val="0"/>
                                          </p:val>
                                        </p:tav>
                                      </p:tavLst>
                                    </p:anim>
                                    <p:animEffect transition="in" filter="fade">
                                      <p:cBhvr>
                                        <p:cTn id="71" dur="500"/>
                                        <p:tgtEl>
                                          <p:spTgt spid="8"/>
                                        </p:tgtEl>
                                      </p:cBhvr>
                                    </p:animEffect>
                                  </p:childTnLst>
                                </p:cTn>
                              </p:par>
                            </p:childTnLst>
                          </p:cTn>
                        </p:par>
                      </p:childTnLst>
                    </p:cTn>
                  </p:par>
                  <p:par>
                    <p:cTn id="72" fill="hold">
                      <p:stCondLst>
                        <p:cond delay="indefinite"/>
                      </p:stCondLst>
                      <p:childTnLst>
                        <p:par>
                          <p:cTn id="73" fill="hold">
                            <p:stCondLst>
                              <p:cond delay="0"/>
                            </p:stCondLst>
                            <p:childTnLst>
                              <p:par>
                                <p:cTn id="74" presetID="12" presetClass="entr" presetSubtype="8" fill="hold" grpId="0" nodeType="clickEffect">
                                  <p:stCondLst>
                                    <p:cond delay="0"/>
                                  </p:stCondLst>
                                  <p:childTnLst>
                                    <p:set>
                                      <p:cBhvr>
                                        <p:cTn id="75" dur="1" fill="hold">
                                          <p:stCondLst>
                                            <p:cond delay="0"/>
                                          </p:stCondLst>
                                        </p:cTn>
                                        <p:tgtEl>
                                          <p:spTgt spid="15"/>
                                        </p:tgtEl>
                                        <p:attrNameLst>
                                          <p:attrName>style.visibility</p:attrName>
                                        </p:attrNameLst>
                                      </p:cBhvr>
                                      <p:to>
                                        <p:strVal val="visible"/>
                                      </p:to>
                                    </p:set>
                                    <p:anim calcmode="lin" valueType="num">
                                      <p:cBhvr additive="base">
                                        <p:cTn id="76" dur="500"/>
                                        <p:tgtEl>
                                          <p:spTgt spid="15"/>
                                        </p:tgtEl>
                                        <p:attrNameLst>
                                          <p:attrName>ppt_x</p:attrName>
                                        </p:attrNameLst>
                                      </p:cBhvr>
                                      <p:tavLst>
                                        <p:tav tm="0">
                                          <p:val>
                                            <p:strVal val="#ppt_x-#ppt_w*1.125000"/>
                                          </p:val>
                                        </p:tav>
                                        <p:tav tm="100000">
                                          <p:val>
                                            <p:strVal val="#ppt_x"/>
                                          </p:val>
                                        </p:tav>
                                      </p:tavLst>
                                    </p:anim>
                                    <p:animEffect transition="in" filter="wipe(right)">
                                      <p:cBhvr>
                                        <p:cTn id="77" dur="500"/>
                                        <p:tgtEl>
                                          <p:spTgt spid="15"/>
                                        </p:tgtEl>
                                      </p:cBhvr>
                                    </p:animEffect>
                                  </p:childTnLst>
                                </p:cTn>
                              </p:par>
                              <p:par>
                                <p:cTn id="78" presetID="12" presetClass="entr" presetSubtype="8" fill="hold" grpId="0" nodeType="withEffect">
                                  <p:stCondLst>
                                    <p:cond delay="0"/>
                                  </p:stCondLst>
                                  <p:childTnLst>
                                    <p:set>
                                      <p:cBhvr>
                                        <p:cTn id="79" dur="1" fill="hold">
                                          <p:stCondLst>
                                            <p:cond delay="0"/>
                                          </p:stCondLst>
                                        </p:cTn>
                                        <p:tgtEl>
                                          <p:spTgt spid="16"/>
                                        </p:tgtEl>
                                        <p:attrNameLst>
                                          <p:attrName>style.visibility</p:attrName>
                                        </p:attrNameLst>
                                      </p:cBhvr>
                                      <p:to>
                                        <p:strVal val="visible"/>
                                      </p:to>
                                    </p:set>
                                    <p:anim calcmode="lin" valueType="num">
                                      <p:cBhvr additive="base">
                                        <p:cTn id="80" dur="500"/>
                                        <p:tgtEl>
                                          <p:spTgt spid="16"/>
                                        </p:tgtEl>
                                        <p:attrNameLst>
                                          <p:attrName>ppt_x</p:attrName>
                                        </p:attrNameLst>
                                      </p:cBhvr>
                                      <p:tavLst>
                                        <p:tav tm="0">
                                          <p:val>
                                            <p:strVal val="#ppt_x-#ppt_w*1.125000"/>
                                          </p:val>
                                        </p:tav>
                                        <p:tav tm="100000">
                                          <p:val>
                                            <p:strVal val="#ppt_x"/>
                                          </p:val>
                                        </p:tav>
                                      </p:tavLst>
                                    </p:anim>
                                    <p:animEffect transition="in" filter="wipe(right)">
                                      <p:cBhvr>
                                        <p:cTn id="81" dur="500"/>
                                        <p:tgtEl>
                                          <p:spTgt spid="16"/>
                                        </p:tgtEl>
                                      </p:cBhvr>
                                    </p:animEffect>
                                  </p:childTnLst>
                                </p:cTn>
                              </p:par>
                              <p:par>
                                <p:cTn id="82" presetID="12" presetClass="entr" presetSubtype="8" fill="hold" grpId="0" nodeType="withEffect">
                                  <p:stCondLst>
                                    <p:cond delay="0"/>
                                  </p:stCondLst>
                                  <p:childTnLst>
                                    <p:set>
                                      <p:cBhvr>
                                        <p:cTn id="83" dur="1" fill="hold">
                                          <p:stCondLst>
                                            <p:cond delay="0"/>
                                          </p:stCondLst>
                                        </p:cTn>
                                        <p:tgtEl>
                                          <p:spTgt spid="17"/>
                                        </p:tgtEl>
                                        <p:attrNameLst>
                                          <p:attrName>style.visibility</p:attrName>
                                        </p:attrNameLst>
                                      </p:cBhvr>
                                      <p:to>
                                        <p:strVal val="visible"/>
                                      </p:to>
                                    </p:set>
                                    <p:anim calcmode="lin" valueType="num">
                                      <p:cBhvr additive="base">
                                        <p:cTn id="84" dur="500"/>
                                        <p:tgtEl>
                                          <p:spTgt spid="17"/>
                                        </p:tgtEl>
                                        <p:attrNameLst>
                                          <p:attrName>ppt_x</p:attrName>
                                        </p:attrNameLst>
                                      </p:cBhvr>
                                      <p:tavLst>
                                        <p:tav tm="0">
                                          <p:val>
                                            <p:strVal val="#ppt_x-#ppt_w*1.125000"/>
                                          </p:val>
                                        </p:tav>
                                        <p:tav tm="100000">
                                          <p:val>
                                            <p:strVal val="#ppt_x"/>
                                          </p:val>
                                        </p:tav>
                                      </p:tavLst>
                                    </p:anim>
                                    <p:animEffect transition="in" filter="wipe(right)">
                                      <p:cBhvr>
                                        <p:cTn id="85" dur="500"/>
                                        <p:tgtEl>
                                          <p:spTgt spid="17"/>
                                        </p:tgtEl>
                                      </p:cBhvr>
                                    </p:animEffect>
                                  </p:childTnLst>
                                </p:cTn>
                              </p:par>
                              <p:par>
                                <p:cTn id="86" presetID="12" presetClass="entr" presetSubtype="8" fill="hold" grpId="0" nodeType="withEffect">
                                  <p:stCondLst>
                                    <p:cond delay="0"/>
                                  </p:stCondLst>
                                  <p:childTnLst>
                                    <p:set>
                                      <p:cBhvr>
                                        <p:cTn id="87" dur="1" fill="hold">
                                          <p:stCondLst>
                                            <p:cond delay="0"/>
                                          </p:stCondLst>
                                        </p:cTn>
                                        <p:tgtEl>
                                          <p:spTgt spid="18"/>
                                        </p:tgtEl>
                                        <p:attrNameLst>
                                          <p:attrName>style.visibility</p:attrName>
                                        </p:attrNameLst>
                                      </p:cBhvr>
                                      <p:to>
                                        <p:strVal val="visible"/>
                                      </p:to>
                                    </p:set>
                                    <p:anim calcmode="lin" valueType="num">
                                      <p:cBhvr additive="base">
                                        <p:cTn id="88" dur="500"/>
                                        <p:tgtEl>
                                          <p:spTgt spid="18"/>
                                        </p:tgtEl>
                                        <p:attrNameLst>
                                          <p:attrName>ppt_x</p:attrName>
                                        </p:attrNameLst>
                                      </p:cBhvr>
                                      <p:tavLst>
                                        <p:tav tm="0">
                                          <p:val>
                                            <p:strVal val="#ppt_x-#ppt_w*1.125000"/>
                                          </p:val>
                                        </p:tav>
                                        <p:tav tm="100000">
                                          <p:val>
                                            <p:strVal val="#ppt_x"/>
                                          </p:val>
                                        </p:tav>
                                      </p:tavLst>
                                    </p:anim>
                                    <p:animEffect transition="in" filter="wipe(right)">
                                      <p:cBhvr>
                                        <p:cTn id="8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7" grpId="0" animBg="1"/>
      <p:bldP spid="8" grpId="0" animBg="1"/>
      <p:bldP spid="9" grpId="0" animBg="1"/>
      <p:bldP spid="10" grpId="0" animBg="1"/>
      <p:bldP spid="11" grpId="0"/>
      <p:bldP spid="12" grpId="0"/>
      <p:bldP spid="13" grpId="0"/>
      <p:bldP spid="14" grpId="0"/>
      <p:bldP spid="15" grpId="0"/>
      <p:bldP spid="16" grpId="0"/>
      <p:bldP spid="17" grpId="0"/>
      <p:bldP spid="1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26" name="Arc 3"/>
          <p:cNvSpPr/>
          <p:nvPr/>
        </p:nvSpPr>
        <p:spPr bwMode="auto">
          <a:xfrm rot="7873550">
            <a:off x="5522442" y="4563656"/>
            <a:ext cx="1211262" cy="1208087"/>
          </a:xfrm>
          <a:custGeom>
            <a:avLst/>
            <a:gdLst>
              <a:gd name="G0" fmla="+- 0 0 0"/>
              <a:gd name="G1" fmla="+- 19873 0 0"/>
              <a:gd name="G2" fmla="+- 21600 0 0"/>
              <a:gd name="T0" fmla="*/ 8462 w 19905"/>
              <a:gd name="T1" fmla="*/ 0 h 19873"/>
              <a:gd name="T2" fmla="*/ 19905 w 19905"/>
              <a:gd name="T3" fmla="*/ 11486 h 19873"/>
              <a:gd name="T4" fmla="*/ 0 w 19905"/>
              <a:gd name="T5" fmla="*/ 19873 h 19873"/>
            </a:gdLst>
            <a:ahLst/>
            <a:cxnLst>
              <a:cxn ang="0">
                <a:pos x="T0" y="T1"/>
              </a:cxn>
              <a:cxn ang="0">
                <a:pos x="T2" y="T3"/>
              </a:cxn>
              <a:cxn ang="0">
                <a:pos x="T4" y="T5"/>
              </a:cxn>
            </a:cxnLst>
            <a:rect l="0" t="0" r="r" b="b"/>
            <a:pathLst>
              <a:path w="19905" h="19873" fill="none" extrusionOk="0">
                <a:moveTo>
                  <a:pt x="8462" y="-1"/>
                </a:moveTo>
                <a:cubicBezTo>
                  <a:pt x="13623" y="2197"/>
                  <a:pt x="17727" y="6316"/>
                  <a:pt x="19905" y="11485"/>
                </a:cubicBezTo>
              </a:path>
              <a:path w="19905" h="19873" stroke="0" extrusionOk="0">
                <a:moveTo>
                  <a:pt x="8462" y="-1"/>
                </a:moveTo>
                <a:cubicBezTo>
                  <a:pt x="13623" y="2197"/>
                  <a:pt x="17727" y="6316"/>
                  <a:pt x="19905" y="11485"/>
                </a:cubicBezTo>
                <a:lnTo>
                  <a:pt x="0" y="19873"/>
                </a:lnTo>
                <a:close/>
              </a:path>
            </a:pathLst>
          </a:custGeom>
          <a:noFill/>
          <a:ln w="38100" cap="rnd">
            <a:solidFill>
              <a:schemeClr val="tx1">
                <a:lumMod val="65000"/>
                <a:lumOff val="35000"/>
              </a:schemeClr>
            </a:solidFill>
            <a:prstDash val="sysDot"/>
            <a:round/>
            <a:tailEnd type="triangl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27" name="Arc 4"/>
          <p:cNvSpPr/>
          <p:nvPr/>
        </p:nvSpPr>
        <p:spPr bwMode="auto">
          <a:xfrm rot="3306815">
            <a:off x="6486835" y="3734941"/>
            <a:ext cx="1276980" cy="1273634"/>
          </a:xfrm>
          <a:custGeom>
            <a:avLst/>
            <a:gdLst>
              <a:gd name="G0" fmla="+- 0 0 0"/>
              <a:gd name="G1" fmla="+- 19873 0 0"/>
              <a:gd name="G2" fmla="+- 21600 0 0"/>
              <a:gd name="T0" fmla="*/ 8462 w 19905"/>
              <a:gd name="T1" fmla="*/ 0 h 19873"/>
              <a:gd name="T2" fmla="*/ 19905 w 19905"/>
              <a:gd name="T3" fmla="*/ 11486 h 19873"/>
              <a:gd name="T4" fmla="*/ 0 w 19905"/>
              <a:gd name="T5" fmla="*/ 19873 h 19873"/>
            </a:gdLst>
            <a:ahLst/>
            <a:cxnLst>
              <a:cxn ang="0">
                <a:pos x="T0" y="T1"/>
              </a:cxn>
              <a:cxn ang="0">
                <a:pos x="T2" y="T3"/>
              </a:cxn>
              <a:cxn ang="0">
                <a:pos x="T4" y="T5"/>
              </a:cxn>
            </a:cxnLst>
            <a:rect l="0" t="0" r="r" b="b"/>
            <a:pathLst>
              <a:path w="19905" h="19873" fill="none" extrusionOk="0">
                <a:moveTo>
                  <a:pt x="8462" y="-1"/>
                </a:moveTo>
                <a:cubicBezTo>
                  <a:pt x="13623" y="2197"/>
                  <a:pt x="17727" y="6316"/>
                  <a:pt x="19905" y="11485"/>
                </a:cubicBezTo>
              </a:path>
              <a:path w="19905" h="19873" stroke="0" extrusionOk="0">
                <a:moveTo>
                  <a:pt x="8462" y="-1"/>
                </a:moveTo>
                <a:cubicBezTo>
                  <a:pt x="13623" y="2197"/>
                  <a:pt x="17727" y="6316"/>
                  <a:pt x="19905" y="11485"/>
                </a:cubicBezTo>
                <a:lnTo>
                  <a:pt x="0" y="19873"/>
                </a:lnTo>
                <a:close/>
              </a:path>
            </a:pathLst>
          </a:custGeom>
          <a:noFill/>
          <a:ln w="38100" cap="rnd">
            <a:solidFill>
              <a:schemeClr val="tx1">
                <a:lumMod val="65000"/>
                <a:lumOff val="35000"/>
              </a:schemeClr>
            </a:solidFill>
            <a:prstDash val="sysDot"/>
            <a:round/>
            <a:tailEnd type="triangl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28" name="Arc 5"/>
          <p:cNvSpPr/>
          <p:nvPr/>
        </p:nvSpPr>
        <p:spPr bwMode="auto">
          <a:xfrm rot="11977892">
            <a:off x="4514379" y="3915956"/>
            <a:ext cx="1211262" cy="1208088"/>
          </a:xfrm>
          <a:custGeom>
            <a:avLst/>
            <a:gdLst>
              <a:gd name="G0" fmla="+- 0 0 0"/>
              <a:gd name="G1" fmla="+- 19873 0 0"/>
              <a:gd name="G2" fmla="+- 21600 0 0"/>
              <a:gd name="T0" fmla="*/ 8462 w 19905"/>
              <a:gd name="T1" fmla="*/ 0 h 19873"/>
              <a:gd name="T2" fmla="*/ 19905 w 19905"/>
              <a:gd name="T3" fmla="*/ 11486 h 19873"/>
              <a:gd name="T4" fmla="*/ 0 w 19905"/>
              <a:gd name="T5" fmla="*/ 19873 h 19873"/>
            </a:gdLst>
            <a:ahLst/>
            <a:cxnLst>
              <a:cxn ang="0">
                <a:pos x="T0" y="T1"/>
              </a:cxn>
              <a:cxn ang="0">
                <a:pos x="T2" y="T3"/>
              </a:cxn>
              <a:cxn ang="0">
                <a:pos x="T4" y="T5"/>
              </a:cxn>
            </a:cxnLst>
            <a:rect l="0" t="0" r="r" b="b"/>
            <a:pathLst>
              <a:path w="19905" h="19873" fill="none" extrusionOk="0">
                <a:moveTo>
                  <a:pt x="8462" y="-1"/>
                </a:moveTo>
                <a:cubicBezTo>
                  <a:pt x="13623" y="2197"/>
                  <a:pt x="17727" y="6316"/>
                  <a:pt x="19905" y="11485"/>
                </a:cubicBezTo>
              </a:path>
              <a:path w="19905" h="19873" stroke="0" extrusionOk="0">
                <a:moveTo>
                  <a:pt x="8462" y="-1"/>
                </a:moveTo>
                <a:cubicBezTo>
                  <a:pt x="13623" y="2197"/>
                  <a:pt x="17727" y="6316"/>
                  <a:pt x="19905" y="11485"/>
                </a:cubicBezTo>
                <a:lnTo>
                  <a:pt x="0" y="19873"/>
                </a:lnTo>
                <a:close/>
              </a:path>
            </a:pathLst>
          </a:custGeom>
          <a:noFill/>
          <a:ln w="38100" cap="rnd">
            <a:solidFill>
              <a:schemeClr val="tx1">
                <a:lumMod val="65000"/>
                <a:lumOff val="35000"/>
              </a:schemeClr>
            </a:solidFill>
            <a:prstDash val="sysDot"/>
            <a:round/>
            <a:tailEnd type="triangl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grpSp>
        <p:nvGrpSpPr>
          <p:cNvPr id="29" name="Group 6"/>
          <p:cNvGrpSpPr/>
          <p:nvPr/>
        </p:nvGrpSpPr>
        <p:grpSpPr bwMode="auto">
          <a:xfrm>
            <a:off x="4587404" y="2331656"/>
            <a:ext cx="3022600" cy="3022600"/>
            <a:chOff x="3923" y="1888"/>
            <a:chExt cx="1406" cy="1406"/>
          </a:xfrm>
        </p:grpSpPr>
        <p:sp>
          <p:nvSpPr>
            <p:cNvPr id="30" name="Line 7"/>
            <p:cNvSpPr>
              <a:spLocks noChangeShapeType="1"/>
            </p:cNvSpPr>
            <p:nvPr/>
          </p:nvSpPr>
          <p:spPr bwMode="auto">
            <a:xfrm flipH="1">
              <a:off x="4150" y="1888"/>
              <a:ext cx="499" cy="1406"/>
            </a:xfrm>
            <a:prstGeom prst="line">
              <a:avLst/>
            </a:prstGeom>
            <a:noFill/>
            <a:ln w="38100">
              <a:solidFill>
                <a:srgbClr val="ED4545"/>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1" name="Line 8"/>
            <p:cNvSpPr>
              <a:spLocks noChangeShapeType="1"/>
            </p:cNvSpPr>
            <p:nvPr/>
          </p:nvSpPr>
          <p:spPr bwMode="auto">
            <a:xfrm>
              <a:off x="4649" y="1888"/>
              <a:ext cx="454" cy="1406"/>
            </a:xfrm>
            <a:prstGeom prst="line">
              <a:avLst/>
            </a:prstGeom>
            <a:noFill/>
            <a:ln w="38100">
              <a:solidFill>
                <a:srgbClr val="ED4545"/>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2" name="Line 9"/>
            <p:cNvSpPr>
              <a:spLocks noChangeShapeType="1"/>
            </p:cNvSpPr>
            <p:nvPr/>
          </p:nvSpPr>
          <p:spPr bwMode="auto">
            <a:xfrm flipH="1">
              <a:off x="4150" y="2432"/>
              <a:ext cx="1179" cy="862"/>
            </a:xfrm>
            <a:prstGeom prst="line">
              <a:avLst/>
            </a:prstGeom>
            <a:noFill/>
            <a:ln w="38100">
              <a:solidFill>
                <a:srgbClr val="ED4545"/>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3" name="Line 10"/>
            <p:cNvSpPr>
              <a:spLocks noChangeShapeType="1"/>
            </p:cNvSpPr>
            <p:nvPr/>
          </p:nvSpPr>
          <p:spPr bwMode="auto">
            <a:xfrm>
              <a:off x="3923" y="2432"/>
              <a:ext cx="1180" cy="862"/>
            </a:xfrm>
            <a:prstGeom prst="line">
              <a:avLst/>
            </a:prstGeom>
            <a:noFill/>
            <a:ln w="38100">
              <a:solidFill>
                <a:srgbClr val="ED4545"/>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4" name="Line 11"/>
            <p:cNvSpPr>
              <a:spLocks noChangeShapeType="1"/>
            </p:cNvSpPr>
            <p:nvPr/>
          </p:nvSpPr>
          <p:spPr bwMode="auto">
            <a:xfrm flipV="1">
              <a:off x="3923" y="2432"/>
              <a:ext cx="1391" cy="0"/>
            </a:xfrm>
            <a:prstGeom prst="line">
              <a:avLst/>
            </a:prstGeom>
            <a:noFill/>
            <a:ln w="38100">
              <a:solidFill>
                <a:srgbClr val="ED4545"/>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grpSp>
      <p:sp>
        <p:nvSpPr>
          <p:cNvPr id="35" name="Arc 12"/>
          <p:cNvSpPr/>
          <p:nvPr/>
        </p:nvSpPr>
        <p:spPr bwMode="auto">
          <a:xfrm rot="16542568">
            <a:off x="4728692" y="2430056"/>
            <a:ext cx="1211262" cy="1208087"/>
          </a:xfrm>
          <a:custGeom>
            <a:avLst/>
            <a:gdLst>
              <a:gd name="G0" fmla="+- 0 0 0"/>
              <a:gd name="G1" fmla="+- 19873 0 0"/>
              <a:gd name="G2" fmla="+- 21600 0 0"/>
              <a:gd name="T0" fmla="*/ 8462 w 19905"/>
              <a:gd name="T1" fmla="*/ 0 h 19873"/>
              <a:gd name="T2" fmla="*/ 19905 w 19905"/>
              <a:gd name="T3" fmla="*/ 11486 h 19873"/>
              <a:gd name="T4" fmla="*/ 0 w 19905"/>
              <a:gd name="T5" fmla="*/ 19873 h 19873"/>
            </a:gdLst>
            <a:ahLst/>
            <a:cxnLst>
              <a:cxn ang="0">
                <a:pos x="T0" y="T1"/>
              </a:cxn>
              <a:cxn ang="0">
                <a:pos x="T2" y="T3"/>
              </a:cxn>
              <a:cxn ang="0">
                <a:pos x="T4" y="T5"/>
              </a:cxn>
            </a:cxnLst>
            <a:rect l="0" t="0" r="r" b="b"/>
            <a:pathLst>
              <a:path w="19905" h="19873" fill="none" extrusionOk="0">
                <a:moveTo>
                  <a:pt x="8462" y="-1"/>
                </a:moveTo>
                <a:cubicBezTo>
                  <a:pt x="13623" y="2197"/>
                  <a:pt x="17727" y="6316"/>
                  <a:pt x="19905" y="11485"/>
                </a:cubicBezTo>
              </a:path>
              <a:path w="19905" h="19873" stroke="0" extrusionOk="0">
                <a:moveTo>
                  <a:pt x="8462" y="-1"/>
                </a:moveTo>
                <a:cubicBezTo>
                  <a:pt x="13623" y="2197"/>
                  <a:pt x="17727" y="6316"/>
                  <a:pt x="19905" y="11485"/>
                </a:cubicBezTo>
                <a:lnTo>
                  <a:pt x="0" y="19873"/>
                </a:lnTo>
                <a:close/>
              </a:path>
            </a:pathLst>
          </a:custGeom>
          <a:noFill/>
          <a:ln w="38100" cap="rnd">
            <a:solidFill>
              <a:schemeClr val="tx1">
                <a:lumMod val="65000"/>
                <a:lumOff val="35000"/>
              </a:schemeClr>
            </a:solidFill>
            <a:prstDash val="sysDot"/>
            <a:round/>
            <a:tailEnd type="triangl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6" name="Oval 68"/>
          <p:cNvSpPr>
            <a:spLocks noChangeArrowheads="1"/>
          </p:cNvSpPr>
          <p:nvPr/>
        </p:nvSpPr>
        <p:spPr bwMode="gray">
          <a:xfrm>
            <a:off x="7106766" y="3137433"/>
            <a:ext cx="1001291" cy="989012"/>
          </a:xfrm>
          <a:prstGeom prst="ellipse">
            <a:avLst/>
          </a:prstGeom>
          <a:solidFill>
            <a:srgbClr val="ED4545"/>
          </a:solidFill>
          <a:ln w="57150" algn="ctr">
            <a:solidFill>
              <a:schemeClr val="bg1"/>
            </a:solidFill>
            <a:round/>
          </a:ln>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600" b="0" i="0" u="none" strike="noStrike" kern="0" cap="none" spc="0" normalizeH="0" baseline="0" noProof="0">
                <a:ln>
                  <a:noFill/>
                </a:ln>
                <a:solidFill>
                  <a:schemeClr val="bg1"/>
                </a:solidFill>
                <a:effectLst/>
                <a:uLnTx/>
                <a:uFillTx/>
                <a:latin typeface="Bebas" pitchFamily="2" charset="0"/>
                <a:ea typeface="微软雅黑" panose="020B0503020204020204" pitchFamily="34" charset="-122"/>
              </a:rPr>
              <a:t>2</a:t>
            </a:r>
            <a:endParaRPr kumimoji="0" lang="zh-CN" altLang="en-US" sz="3600" b="0" i="0" u="none" strike="noStrike" kern="0" cap="none" spc="0" normalizeH="0" baseline="0" noProof="0" dirty="0">
              <a:ln>
                <a:noFill/>
              </a:ln>
              <a:solidFill>
                <a:schemeClr val="bg1"/>
              </a:solidFill>
              <a:effectLst/>
              <a:uLnTx/>
              <a:uFillTx/>
              <a:latin typeface="Bebas" pitchFamily="2" charset="0"/>
              <a:ea typeface="微软雅黑" panose="020B0503020204020204" pitchFamily="34" charset="-122"/>
            </a:endParaRPr>
          </a:p>
        </p:txBody>
      </p:sp>
      <p:sp>
        <p:nvSpPr>
          <p:cNvPr id="37" name="Arc 98"/>
          <p:cNvSpPr/>
          <p:nvPr/>
        </p:nvSpPr>
        <p:spPr bwMode="auto">
          <a:xfrm rot="21229832">
            <a:off x="6243166" y="2420531"/>
            <a:ext cx="1211263" cy="1208088"/>
          </a:xfrm>
          <a:custGeom>
            <a:avLst/>
            <a:gdLst>
              <a:gd name="G0" fmla="+- 0 0 0"/>
              <a:gd name="G1" fmla="+- 19873 0 0"/>
              <a:gd name="G2" fmla="+- 21600 0 0"/>
              <a:gd name="T0" fmla="*/ 8462 w 19905"/>
              <a:gd name="T1" fmla="*/ 0 h 19873"/>
              <a:gd name="T2" fmla="*/ 19905 w 19905"/>
              <a:gd name="T3" fmla="*/ 11486 h 19873"/>
              <a:gd name="T4" fmla="*/ 0 w 19905"/>
              <a:gd name="T5" fmla="*/ 19873 h 19873"/>
            </a:gdLst>
            <a:ahLst/>
            <a:cxnLst>
              <a:cxn ang="0">
                <a:pos x="T0" y="T1"/>
              </a:cxn>
              <a:cxn ang="0">
                <a:pos x="T2" y="T3"/>
              </a:cxn>
              <a:cxn ang="0">
                <a:pos x="T4" y="T5"/>
              </a:cxn>
            </a:cxnLst>
            <a:rect l="0" t="0" r="r" b="b"/>
            <a:pathLst>
              <a:path w="19905" h="19873" fill="none" extrusionOk="0">
                <a:moveTo>
                  <a:pt x="8462" y="-1"/>
                </a:moveTo>
                <a:cubicBezTo>
                  <a:pt x="13623" y="2197"/>
                  <a:pt x="17727" y="6316"/>
                  <a:pt x="19905" y="11485"/>
                </a:cubicBezTo>
              </a:path>
              <a:path w="19905" h="19873" stroke="0" extrusionOk="0">
                <a:moveTo>
                  <a:pt x="8462" y="-1"/>
                </a:moveTo>
                <a:cubicBezTo>
                  <a:pt x="13623" y="2197"/>
                  <a:pt x="17727" y="6316"/>
                  <a:pt x="19905" y="11485"/>
                </a:cubicBezTo>
                <a:lnTo>
                  <a:pt x="0" y="19873"/>
                </a:lnTo>
                <a:close/>
              </a:path>
            </a:pathLst>
          </a:custGeom>
          <a:noFill/>
          <a:ln w="38100" cap="rnd">
            <a:solidFill>
              <a:schemeClr val="tx1">
                <a:lumMod val="65000"/>
                <a:lumOff val="35000"/>
              </a:schemeClr>
            </a:solidFill>
            <a:prstDash val="sysDot"/>
            <a:round/>
            <a:tailEnd type="triangl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Text" lastClr="000000"/>
              </a:solidFill>
              <a:effectLst/>
              <a:uLnTx/>
              <a:uFillTx/>
              <a:ea typeface="微软雅黑" panose="020B0503020204020204" pitchFamily="34" charset="-122"/>
            </a:endParaRPr>
          </a:p>
        </p:txBody>
      </p:sp>
      <p:sp>
        <p:nvSpPr>
          <p:cNvPr id="38" name="Oval 68"/>
          <p:cNvSpPr>
            <a:spLocks noChangeArrowheads="1"/>
          </p:cNvSpPr>
          <p:nvPr/>
        </p:nvSpPr>
        <p:spPr bwMode="gray">
          <a:xfrm>
            <a:off x="5629935" y="1937433"/>
            <a:ext cx="1001291" cy="989012"/>
          </a:xfrm>
          <a:prstGeom prst="ellipse">
            <a:avLst/>
          </a:prstGeom>
          <a:solidFill>
            <a:srgbClr val="ED4545"/>
          </a:solidFill>
          <a:ln w="57150" algn="ctr">
            <a:solidFill>
              <a:schemeClr val="bg1"/>
            </a:solidFill>
            <a:round/>
          </a:ln>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600" b="0" i="0" u="none" strike="noStrike" kern="0" cap="none" spc="0" normalizeH="0" baseline="0" noProof="0">
                <a:ln>
                  <a:noFill/>
                </a:ln>
                <a:solidFill>
                  <a:schemeClr val="bg1"/>
                </a:solidFill>
                <a:effectLst/>
                <a:uLnTx/>
                <a:uFillTx/>
                <a:latin typeface="Bebas" pitchFamily="2" charset="0"/>
                <a:ea typeface="微软雅黑" panose="020B0503020204020204" pitchFamily="34" charset="-122"/>
              </a:rPr>
              <a:t>1</a:t>
            </a:r>
            <a:endParaRPr kumimoji="0" lang="zh-CN" altLang="en-US" sz="3600" b="0" i="0" u="none" strike="noStrike" kern="0" cap="none" spc="0" normalizeH="0" baseline="0" noProof="0" dirty="0">
              <a:ln>
                <a:noFill/>
              </a:ln>
              <a:solidFill>
                <a:schemeClr val="bg1"/>
              </a:solidFill>
              <a:effectLst/>
              <a:uLnTx/>
              <a:uFillTx/>
              <a:latin typeface="Bebas" pitchFamily="2" charset="0"/>
              <a:ea typeface="微软雅黑" panose="020B0503020204020204" pitchFamily="34" charset="-122"/>
            </a:endParaRPr>
          </a:p>
        </p:txBody>
      </p:sp>
      <p:sp>
        <p:nvSpPr>
          <p:cNvPr id="39" name="Oval 68"/>
          <p:cNvSpPr>
            <a:spLocks noChangeArrowheads="1"/>
          </p:cNvSpPr>
          <p:nvPr/>
        </p:nvSpPr>
        <p:spPr bwMode="gray">
          <a:xfrm>
            <a:off x="6665178" y="4891111"/>
            <a:ext cx="1001291" cy="989012"/>
          </a:xfrm>
          <a:prstGeom prst="ellipse">
            <a:avLst/>
          </a:prstGeom>
          <a:solidFill>
            <a:srgbClr val="ED4545"/>
          </a:solidFill>
          <a:ln w="57150" algn="ctr">
            <a:solidFill>
              <a:schemeClr val="bg1"/>
            </a:solidFill>
            <a:round/>
          </a:ln>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600" b="0" i="0" u="none" strike="noStrike" kern="0" cap="none" spc="0" normalizeH="0" baseline="0" noProof="0">
                <a:ln>
                  <a:noFill/>
                </a:ln>
                <a:solidFill>
                  <a:schemeClr val="bg1"/>
                </a:solidFill>
                <a:effectLst/>
                <a:uLnTx/>
                <a:uFillTx/>
                <a:latin typeface="Bebas" pitchFamily="2" charset="0"/>
                <a:ea typeface="微软雅黑" panose="020B0503020204020204" pitchFamily="34" charset="-122"/>
              </a:rPr>
              <a:t>3</a:t>
            </a:r>
            <a:endParaRPr kumimoji="0" lang="zh-CN" altLang="en-US" sz="3600" b="0" i="0" u="none" strike="noStrike" kern="0" cap="none" spc="0" normalizeH="0" baseline="0" noProof="0" dirty="0">
              <a:ln>
                <a:noFill/>
              </a:ln>
              <a:solidFill>
                <a:schemeClr val="bg1"/>
              </a:solidFill>
              <a:effectLst/>
              <a:uLnTx/>
              <a:uFillTx/>
              <a:latin typeface="Bebas" pitchFamily="2" charset="0"/>
              <a:ea typeface="微软雅黑" panose="020B0503020204020204" pitchFamily="34" charset="-122"/>
            </a:endParaRPr>
          </a:p>
        </p:txBody>
      </p:sp>
      <p:sp>
        <p:nvSpPr>
          <p:cNvPr id="41" name="Oval 68"/>
          <p:cNvSpPr>
            <a:spLocks noChangeArrowheads="1"/>
          </p:cNvSpPr>
          <p:nvPr/>
        </p:nvSpPr>
        <p:spPr bwMode="gray">
          <a:xfrm>
            <a:off x="4691513" y="4891111"/>
            <a:ext cx="1001291" cy="989012"/>
          </a:xfrm>
          <a:prstGeom prst="ellipse">
            <a:avLst/>
          </a:prstGeom>
          <a:solidFill>
            <a:srgbClr val="ED4545"/>
          </a:solidFill>
          <a:ln w="57150" algn="ctr">
            <a:solidFill>
              <a:schemeClr val="bg1"/>
            </a:solidFill>
            <a:round/>
          </a:ln>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600" b="0" i="0" u="none" strike="noStrike" kern="0" cap="none" spc="0" normalizeH="0" baseline="0" noProof="0">
                <a:ln>
                  <a:noFill/>
                </a:ln>
                <a:solidFill>
                  <a:schemeClr val="bg1"/>
                </a:solidFill>
                <a:effectLst/>
                <a:uLnTx/>
                <a:uFillTx/>
                <a:latin typeface="Bebas" pitchFamily="2" charset="0"/>
                <a:ea typeface="微软雅黑" panose="020B0503020204020204" pitchFamily="34" charset="-122"/>
              </a:rPr>
              <a:t>4</a:t>
            </a:r>
            <a:endParaRPr kumimoji="0" lang="zh-CN" altLang="en-US" sz="3600" b="0" i="0" u="none" strike="noStrike" kern="0" cap="none" spc="0" normalizeH="0" baseline="0" noProof="0" dirty="0">
              <a:ln>
                <a:noFill/>
              </a:ln>
              <a:solidFill>
                <a:schemeClr val="bg1"/>
              </a:solidFill>
              <a:effectLst/>
              <a:uLnTx/>
              <a:uFillTx/>
              <a:latin typeface="Bebas" pitchFamily="2" charset="0"/>
              <a:ea typeface="微软雅黑" panose="020B0503020204020204" pitchFamily="34" charset="-122"/>
            </a:endParaRPr>
          </a:p>
        </p:txBody>
      </p:sp>
      <p:sp>
        <p:nvSpPr>
          <p:cNvPr id="42" name="Oval 68"/>
          <p:cNvSpPr>
            <a:spLocks noChangeArrowheads="1"/>
          </p:cNvSpPr>
          <p:nvPr/>
        </p:nvSpPr>
        <p:spPr bwMode="gray">
          <a:xfrm>
            <a:off x="4074115" y="3137433"/>
            <a:ext cx="1001291" cy="989012"/>
          </a:xfrm>
          <a:prstGeom prst="ellipse">
            <a:avLst/>
          </a:prstGeom>
          <a:solidFill>
            <a:srgbClr val="ED4545"/>
          </a:solidFill>
          <a:ln w="57150" algn="ctr">
            <a:solidFill>
              <a:schemeClr val="bg1"/>
            </a:solidFill>
            <a:round/>
          </a:ln>
          <a:effectLst/>
        </p:spPr>
        <p:txBody>
          <a:bodyPr wrap="none"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600" b="0" i="0" u="none" strike="noStrike" kern="0" cap="none" spc="0" normalizeH="0" baseline="0" noProof="0">
                <a:ln>
                  <a:noFill/>
                </a:ln>
                <a:solidFill>
                  <a:schemeClr val="bg1"/>
                </a:solidFill>
                <a:effectLst/>
                <a:uLnTx/>
                <a:uFillTx/>
                <a:latin typeface="Bebas" pitchFamily="2" charset="0"/>
                <a:ea typeface="微软雅黑" panose="020B0503020204020204" pitchFamily="34" charset="-122"/>
              </a:rPr>
              <a:t>5</a:t>
            </a:r>
            <a:endParaRPr kumimoji="0" lang="zh-CN" altLang="en-US" sz="3600" b="0" i="0" u="none" strike="noStrike" kern="0" cap="none" spc="0" normalizeH="0" baseline="0" noProof="0" dirty="0">
              <a:ln>
                <a:noFill/>
              </a:ln>
              <a:solidFill>
                <a:schemeClr val="bg1"/>
              </a:solidFill>
              <a:effectLst/>
              <a:uLnTx/>
              <a:uFillTx/>
              <a:latin typeface="Bebas" pitchFamily="2" charset="0"/>
              <a:ea typeface="微软雅黑" panose="020B0503020204020204" pitchFamily="34" charset="-122"/>
            </a:endParaRPr>
          </a:p>
        </p:txBody>
      </p:sp>
      <p:sp>
        <p:nvSpPr>
          <p:cNvPr id="43" name="TextBox 42"/>
          <p:cNvSpPr txBox="1"/>
          <p:nvPr/>
        </p:nvSpPr>
        <p:spPr>
          <a:xfrm>
            <a:off x="7416220" y="1965657"/>
            <a:ext cx="3069887"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44" name="TextBox 43"/>
          <p:cNvSpPr txBox="1"/>
          <p:nvPr/>
        </p:nvSpPr>
        <p:spPr>
          <a:xfrm>
            <a:off x="7421408" y="1609120"/>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45" name="TextBox 44"/>
          <p:cNvSpPr txBox="1"/>
          <p:nvPr/>
        </p:nvSpPr>
        <p:spPr>
          <a:xfrm>
            <a:off x="8366398" y="3539394"/>
            <a:ext cx="2448272" cy="932563"/>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46" name="TextBox 45"/>
          <p:cNvSpPr txBox="1"/>
          <p:nvPr/>
        </p:nvSpPr>
        <p:spPr>
          <a:xfrm>
            <a:off x="8371586" y="3182857"/>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47" name="TextBox 46"/>
          <p:cNvSpPr txBox="1"/>
          <p:nvPr/>
        </p:nvSpPr>
        <p:spPr>
          <a:xfrm>
            <a:off x="7831796" y="5198518"/>
            <a:ext cx="3069887" cy="625171"/>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48" name="TextBox 47"/>
          <p:cNvSpPr txBox="1"/>
          <p:nvPr/>
        </p:nvSpPr>
        <p:spPr>
          <a:xfrm>
            <a:off x="7836984" y="4841981"/>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49" name="TextBox 48"/>
          <p:cNvSpPr txBox="1"/>
          <p:nvPr/>
        </p:nvSpPr>
        <p:spPr>
          <a:xfrm>
            <a:off x="1406482" y="5198518"/>
            <a:ext cx="3010700" cy="625171"/>
          </a:xfrm>
          <a:prstGeom prst="rect">
            <a:avLst/>
          </a:prstGeom>
          <a:noFill/>
        </p:spPr>
        <p:txBody>
          <a:bodyPr wrap="square" rtlCol="0">
            <a:spAutoFit/>
          </a:bodyPr>
          <a:lstStyle/>
          <a:p>
            <a:pPr algn="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50" name="TextBox 49"/>
          <p:cNvSpPr txBox="1"/>
          <p:nvPr/>
        </p:nvSpPr>
        <p:spPr>
          <a:xfrm>
            <a:off x="3259018" y="4841981"/>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51" name="TextBox 50"/>
          <p:cNvSpPr txBox="1"/>
          <p:nvPr/>
        </p:nvSpPr>
        <p:spPr>
          <a:xfrm>
            <a:off x="815847" y="3176619"/>
            <a:ext cx="3010700" cy="625171"/>
          </a:xfrm>
          <a:prstGeom prst="rect">
            <a:avLst/>
          </a:prstGeom>
          <a:noFill/>
        </p:spPr>
        <p:txBody>
          <a:bodyPr wrap="square" rtlCol="0">
            <a:spAutoFit/>
          </a:bodyPr>
          <a:lstStyle/>
          <a:p>
            <a:pPr algn="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选择粘贴。</a:t>
            </a:r>
          </a:p>
        </p:txBody>
      </p:sp>
      <p:sp>
        <p:nvSpPr>
          <p:cNvPr id="52" name="TextBox 51"/>
          <p:cNvSpPr txBox="1"/>
          <p:nvPr/>
        </p:nvSpPr>
        <p:spPr>
          <a:xfrm>
            <a:off x="2768549" y="2820082"/>
            <a:ext cx="1107996" cy="369332"/>
          </a:xfrm>
          <a:prstGeom prst="rect">
            <a:avLst/>
          </a:prstGeom>
          <a:noFill/>
        </p:spPr>
        <p:txBody>
          <a:bodyPr wrap="none" rtlCol="0">
            <a:spAutoFit/>
          </a:bodyPr>
          <a:lstStyle/>
          <a:p>
            <a:pPr algn="ctr"/>
            <a:r>
              <a:rPr lang="zh-CN" altLang="en-US">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nodeType="clickEffect">
                                  <p:stCondLst>
                                    <p:cond delay="0"/>
                                  </p:stCondLst>
                                  <p:childTnLst>
                                    <p:set>
                                      <p:cBhvr>
                                        <p:cTn id="15" dur="1" fill="hold">
                                          <p:stCondLst>
                                            <p:cond delay="0"/>
                                          </p:stCondLst>
                                        </p:cTn>
                                        <p:tgtEl>
                                          <p:spTgt spid="29"/>
                                        </p:tgtEl>
                                        <p:attrNameLst>
                                          <p:attrName>style.visibility</p:attrName>
                                        </p:attrNameLst>
                                      </p:cBhvr>
                                      <p:to>
                                        <p:strVal val="visible"/>
                                      </p:to>
                                    </p:set>
                                    <p:animEffect transition="in" filter="circle(in)">
                                      <p:cBhvr>
                                        <p:cTn id="16" dur="2000"/>
                                        <p:tgtEl>
                                          <p:spTgt spid="29"/>
                                        </p:tgtEl>
                                      </p:cBhvr>
                                    </p:animEffect>
                                  </p:childTnLst>
                                </p:cTn>
                              </p:par>
                            </p:childTnLst>
                          </p:cTn>
                        </p:par>
                      </p:childTnLst>
                    </p:cTn>
                  </p:par>
                  <p:par>
                    <p:cTn id="17" fill="hold">
                      <p:stCondLst>
                        <p:cond delay="indefinite"/>
                      </p:stCondLst>
                      <p:childTnLst>
                        <p:par>
                          <p:cTn id="18" fill="hold">
                            <p:stCondLst>
                              <p:cond delay="0"/>
                            </p:stCondLst>
                            <p:childTnLst>
                              <p:par>
                                <p:cTn id="19" presetID="49" presetClass="entr" presetSubtype="0" decel="100000" fill="hold" grpId="0" nodeType="clickEffect">
                                  <p:stCondLst>
                                    <p:cond delay="0"/>
                                  </p:stCondLst>
                                  <p:childTnLst>
                                    <p:set>
                                      <p:cBhvr>
                                        <p:cTn id="20" dur="1" fill="hold">
                                          <p:stCondLst>
                                            <p:cond delay="0"/>
                                          </p:stCondLst>
                                        </p:cTn>
                                        <p:tgtEl>
                                          <p:spTgt spid="38"/>
                                        </p:tgtEl>
                                        <p:attrNameLst>
                                          <p:attrName>style.visibility</p:attrName>
                                        </p:attrNameLst>
                                      </p:cBhvr>
                                      <p:to>
                                        <p:strVal val="visible"/>
                                      </p:to>
                                    </p:set>
                                    <p:anim calcmode="lin" valueType="num">
                                      <p:cBhvr>
                                        <p:cTn id="21" dur="500" fill="hold"/>
                                        <p:tgtEl>
                                          <p:spTgt spid="38"/>
                                        </p:tgtEl>
                                        <p:attrNameLst>
                                          <p:attrName>ppt_w</p:attrName>
                                        </p:attrNameLst>
                                      </p:cBhvr>
                                      <p:tavLst>
                                        <p:tav tm="0">
                                          <p:val>
                                            <p:fltVal val="0"/>
                                          </p:val>
                                        </p:tav>
                                        <p:tav tm="100000">
                                          <p:val>
                                            <p:strVal val="#ppt_w"/>
                                          </p:val>
                                        </p:tav>
                                      </p:tavLst>
                                    </p:anim>
                                    <p:anim calcmode="lin" valueType="num">
                                      <p:cBhvr>
                                        <p:cTn id="22" dur="500" fill="hold"/>
                                        <p:tgtEl>
                                          <p:spTgt spid="38"/>
                                        </p:tgtEl>
                                        <p:attrNameLst>
                                          <p:attrName>ppt_h</p:attrName>
                                        </p:attrNameLst>
                                      </p:cBhvr>
                                      <p:tavLst>
                                        <p:tav tm="0">
                                          <p:val>
                                            <p:fltVal val="0"/>
                                          </p:val>
                                        </p:tav>
                                        <p:tav tm="100000">
                                          <p:val>
                                            <p:strVal val="#ppt_h"/>
                                          </p:val>
                                        </p:tav>
                                      </p:tavLst>
                                    </p:anim>
                                    <p:anim calcmode="lin" valueType="num">
                                      <p:cBhvr>
                                        <p:cTn id="23" dur="500" fill="hold"/>
                                        <p:tgtEl>
                                          <p:spTgt spid="38"/>
                                        </p:tgtEl>
                                        <p:attrNameLst>
                                          <p:attrName>style.rotation</p:attrName>
                                        </p:attrNameLst>
                                      </p:cBhvr>
                                      <p:tavLst>
                                        <p:tav tm="0">
                                          <p:val>
                                            <p:fltVal val="360"/>
                                          </p:val>
                                        </p:tav>
                                        <p:tav tm="100000">
                                          <p:val>
                                            <p:fltVal val="0"/>
                                          </p:val>
                                        </p:tav>
                                      </p:tavLst>
                                    </p:anim>
                                    <p:animEffect transition="in" filter="fade">
                                      <p:cBhvr>
                                        <p:cTn id="24" dur="500"/>
                                        <p:tgtEl>
                                          <p:spTgt spid="38"/>
                                        </p:tgtEl>
                                      </p:cBhvr>
                                    </p:animEffect>
                                  </p:childTnLst>
                                </p:cTn>
                              </p:par>
                            </p:childTnLst>
                          </p:cTn>
                        </p:par>
                        <p:par>
                          <p:cTn id="25" fill="hold">
                            <p:stCondLst>
                              <p:cond delay="500"/>
                            </p:stCondLst>
                            <p:childTnLst>
                              <p:par>
                                <p:cTn id="26" presetID="17" presetClass="entr" presetSubtype="1" fill="hold" grpId="0" nodeType="afterEffect">
                                  <p:stCondLst>
                                    <p:cond delay="0"/>
                                  </p:stCondLst>
                                  <p:iterate type="lt">
                                    <p:tmPct val="40000"/>
                                  </p:iterate>
                                  <p:childTnLst>
                                    <p:set>
                                      <p:cBhvr>
                                        <p:cTn id="27" dur="1" fill="hold">
                                          <p:stCondLst>
                                            <p:cond delay="0"/>
                                          </p:stCondLst>
                                        </p:cTn>
                                        <p:tgtEl>
                                          <p:spTgt spid="44"/>
                                        </p:tgtEl>
                                        <p:attrNameLst>
                                          <p:attrName>style.visibility</p:attrName>
                                        </p:attrNameLst>
                                      </p:cBhvr>
                                      <p:to>
                                        <p:strVal val="visible"/>
                                      </p:to>
                                    </p:set>
                                    <p:anim calcmode="lin" valueType="num">
                                      <p:cBhvr>
                                        <p:cTn id="28" dur="250" fill="hold"/>
                                        <p:tgtEl>
                                          <p:spTgt spid="44"/>
                                        </p:tgtEl>
                                        <p:attrNameLst>
                                          <p:attrName>ppt_x</p:attrName>
                                        </p:attrNameLst>
                                      </p:cBhvr>
                                      <p:tavLst>
                                        <p:tav tm="0">
                                          <p:val>
                                            <p:strVal val="#ppt_x"/>
                                          </p:val>
                                        </p:tav>
                                        <p:tav tm="100000">
                                          <p:val>
                                            <p:strVal val="#ppt_x"/>
                                          </p:val>
                                        </p:tav>
                                      </p:tavLst>
                                    </p:anim>
                                    <p:anim calcmode="lin" valueType="num">
                                      <p:cBhvr>
                                        <p:cTn id="29" dur="250" fill="hold"/>
                                        <p:tgtEl>
                                          <p:spTgt spid="44"/>
                                        </p:tgtEl>
                                        <p:attrNameLst>
                                          <p:attrName>ppt_y</p:attrName>
                                        </p:attrNameLst>
                                      </p:cBhvr>
                                      <p:tavLst>
                                        <p:tav tm="0">
                                          <p:val>
                                            <p:strVal val="#ppt_y-#ppt_h/2"/>
                                          </p:val>
                                        </p:tav>
                                        <p:tav tm="100000">
                                          <p:val>
                                            <p:strVal val="#ppt_y"/>
                                          </p:val>
                                        </p:tav>
                                      </p:tavLst>
                                    </p:anim>
                                    <p:anim calcmode="lin" valueType="num">
                                      <p:cBhvr>
                                        <p:cTn id="30" dur="250" fill="hold"/>
                                        <p:tgtEl>
                                          <p:spTgt spid="44"/>
                                        </p:tgtEl>
                                        <p:attrNameLst>
                                          <p:attrName>ppt_w</p:attrName>
                                        </p:attrNameLst>
                                      </p:cBhvr>
                                      <p:tavLst>
                                        <p:tav tm="0">
                                          <p:val>
                                            <p:strVal val="#ppt_w"/>
                                          </p:val>
                                        </p:tav>
                                        <p:tav tm="100000">
                                          <p:val>
                                            <p:strVal val="#ppt_w"/>
                                          </p:val>
                                        </p:tav>
                                      </p:tavLst>
                                    </p:anim>
                                    <p:anim calcmode="lin" valueType="num">
                                      <p:cBhvr>
                                        <p:cTn id="31" dur="250" fill="hold"/>
                                        <p:tgtEl>
                                          <p:spTgt spid="44"/>
                                        </p:tgtEl>
                                        <p:attrNameLst>
                                          <p:attrName>ppt_h</p:attrName>
                                        </p:attrNameLst>
                                      </p:cBhvr>
                                      <p:tavLst>
                                        <p:tav tm="0">
                                          <p:val>
                                            <p:fltVal val="0"/>
                                          </p:val>
                                        </p:tav>
                                        <p:tav tm="100000">
                                          <p:val>
                                            <p:strVal val="#ppt_h"/>
                                          </p:val>
                                        </p:tav>
                                      </p:tavLst>
                                    </p:anim>
                                  </p:childTnLst>
                                </p:cTn>
                              </p:par>
                            </p:childTnLst>
                          </p:cTn>
                        </p:par>
                        <p:par>
                          <p:cTn id="32" fill="hold">
                            <p:stCondLst>
                              <p:cond delay="1049"/>
                            </p:stCondLst>
                            <p:childTnLst>
                              <p:par>
                                <p:cTn id="33" presetID="22" presetClass="entr" presetSubtype="8" fill="hold" grpId="0" nodeType="afterEffect">
                                  <p:stCondLst>
                                    <p:cond delay="0"/>
                                  </p:stCondLst>
                                  <p:iterate type="lt">
                                    <p:tmPct val="30000"/>
                                  </p:iterate>
                                  <p:childTnLst>
                                    <p:set>
                                      <p:cBhvr>
                                        <p:cTn id="34" dur="1" fill="hold">
                                          <p:stCondLst>
                                            <p:cond delay="0"/>
                                          </p:stCondLst>
                                        </p:cTn>
                                        <p:tgtEl>
                                          <p:spTgt spid="43"/>
                                        </p:tgtEl>
                                        <p:attrNameLst>
                                          <p:attrName>style.visibility</p:attrName>
                                        </p:attrNameLst>
                                      </p:cBhvr>
                                      <p:to>
                                        <p:strVal val="visible"/>
                                      </p:to>
                                    </p:set>
                                    <p:animEffect transition="in" filter="wipe(left)">
                                      <p:cBhvr>
                                        <p:cTn id="35" dur="100"/>
                                        <p:tgtEl>
                                          <p:spTgt spid="43"/>
                                        </p:tgtEl>
                                      </p:cBhvr>
                                    </p:animEffect>
                                  </p:childTnLst>
                                </p:cTn>
                              </p:par>
                              <p:par>
                                <p:cTn id="36" presetID="36" presetClass="emph" presetSubtype="0" fill="hold" grpId="1" nodeType="withEffect">
                                  <p:stCondLst>
                                    <p:cond delay="0"/>
                                  </p:stCondLst>
                                  <p:iterate type="lt">
                                    <p:tmPct val="30000"/>
                                  </p:iterate>
                                  <p:childTnLst>
                                    <p:animScale>
                                      <p:cBhvr>
                                        <p:cTn id="37" dur="50" autoRev="1" fill="hold">
                                          <p:stCondLst>
                                            <p:cond delay="0"/>
                                          </p:stCondLst>
                                        </p:cTn>
                                        <p:tgtEl>
                                          <p:spTgt spid="43"/>
                                        </p:tgtEl>
                                      </p:cBhvr>
                                      <p:to x="80000" y="100000"/>
                                    </p:animScale>
                                    <p:anim by="(#ppt_w*0.10)" calcmode="lin" valueType="num">
                                      <p:cBhvr>
                                        <p:cTn id="38" dur="50" autoRev="1" fill="hold">
                                          <p:stCondLst>
                                            <p:cond delay="0"/>
                                          </p:stCondLst>
                                        </p:cTn>
                                        <p:tgtEl>
                                          <p:spTgt spid="43"/>
                                        </p:tgtEl>
                                        <p:attrNameLst>
                                          <p:attrName>ppt_x</p:attrName>
                                        </p:attrNameLst>
                                      </p:cBhvr>
                                    </p:anim>
                                    <p:anim by="(-#ppt_w*0.10)" calcmode="lin" valueType="num">
                                      <p:cBhvr>
                                        <p:cTn id="39" dur="50" autoRev="1" fill="hold">
                                          <p:stCondLst>
                                            <p:cond delay="0"/>
                                          </p:stCondLst>
                                        </p:cTn>
                                        <p:tgtEl>
                                          <p:spTgt spid="43"/>
                                        </p:tgtEl>
                                        <p:attrNameLst>
                                          <p:attrName>ppt_y</p:attrName>
                                        </p:attrNameLst>
                                      </p:cBhvr>
                                    </p:anim>
                                    <p:animRot by="-480000">
                                      <p:cBhvr>
                                        <p:cTn id="40" dur="50" autoRev="1" fill="hold">
                                          <p:stCondLst>
                                            <p:cond delay="0"/>
                                          </p:stCondLst>
                                        </p:cTn>
                                        <p:tgtEl>
                                          <p:spTgt spid="43"/>
                                        </p:tgtEl>
                                        <p:attrNameLst>
                                          <p:attrName>r</p:attrName>
                                        </p:attrNameLst>
                                      </p:cBhvr>
                                    </p:animRo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grpId="0" nodeType="click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wipe(up)">
                                      <p:cBhvr>
                                        <p:cTn id="45" dur="500"/>
                                        <p:tgtEl>
                                          <p:spTgt spid="37"/>
                                        </p:tgtEl>
                                      </p:cBhvr>
                                    </p:animEffect>
                                  </p:childTnLst>
                                </p:cTn>
                              </p:par>
                            </p:childTnLst>
                          </p:cTn>
                        </p:par>
                        <p:par>
                          <p:cTn id="46" fill="hold">
                            <p:stCondLst>
                              <p:cond delay="500"/>
                            </p:stCondLst>
                            <p:childTnLst>
                              <p:par>
                                <p:cTn id="47" presetID="49" presetClass="entr" presetSubtype="0" decel="100000" fill="hold" grpId="0" nodeType="afterEffect">
                                  <p:stCondLst>
                                    <p:cond delay="0"/>
                                  </p:stCondLst>
                                  <p:childTnLst>
                                    <p:set>
                                      <p:cBhvr>
                                        <p:cTn id="48" dur="1" fill="hold">
                                          <p:stCondLst>
                                            <p:cond delay="0"/>
                                          </p:stCondLst>
                                        </p:cTn>
                                        <p:tgtEl>
                                          <p:spTgt spid="36"/>
                                        </p:tgtEl>
                                        <p:attrNameLst>
                                          <p:attrName>style.visibility</p:attrName>
                                        </p:attrNameLst>
                                      </p:cBhvr>
                                      <p:to>
                                        <p:strVal val="visible"/>
                                      </p:to>
                                    </p:set>
                                    <p:anim calcmode="lin" valueType="num">
                                      <p:cBhvr>
                                        <p:cTn id="49" dur="500" fill="hold"/>
                                        <p:tgtEl>
                                          <p:spTgt spid="36"/>
                                        </p:tgtEl>
                                        <p:attrNameLst>
                                          <p:attrName>ppt_w</p:attrName>
                                        </p:attrNameLst>
                                      </p:cBhvr>
                                      <p:tavLst>
                                        <p:tav tm="0">
                                          <p:val>
                                            <p:fltVal val="0"/>
                                          </p:val>
                                        </p:tav>
                                        <p:tav tm="100000">
                                          <p:val>
                                            <p:strVal val="#ppt_w"/>
                                          </p:val>
                                        </p:tav>
                                      </p:tavLst>
                                    </p:anim>
                                    <p:anim calcmode="lin" valueType="num">
                                      <p:cBhvr>
                                        <p:cTn id="50" dur="500" fill="hold"/>
                                        <p:tgtEl>
                                          <p:spTgt spid="36"/>
                                        </p:tgtEl>
                                        <p:attrNameLst>
                                          <p:attrName>ppt_h</p:attrName>
                                        </p:attrNameLst>
                                      </p:cBhvr>
                                      <p:tavLst>
                                        <p:tav tm="0">
                                          <p:val>
                                            <p:fltVal val="0"/>
                                          </p:val>
                                        </p:tav>
                                        <p:tav tm="100000">
                                          <p:val>
                                            <p:strVal val="#ppt_h"/>
                                          </p:val>
                                        </p:tav>
                                      </p:tavLst>
                                    </p:anim>
                                    <p:anim calcmode="lin" valueType="num">
                                      <p:cBhvr>
                                        <p:cTn id="51" dur="500" fill="hold"/>
                                        <p:tgtEl>
                                          <p:spTgt spid="36"/>
                                        </p:tgtEl>
                                        <p:attrNameLst>
                                          <p:attrName>style.rotation</p:attrName>
                                        </p:attrNameLst>
                                      </p:cBhvr>
                                      <p:tavLst>
                                        <p:tav tm="0">
                                          <p:val>
                                            <p:fltVal val="360"/>
                                          </p:val>
                                        </p:tav>
                                        <p:tav tm="100000">
                                          <p:val>
                                            <p:fltVal val="0"/>
                                          </p:val>
                                        </p:tav>
                                      </p:tavLst>
                                    </p:anim>
                                    <p:animEffect transition="in" filter="fade">
                                      <p:cBhvr>
                                        <p:cTn id="52" dur="500"/>
                                        <p:tgtEl>
                                          <p:spTgt spid="36"/>
                                        </p:tgtEl>
                                      </p:cBhvr>
                                    </p:animEffect>
                                  </p:childTnLst>
                                </p:cTn>
                              </p:par>
                            </p:childTnLst>
                          </p:cTn>
                        </p:par>
                        <p:par>
                          <p:cTn id="53" fill="hold">
                            <p:stCondLst>
                              <p:cond delay="1000"/>
                            </p:stCondLst>
                            <p:childTnLst>
                              <p:par>
                                <p:cTn id="54" presetID="17" presetClass="entr" presetSubtype="1" fill="hold" grpId="0" nodeType="afterEffect">
                                  <p:stCondLst>
                                    <p:cond delay="0"/>
                                  </p:stCondLst>
                                  <p:iterate type="lt">
                                    <p:tmPct val="40000"/>
                                  </p:iterate>
                                  <p:childTnLst>
                                    <p:set>
                                      <p:cBhvr>
                                        <p:cTn id="55" dur="1" fill="hold">
                                          <p:stCondLst>
                                            <p:cond delay="0"/>
                                          </p:stCondLst>
                                        </p:cTn>
                                        <p:tgtEl>
                                          <p:spTgt spid="46"/>
                                        </p:tgtEl>
                                        <p:attrNameLst>
                                          <p:attrName>style.visibility</p:attrName>
                                        </p:attrNameLst>
                                      </p:cBhvr>
                                      <p:to>
                                        <p:strVal val="visible"/>
                                      </p:to>
                                    </p:set>
                                    <p:anim calcmode="lin" valueType="num">
                                      <p:cBhvr>
                                        <p:cTn id="56" dur="250" fill="hold"/>
                                        <p:tgtEl>
                                          <p:spTgt spid="46"/>
                                        </p:tgtEl>
                                        <p:attrNameLst>
                                          <p:attrName>ppt_x</p:attrName>
                                        </p:attrNameLst>
                                      </p:cBhvr>
                                      <p:tavLst>
                                        <p:tav tm="0">
                                          <p:val>
                                            <p:strVal val="#ppt_x"/>
                                          </p:val>
                                        </p:tav>
                                        <p:tav tm="100000">
                                          <p:val>
                                            <p:strVal val="#ppt_x"/>
                                          </p:val>
                                        </p:tav>
                                      </p:tavLst>
                                    </p:anim>
                                    <p:anim calcmode="lin" valueType="num">
                                      <p:cBhvr>
                                        <p:cTn id="57" dur="250" fill="hold"/>
                                        <p:tgtEl>
                                          <p:spTgt spid="46"/>
                                        </p:tgtEl>
                                        <p:attrNameLst>
                                          <p:attrName>ppt_y</p:attrName>
                                        </p:attrNameLst>
                                      </p:cBhvr>
                                      <p:tavLst>
                                        <p:tav tm="0">
                                          <p:val>
                                            <p:strVal val="#ppt_y-#ppt_h/2"/>
                                          </p:val>
                                        </p:tav>
                                        <p:tav tm="100000">
                                          <p:val>
                                            <p:strVal val="#ppt_y"/>
                                          </p:val>
                                        </p:tav>
                                      </p:tavLst>
                                    </p:anim>
                                    <p:anim calcmode="lin" valueType="num">
                                      <p:cBhvr>
                                        <p:cTn id="58" dur="250" fill="hold"/>
                                        <p:tgtEl>
                                          <p:spTgt spid="46"/>
                                        </p:tgtEl>
                                        <p:attrNameLst>
                                          <p:attrName>ppt_w</p:attrName>
                                        </p:attrNameLst>
                                      </p:cBhvr>
                                      <p:tavLst>
                                        <p:tav tm="0">
                                          <p:val>
                                            <p:strVal val="#ppt_w"/>
                                          </p:val>
                                        </p:tav>
                                        <p:tav tm="100000">
                                          <p:val>
                                            <p:strVal val="#ppt_w"/>
                                          </p:val>
                                        </p:tav>
                                      </p:tavLst>
                                    </p:anim>
                                    <p:anim calcmode="lin" valueType="num">
                                      <p:cBhvr>
                                        <p:cTn id="59" dur="250" fill="hold"/>
                                        <p:tgtEl>
                                          <p:spTgt spid="46"/>
                                        </p:tgtEl>
                                        <p:attrNameLst>
                                          <p:attrName>ppt_h</p:attrName>
                                        </p:attrNameLst>
                                      </p:cBhvr>
                                      <p:tavLst>
                                        <p:tav tm="0">
                                          <p:val>
                                            <p:fltVal val="0"/>
                                          </p:val>
                                        </p:tav>
                                        <p:tav tm="100000">
                                          <p:val>
                                            <p:strVal val="#ppt_h"/>
                                          </p:val>
                                        </p:tav>
                                      </p:tavLst>
                                    </p:anim>
                                  </p:childTnLst>
                                </p:cTn>
                              </p:par>
                            </p:childTnLst>
                          </p:cTn>
                        </p:par>
                        <p:par>
                          <p:cTn id="60" fill="hold">
                            <p:stCondLst>
                              <p:cond delay="1549"/>
                            </p:stCondLst>
                            <p:childTnLst>
                              <p:par>
                                <p:cTn id="61" presetID="22" presetClass="entr" presetSubtype="8" fill="hold" grpId="0" nodeType="afterEffect">
                                  <p:stCondLst>
                                    <p:cond delay="0"/>
                                  </p:stCondLst>
                                  <p:iterate type="lt">
                                    <p:tmPct val="30000"/>
                                  </p:iterate>
                                  <p:childTnLst>
                                    <p:set>
                                      <p:cBhvr>
                                        <p:cTn id="62" dur="1" fill="hold">
                                          <p:stCondLst>
                                            <p:cond delay="0"/>
                                          </p:stCondLst>
                                        </p:cTn>
                                        <p:tgtEl>
                                          <p:spTgt spid="45"/>
                                        </p:tgtEl>
                                        <p:attrNameLst>
                                          <p:attrName>style.visibility</p:attrName>
                                        </p:attrNameLst>
                                      </p:cBhvr>
                                      <p:to>
                                        <p:strVal val="visible"/>
                                      </p:to>
                                    </p:set>
                                    <p:animEffect transition="in" filter="wipe(left)">
                                      <p:cBhvr>
                                        <p:cTn id="63" dur="100"/>
                                        <p:tgtEl>
                                          <p:spTgt spid="45"/>
                                        </p:tgtEl>
                                      </p:cBhvr>
                                    </p:animEffect>
                                  </p:childTnLst>
                                </p:cTn>
                              </p:par>
                              <p:par>
                                <p:cTn id="64" presetID="36" presetClass="emph" presetSubtype="0" fill="hold" grpId="1" nodeType="withEffect">
                                  <p:stCondLst>
                                    <p:cond delay="0"/>
                                  </p:stCondLst>
                                  <p:iterate type="lt">
                                    <p:tmPct val="30000"/>
                                  </p:iterate>
                                  <p:childTnLst>
                                    <p:animScale>
                                      <p:cBhvr>
                                        <p:cTn id="65" dur="50" autoRev="1" fill="hold">
                                          <p:stCondLst>
                                            <p:cond delay="0"/>
                                          </p:stCondLst>
                                        </p:cTn>
                                        <p:tgtEl>
                                          <p:spTgt spid="45"/>
                                        </p:tgtEl>
                                      </p:cBhvr>
                                      <p:to x="80000" y="100000"/>
                                    </p:animScale>
                                    <p:anim by="(#ppt_w*0.10)" calcmode="lin" valueType="num">
                                      <p:cBhvr>
                                        <p:cTn id="66" dur="50" autoRev="1" fill="hold">
                                          <p:stCondLst>
                                            <p:cond delay="0"/>
                                          </p:stCondLst>
                                        </p:cTn>
                                        <p:tgtEl>
                                          <p:spTgt spid="45"/>
                                        </p:tgtEl>
                                        <p:attrNameLst>
                                          <p:attrName>ppt_x</p:attrName>
                                        </p:attrNameLst>
                                      </p:cBhvr>
                                    </p:anim>
                                    <p:anim by="(-#ppt_w*0.10)" calcmode="lin" valueType="num">
                                      <p:cBhvr>
                                        <p:cTn id="67" dur="50" autoRev="1" fill="hold">
                                          <p:stCondLst>
                                            <p:cond delay="0"/>
                                          </p:stCondLst>
                                        </p:cTn>
                                        <p:tgtEl>
                                          <p:spTgt spid="45"/>
                                        </p:tgtEl>
                                        <p:attrNameLst>
                                          <p:attrName>ppt_y</p:attrName>
                                        </p:attrNameLst>
                                      </p:cBhvr>
                                    </p:anim>
                                    <p:animRot by="-480000">
                                      <p:cBhvr>
                                        <p:cTn id="68" dur="50" autoRev="1" fill="hold">
                                          <p:stCondLst>
                                            <p:cond delay="0"/>
                                          </p:stCondLst>
                                        </p:cTn>
                                        <p:tgtEl>
                                          <p:spTgt spid="45"/>
                                        </p:tgtEl>
                                        <p:attrNameLst>
                                          <p:attrName>r</p:attrName>
                                        </p:attrNameLst>
                                      </p:cBhvr>
                                    </p:animRot>
                                  </p:childTnLst>
                                </p:cTn>
                              </p:par>
                            </p:childTnLst>
                          </p:cTn>
                        </p:par>
                      </p:childTnLst>
                    </p:cTn>
                  </p:par>
                  <p:par>
                    <p:cTn id="69" fill="hold">
                      <p:stCondLst>
                        <p:cond delay="indefinite"/>
                      </p:stCondLst>
                      <p:childTnLst>
                        <p:par>
                          <p:cTn id="70" fill="hold">
                            <p:stCondLst>
                              <p:cond delay="0"/>
                            </p:stCondLst>
                            <p:childTnLst>
                              <p:par>
                                <p:cTn id="71" presetID="22" presetClass="entr" presetSubtype="1" fill="hold" grpId="0" nodeType="clickEffect">
                                  <p:stCondLst>
                                    <p:cond delay="0"/>
                                  </p:stCondLst>
                                  <p:childTnLst>
                                    <p:set>
                                      <p:cBhvr>
                                        <p:cTn id="72" dur="1" fill="hold">
                                          <p:stCondLst>
                                            <p:cond delay="0"/>
                                          </p:stCondLst>
                                        </p:cTn>
                                        <p:tgtEl>
                                          <p:spTgt spid="27"/>
                                        </p:tgtEl>
                                        <p:attrNameLst>
                                          <p:attrName>style.visibility</p:attrName>
                                        </p:attrNameLst>
                                      </p:cBhvr>
                                      <p:to>
                                        <p:strVal val="visible"/>
                                      </p:to>
                                    </p:set>
                                    <p:animEffect transition="in" filter="wipe(up)">
                                      <p:cBhvr>
                                        <p:cTn id="73" dur="500"/>
                                        <p:tgtEl>
                                          <p:spTgt spid="27"/>
                                        </p:tgtEl>
                                      </p:cBhvr>
                                    </p:animEffect>
                                  </p:childTnLst>
                                </p:cTn>
                              </p:par>
                            </p:childTnLst>
                          </p:cTn>
                        </p:par>
                        <p:par>
                          <p:cTn id="74" fill="hold">
                            <p:stCondLst>
                              <p:cond delay="500"/>
                            </p:stCondLst>
                            <p:childTnLst>
                              <p:par>
                                <p:cTn id="75" presetID="49" presetClass="entr" presetSubtype="0" decel="100000" fill="hold" grpId="0" nodeType="afterEffect">
                                  <p:stCondLst>
                                    <p:cond delay="0"/>
                                  </p:stCondLst>
                                  <p:childTnLst>
                                    <p:set>
                                      <p:cBhvr>
                                        <p:cTn id="76" dur="1" fill="hold">
                                          <p:stCondLst>
                                            <p:cond delay="0"/>
                                          </p:stCondLst>
                                        </p:cTn>
                                        <p:tgtEl>
                                          <p:spTgt spid="39"/>
                                        </p:tgtEl>
                                        <p:attrNameLst>
                                          <p:attrName>style.visibility</p:attrName>
                                        </p:attrNameLst>
                                      </p:cBhvr>
                                      <p:to>
                                        <p:strVal val="visible"/>
                                      </p:to>
                                    </p:set>
                                    <p:anim calcmode="lin" valueType="num">
                                      <p:cBhvr>
                                        <p:cTn id="77" dur="500" fill="hold"/>
                                        <p:tgtEl>
                                          <p:spTgt spid="39"/>
                                        </p:tgtEl>
                                        <p:attrNameLst>
                                          <p:attrName>ppt_w</p:attrName>
                                        </p:attrNameLst>
                                      </p:cBhvr>
                                      <p:tavLst>
                                        <p:tav tm="0">
                                          <p:val>
                                            <p:fltVal val="0"/>
                                          </p:val>
                                        </p:tav>
                                        <p:tav tm="100000">
                                          <p:val>
                                            <p:strVal val="#ppt_w"/>
                                          </p:val>
                                        </p:tav>
                                      </p:tavLst>
                                    </p:anim>
                                    <p:anim calcmode="lin" valueType="num">
                                      <p:cBhvr>
                                        <p:cTn id="78" dur="500" fill="hold"/>
                                        <p:tgtEl>
                                          <p:spTgt spid="39"/>
                                        </p:tgtEl>
                                        <p:attrNameLst>
                                          <p:attrName>ppt_h</p:attrName>
                                        </p:attrNameLst>
                                      </p:cBhvr>
                                      <p:tavLst>
                                        <p:tav tm="0">
                                          <p:val>
                                            <p:fltVal val="0"/>
                                          </p:val>
                                        </p:tav>
                                        <p:tav tm="100000">
                                          <p:val>
                                            <p:strVal val="#ppt_h"/>
                                          </p:val>
                                        </p:tav>
                                      </p:tavLst>
                                    </p:anim>
                                    <p:anim calcmode="lin" valueType="num">
                                      <p:cBhvr>
                                        <p:cTn id="79" dur="500" fill="hold"/>
                                        <p:tgtEl>
                                          <p:spTgt spid="39"/>
                                        </p:tgtEl>
                                        <p:attrNameLst>
                                          <p:attrName>style.rotation</p:attrName>
                                        </p:attrNameLst>
                                      </p:cBhvr>
                                      <p:tavLst>
                                        <p:tav tm="0">
                                          <p:val>
                                            <p:fltVal val="360"/>
                                          </p:val>
                                        </p:tav>
                                        <p:tav tm="100000">
                                          <p:val>
                                            <p:fltVal val="0"/>
                                          </p:val>
                                        </p:tav>
                                      </p:tavLst>
                                    </p:anim>
                                    <p:animEffect transition="in" filter="fade">
                                      <p:cBhvr>
                                        <p:cTn id="80" dur="500"/>
                                        <p:tgtEl>
                                          <p:spTgt spid="39"/>
                                        </p:tgtEl>
                                      </p:cBhvr>
                                    </p:animEffect>
                                  </p:childTnLst>
                                </p:cTn>
                              </p:par>
                            </p:childTnLst>
                          </p:cTn>
                        </p:par>
                        <p:par>
                          <p:cTn id="81" fill="hold">
                            <p:stCondLst>
                              <p:cond delay="1000"/>
                            </p:stCondLst>
                            <p:childTnLst>
                              <p:par>
                                <p:cTn id="82" presetID="17" presetClass="entr" presetSubtype="1" fill="hold" grpId="0" nodeType="afterEffect">
                                  <p:stCondLst>
                                    <p:cond delay="0"/>
                                  </p:stCondLst>
                                  <p:iterate type="lt">
                                    <p:tmPct val="40000"/>
                                  </p:iterate>
                                  <p:childTnLst>
                                    <p:set>
                                      <p:cBhvr>
                                        <p:cTn id="83" dur="1" fill="hold">
                                          <p:stCondLst>
                                            <p:cond delay="0"/>
                                          </p:stCondLst>
                                        </p:cTn>
                                        <p:tgtEl>
                                          <p:spTgt spid="48"/>
                                        </p:tgtEl>
                                        <p:attrNameLst>
                                          <p:attrName>style.visibility</p:attrName>
                                        </p:attrNameLst>
                                      </p:cBhvr>
                                      <p:to>
                                        <p:strVal val="visible"/>
                                      </p:to>
                                    </p:set>
                                    <p:anim calcmode="lin" valueType="num">
                                      <p:cBhvr>
                                        <p:cTn id="84" dur="250" fill="hold"/>
                                        <p:tgtEl>
                                          <p:spTgt spid="48"/>
                                        </p:tgtEl>
                                        <p:attrNameLst>
                                          <p:attrName>ppt_x</p:attrName>
                                        </p:attrNameLst>
                                      </p:cBhvr>
                                      <p:tavLst>
                                        <p:tav tm="0">
                                          <p:val>
                                            <p:strVal val="#ppt_x"/>
                                          </p:val>
                                        </p:tav>
                                        <p:tav tm="100000">
                                          <p:val>
                                            <p:strVal val="#ppt_x"/>
                                          </p:val>
                                        </p:tav>
                                      </p:tavLst>
                                    </p:anim>
                                    <p:anim calcmode="lin" valueType="num">
                                      <p:cBhvr>
                                        <p:cTn id="85" dur="250" fill="hold"/>
                                        <p:tgtEl>
                                          <p:spTgt spid="48"/>
                                        </p:tgtEl>
                                        <p:attrNameLst>
                                          <p:attrName>ppt_y</p:attrName>
                                        </p:attrNameLst>
                                      </p:cBhvr>
                                      <p:tavLst>
                                        <p:tav tm="0">
                                          <p:val>
                                            <p:strVal val="#ppt_y-#ppt_h/2"/>
                                          </p:val>
                                        </p:tav>
                                        <p:tav tm="100000">
                                          <p:val>
                                            <p:strVal val="#ppt_y"/>
                                          </p:val>
                                        </p:tav>
                                      </p:tavLst>
                                    </p:anim>
                                    <p:anim calcmode="lin" valueType="num">
                                      <p:cBhvr>
                                        <p:cTn id="86" dur="250" fill="hold"/>
                                        <p:tgtEl>
                                          <p:spTgt spid="48"/>
                                        </p:tgtEl>
                                        <p:attrNameLst>
                                          <p:attrName>ppt_w</p:attrName>
                                        </p:attrNameLst>
                                      </p:cBhvr>
                                      <p:tavLst>
                                        <p:tav tm="0">
                                          <p:val>
                                            <p:strVal val="#ppt_w"/>
                                          </p:val>
                                        </p:tav>
                                        <p:tav tm="100000">
                                          <p:val>
                                            <p:strVal val="#ppt_w"/>
                                          </p:val>
                                        </p:tav>
                                      </p:tavLst>
                                    </p:anim>
                                    <p:anim calcmode="lin" valueType="num">
                                      <p:cBhvr>
                                        <p:cTn id="87" dur="250" fill="hold"/>
                                        <p:tgtEl>
                                          <p:spTgt spid="48"/>
                                        </p:tgtEl>
                                        <p:attrNameLst>
                                          <p:attrName>ppt_h</p:attrName>
                                        </p:attrNameLst>
                                      </p:cBhvr>
                                      <p:tavLst>
                                        <p:tav tm="0">
                                          <p:val>
                                            <p:fltVal val="0"/>
                                          </p:val>
                                        </p:tav>
                                        <p:tav tm="100000">
                                          <p:val>
                                            <p:strVal val="#ppt_h"/>
                                          </p:val>
                                        </p:tav>
                                      </p:tavLst>
                                    </p:anim>
                                  </p:childTnLst>
                                </p:cTn>
                              </p:par>
                            </p:childTnLst>
                          </p:cTn>
                        </p:par>
                        <p:par>
                          <p:cTn id="88" fill="hold">
                            <p:stCondLst>
                              <p:cond delay="1549"/>
                            </p:stCondLst>
                            <p:childTnLst>
                              <p:par>
                                <p:cTn id="89" presetID="22" presetClass="entr" presetSubtype="8" fill="hold" grpId="0" nodeType="afterEffect">
                                  <p:stCondLst>
                                    <p:cond delay="0"/>
                                  </p:stCondLst>
                                  <p:iterate type="lt">
                                    <p:tmPct val="30000"/>
                                  </p:iterate>
                                  <p:childTnLst>
                                    <p:set>
                                      <p:cBhvr>
                                        <p:cTn id="90" dur="1" fill="hold">
                                          <p:stCondLst>
                                            <p:cond delay="0"/>
                                          </p:stCondLst>
                                        </p:cTn>
                                        <p:tgtEl>
                                          <p:spTgt spid="47"/>
                                        </p:tgtEl>
                                        <p:attrNameLst>
                                          <p:attrName>style.visibility</p:attrName>
                                        </p:attrNameLst>
                                      </p:cBhvr>
                                      <p:to>
                                        <p:strVal val="visible"/>
                                      </p:to>
                                    </p:set>
                                    <p:animEffect transition="in" filter="wipe(left)">
                                      <p:cBhvr>
                                        <p:cTn id="91" dur="100"/>
                                        <p:tgtEl>
                                          <p:spTgt spid="47"/>
                                        </p:tgtEl>
                                      </p:cBhvr>
                                    </p:animEffect>
                                  </p:childTnLst>
                                </p:cTn>
                              </p:par>
                              <p:par>
                                <p:cTn id="92" presetID="36" presetClass="emph" presetSubtype="0" fill="hold" grpId="1" nodeType="withEffect">
                                  <p:stCondLst>
                                    <p:cond delay="0"/>
                                  </p:stCondLst>
                                  <p:iterate type="lt">
                                    <p:tmPct val="30000"/>
                                  </p:iterate>
                                  <p:childTnLst>
                                    <p:animScale>
                                      <p:cBhvr>
                                        <p:cTn id="93" dur="50" autoRev="1" fill="hold">
                                          <p:stCondLst>
                                            <p:cond delay="0"/>
                                          </p:stCondLst>
                                        </p:cTn>
                                        <p:tgtEl>
                                          <p:spTgt spid="47"/>
                                        </p:tgtEl>
                                      </p:cBhvr>
                                      <p:to x="80000" y="100000"/>
                                    </p:animScale>
                                    <p:anim by="(#ppt_w*0.10)" calcmode="lin" valueType="num">
                                      <p:cBhvr>
                                        <p:cTn id="94" dur="50" autoRev="1" fill="hold">
                                          <p:stCondLst>
                                            <p:cond delay="0"/>
                                          </p:stCondLst>
                                        </p:cTn>
                                        <p:tgtEl>
                                          <p:spTgt spid="47"/>
                                        </p:tgtEl>
                                        <p:attrNameLst>
                                          <p:attrName>ppt_x</p:attrName>
                                        </p:attrNameLst>
                                      </p:cBhvr>
                                    </p:anim>
                                    <p:anim by="(-#ppt_w*0.10)" calcmode="lin" valueType="num">
                                      <p:cBhvr>
                                        <p:cTn id="95" dur="50" autoRev="1" fill="hold">
                                          <p:stCondLst>
                                            <p:cond delay="0"/>
                                          </p:stCondLst>
                                        </p:cTn>
                                        <p:tgtEl>
                                          <p:spTgt spid="47"/>
                                        </p:tgtEl>
                                        <p:attrNameLst>
                                          <p:attrName>ppt_y</p:attrName>
                                        </p:attrNameLst>
                                      </p:cBhvr>
                                    </p:anim>
                                    <p:animRot by="-480000">
                                      <p:cBhvr>
                                        <p:cTn id="96" dur="50" autoRev="1" fill="hold">
                                          <p:stCondLst>
                                            <p:cond delay="0"/>
                                          </p:stCondLst>
                                        </p:cTn>
                                        <p:tgtEl>
                                          <p:spTgt spid="47"/>
                                        </p:tgtEl>
                                        <p:attrNameLst>
                                          <p:attrName>r</p:attrName>
                                        </p:attrNameLst>
                                      </p:cBhvr>
                                    </p:animRot>
                                  </p:childTnLst>
                                </p:cTn>
                              </p:par>
                            </p:childTnLst>
                          </p:cTn>
                        </p:par>
                      </p:childTnLst>
                    </p:cTn>
                  </p:par>
                  <p:par>
                    <p:cTn id="97" fill="hold">
                      <p:stCondLst>
                        <p:cond delay="indefinite"/>
                      </p:stCondLst>
                      <p:childTnLst>
                        <p:par>
                          <p:cTn id="98" fill="hold">
                            <p:stCondLst>
                              <p:cond delay="0"/>
                            </p:stCondLst>
                            <p:childTnLst>
                              <p:par>
                                <p:cTn id="99" presetID="22" presetClass="entr" presetSubtype="2" fill="hold" grpId="0" nodeType="clickEffect">
                                  <p:stCondLst>
                                    <p:cond delay="0"/>
                                  </p:stCondLst>
                                  <p:childTnLst>
                                    <p:set>
                                      <p:cBhvr>
                                        <p:cTn id="100" dur="1" fill="hold">
                                          <p:stCondLst>
                                            <p:cond delay="0"/>
                                          </p:stCondLst>
                                        </p:cTn>
                                        <p:tgtEl>
                                          <p:spTgt spid="26"/>
                                        </p:tgtEl>
                                        <p:attrNameLst>
                                          <p:attrName>style.visibility</p:attrName>
                                        </p:attrNameLst>
                                      </p:cBhvr>
                                      <p:to>
                                        <p:strVal val="visible"/>
                                      </p:to>
                                    </p:set>
                                    <p:animEffect transition="in" filter="wipe(right)">
                                      <p:cBhvr>
                                        <p:cTn id="101" dur="500"/>
                                        <p:tgtEl>
                                          <p:spTgt spid="26"/>
                                        </p:tgtEl>
                                      </p:cBhvr>
                                    </p:animEffect>
                                  </p:childTnLst>
                                </p:cTn>
                              </p:par>
                            </p:childTnLst>
                          </p:cTn>
                        </p:par>
                        <p:par>
                          <p:cTn id="102" fill="hold">
                            <p:stCondLst>
                              <p:cond delay="500"/>
                            </p:stCondLst>
                            <p:childTnLst>
                              <p:par>
                                <p:cTn id="103" presetID="49" presetClass="entr" presetSubtype="0" decel="100000" fill="hold" grpId="0" nodeType="afterEffect">
                                  <p:stCondLst>
                                    <p:cond delay="0"/>
                                  </p:stCondLst>
                                  <p:childTnLst>
                                    <p:set>
                                      <p:cBhvr>
                                        <p:cTn id="104" dur="1" fill="hold">
                                          <p:stCondLst>
                                            <p:cond delay="0"/>
                                          </p:stCondLst>
                                        </p:cTn>
                                        <p:tgtEl>
                                          <p:spTgt spid="41"/>
                                        </p:tgtEl>
                                        <p:attrNameLst>
                                          <p:attrName>style.visibility</p:attrName>
                                        </p:attrNameLst>
                                      </p:cBhvr>
                                      <p:to>
                                        <p:strVal val="visible"/>
                                      </p:to>
                                    </p:set>
                                    <p:anim calcmode="lin" valueType="num">
                                      <p:cBhvr>
                                        <p:cTn id="105" dur="500" fill="hold"/>
                                        <p:tgtEl>
                                          <p:spTgt spid="41"/>
                                        </p:tgtEl>
                                        <p:attrNameLst>
                                          <p:attrName>ppt_w</p:attrName>
                                        </p:attrNameLst>
                                      </p:cBhvr>
                                      <p:tavLst>
                                        <p:tav tm="0">
                                          <p:val>
                                            <p:fltVal val="0"/>
                                          </p:val>
                                        </p:tav>
                                        <p:tav tm="100000">
                                          <p:val>
                                            <p:strVal val="#ppt_w"/>
                                          </p:val>
                                        </p:tav>
                                      </p:tavLst>
                                    </p:anim>
                                    <p:anim calcmode="lin" valueType="num">
                                      <p:cBhvr>
                                        <p:cTn id="106" dur="500" fill="hold"/>
                                        <p:tgtEl>
                                          <p:spTgt spid="41"/>
                                        </p:tgtEl>
                                        <p:attrNameLst>
                                          <p:attrName>ppt_h</p:attrName>
                                        </p:attrNameLst>
                                      </p:cBhvr>
                                      <p:tavLst>
                                        <p:tav tm="0">
                                          <p:val>
                                            <p:fltVal val="0"/>
                                          </p:val>
                                        </p:tav>
                                        <p:tav tm="100000">
                                          <p:val>
                                            <p:strVal val="#ppt_h"/>
                                          </p:val>
                                        </p:tav>
                                      </p:tavLst>
                                    </p:anim>
                                    <p:anim calcmode="lin" valueType="num">
                                      <p:cBhvr>
                                        <p:cTn id="107" dur="500" fill="hold"/>
                                        <p:tgtEl>
                                          <p:spTgt spid="41"/>
                                        </p:tgtEl>
                                        <p:attrNameLst>
                                          <p:attrName>style.rotation</p:attrName>
                                        </p:attrNameLst>
                                      </p:cBhvr>
                                      <p:tavLst>
                                        <p:tav tm="0">
                                          <p:val>
                                            <p:fltVal val="360"/>
                                          </p:val>
                                        </p:tav>
                                        <p:tav tm="100000">
                                          <p:val>
                                            <p:fltVal val="0"/>
                                          </p:val>
                                        </p:tav>
                                      </p:tavLst>
                                    </p:anim>
                                    <p:animEffect transition="in" filter="fade">
                                      <p:cBhvr>
                                        <p:cTn id="108" dur="500"/>
                                        <p:tgtEl>
                                          <p:spTgt spid="41"/>
                                        </p:tgtEl>
                                      </p:cBhvr>
                                    </p:animEffect>
                                  </p:childTnLst>
                                </p:cTn>
                              </p:par>
                            </p:childTnLst>
                          </p:cTn>
                        </p:par>
                        <p:par>
                          <p:cTn id="109" fill="hold">
                            <p:stCondLst>
                              <p:cond delay="1000"/>
                            </p:stCondLst>
                            <p:childTnLst>
                              <p:par>
                                <p:cTn id="110" presetID="17" presetClass="entr" presetSubtype="1" fill="hold" grpId="0" nodeType="afterEffect">
                                  <p:stCondLst>
                                    <p:cond delay="0"/>
                                  </p:stCondLst>
                                  <p:iterate type="lt">
                                    <p:tmPct val="40000"/>
                                  </p:iterate>
                                  <p:childTnLst>
                                    <p:set>
                                      <p:cBhvr>
                                        <p:cTn id="111" dur="1" fill="hold">
                                          <p:stCondLst>
                                            <p:cond delay="0"/>
                                          </p:stCondLst>
                                        </p:cTn>
                                        <p:tgtEl>
                                          <p:spTgt spid="50"/>
                                        </p:tgtEl>
                                        <p:attrNameLst>
                                          <p:attrName>style.visibility</p:attrName>
                                        </p:attrNameLst>
                                      </p:cBhvr>
                                      <p:to>
                                        <p:strVal val="visible"/>
                                      </p:to>
                                    </p:set>
                                    <p:anim calcmode="lin" valueType="num">
                                      <p:cBhvr>
                                        <p:cTn id="112" dur="250" fill="hold"/>
                                        <p:tgtEl>
                                          <p:spTgt spid="50"/>
                                        </p:tgtEl>
                                        <p:attrNameLst>
                                          <p:attrName>ppt_x</p:attrName>
                                        </p:attrNameLst>
                                      </p:cBhvr>
                                      <p:tavLst>
                                        <p:tav tm="0">
                                          <p:val>
                                            <p:strVal val="#ppt_x"/>
                                          </p:val>
                                        </p:tav>
                                        <p:tav tm="100000">
                                          <p:val>
                                            <p:strVal val="#ppt_x"/>
                                          </p:val>
                                        </p:tav>
                                      </p:tavLst>
                                    </p:anim>
                                    <p:anim calcmode="lin" valueType="num">
                                      <p:cBhvr>
                                        <p:cTn id="113" dur="250" fill="hold"/>
                                        <p:tgtEl>
                                          <p:spTgt spid="50"/>
                                        </p:tgtEl>
                                        <p:attrNameLst>
                                          <p:attrName>ppt_y</p:attrName>
                                        </p:attrNameLst>
                                      </p:cBhvr>
                                      <p:tavLst>
                                        <p:tav tm="0">
                                          <p:val>
                                            <p:strVal val="#ppt_y-#ppt_h/2"/>
                                          </p:val>
                                        </p:tav>
                                        <p:tav tm="100000">
                                          <p:val>
                                            <p:strVal val="#ppt_y"/>
                                          </p:val>
                                        </p:tav>
                                      </p:tavLst>
                                    </p:anim>
                                    <p:anim calcmode="lin" valueType="num">
                                      <p:cBhvr>
                                        <p:cTn id="114" dur="250" fill="hold"/>
                                        <p:tgtEl>
                                          <p:spTgt spid="50"/>
                                        </p:tgtEl>
                                        <p:attrNameLst>
                                          <p:attrName>ppt_w</p:attrName>
                                        </p:attrNameLst>
                                      </p:cBhvr>
                                      <p:tavLst>
                                        <p:tav tm="0">
                                          <p:val>
                                            <p:strVal val="#ppt_w"/>
                                          </p:val>
                                        </p:tav>
                                        <p:tav tm="100000">
                                          <p:val>
                                            <p:strVal val="#ppt_w"/>
                                          </p:val>
                                        </p:tav>
                                      </p:tavLst>
                                    </p:anim>
                                    <p:anim calcmode="lin" valueType="num">
                                      <p:cBhvr>
                                        <p:cTn id="115" dur="250" fill="hold"/>
                                        <p:tgtEl>
                                          <p:spTgt spid="50"/>
                                        </p:tgtEl>
                                        <p:attrNameLst>
                                          <p:attrName>ppt_h</p:attrName>
                                        </p:attrNameLst>
                                      </p:cBhvr>
                                      <p:tavLst>
                                        <p:tav tm="0">
                                          <p:val>
                                            <p:fltVal val="0"/>
                                          </p:val>
                                        </p:tav>
                                        <p:tav tm="100000">
                                          <p:val>
                                            <p:strVal val="#ppt_h"/>
                                          </p:val>
                                        </p:tav>
                                      </p:tavLst>
                                    </p:anim>
                                  </p:childTnLst>
                                </p:cTn>
                              </p:par>
                            </p:childTnLst>
                          </p:cTn>
                        </p:par>
                        <p:par>
                          <p:cTn id="116" fill="hold">
                            <p:stCondLst>
                              <p:cond delay="1549"/>
                            </p:stCondLst>
                            <p:childTnLst>
                              <p:par>
                                <p:cTn id="117" presetID="22" presetClass="entr" presetSubtype="8" fill="hold" grpId="0" nodeType="afterEffect">
                                  <p:stCondLst>
                                    <p:cond delay="0"/>
                                  </p:stCondLst>
                                  <p:iterate type="lt">
                                    <p:tmPct val="30000"/>
                                  </p:iterate>
                                  <p:childTnLst>
                                    <p:set>
                                      <p:cBhvr>
                                        <p:cTn id="118" dur="1" fill="hold">
                                          <p:stCondLst>
                                            <p:cond delay="0"/>
                                          </p:stCondLst>
                                        </p:cTn>
                                        <p:tgtEl>
                                          <p:spTgt spid="49"/>
                                        </p:tgtEl>
                                        <p:attrNameLst>
                                          <p:attrName>style.visibility</p:attrName>
                                        </p:attrNameLst>
                                      </p:cBhvr>
                                      <p:to>
                                        <p:strVal val="visible"/>
                                      </p:to>
                                    </p:set>
                                    <p:animEffect transition="in" filter="wipe(left)">
                                      <p:cBhvr>
                                        <p:cTn id="119" dur="100"/>
                                        <p:tgtEl>
                                          <p:spTgt spid="49"/>
                                        </p:tgtEl>
                                      </p:cBhvr>
                                    </p:animEffect>
                                  </p:childTnLst>
                                </p:cTn>
                              </p:par>
                              <p:par>
                                <p:cTn id="120" presetID="36" presetClass="emph" presetSubtype="0" fill="hold" grpId="1" nodeType="withEffect">
                                  <p:stCondLst>
                                    <p:cond delay="0"/>
                                  </p:stCondLst>
                                  <p:iterate type="lt">
                                    <p:tmPct val="30000"/>
                                  </p:iterate>
                                  <p:childTnLst>
                                    <p:animScale>
                                      <p:cBhvr>
                                        <p:cTn id="121" dur="50" autoRev="1" fill="hold">
                                          <p:stCondLst>
                                            <p:cond delay="0"/>
                                          </p:stCondLst>
                                        </p:cTn>
                                        <p:tgtEl>
                                          <p:spTgt spid="49"/>
                                        </p:tgtEl>
                                      </p:cBhvr>
                                      <p:to x="80000" y="100000"/>
                                    </p:animScale>
                                    <p:anim by="(#ppt_w*0.10)" calcmode="lin" valueType="num">
                                      <p:cBhvr>
                                        <p:cTn id="122" dur="50" autoRev="1" fill="hold">
                                          <p:stCondLst>
                                            <p:cond delay="0"/>
                                          </p:stCondLst>
                                        </p:cTn>
                                        <p:tgtEl>
                                          <p:spTgt spid="49"/>
                                        </p:tgtEl>
                                        <p:attrNameLst>
                                          <p:attrName>ppt_x</p:attrName>
                                        </p:attrNameLst>
                                      </p:cBhvr>
                                    </p:anim>
                                    <p:anim by="(-#ppt_w*0.10)" calcmode="lin" valueType="num">
                                      <p:cBhvr>
                                        <p:cTn id="123" dur="50" autoRev="1" fill="hold">
                                          <p:stCondLst>
                                            <p:cond delay="0"/>
                                          </p:stCondLst>
                                        </p:cTn>
                                        <p:tgtEl>
                                          <p:spTgt spid="49"/>
                                        </p:tgtEl>
                                        <p:attrNameLst>
                                          <p:attrName>ppt_y</p:attrName>
                                        </p:attrNameLst>
                                      </p:cBhvr>
                                    </p:anim>
                                    <p:animRot by="-480000">
                                      <p:cBhvr>
                                        <p:cTn id="124" dur="50" autoRev="1" fill="hold">
                                          <p:stCondLst>
                                            <p:cond delay="0"/>
                                          </p:stCondLst>
                                        </p:cTn>
                                        <p:tgtEl>
                                          <p:spTgt spid="49"/>
                                        </p:tgtEl>
                                        <p:attrNameLst>
                                          <p:attrName>r</p:attrName>
                                        </p:attrNameLst>
                                      </p:cBhvr>
                                    </p:animRot>
                                  </p:childTnLst>
                                </p:cTn>
                              </p:par>
                            </p:childTnLst>
                          </p:cTn>
                        </p:par>
                      </p:childTnLst>
                    </p:cTn>
                  </p:par>
                  <p:par>
                    <p:cTn id="125" fill="hold">
                      <p:stCondLst>
                        <p:cond delay="indefinite"/>
                      </p:stCondLst>
                      <p:childTnLst>
                        <p:par>
                          <p:cTn id="126" fill="hold">
                            <p:stCondLst>
                              <p:cond delay="0"/>
                            </p:stCondLst>
                            <p:childTnLst>
                              <p:par>
                                <p:cTn id="127" presetID="22" presetClass="entr" presetSubtype="4" fill="hold" grpId="0" nodeType="clickEffect">
                                  <p:stCondLst>
                                    <p:cond delay="0"/>
                                  </p:stCondLst>
                                  <p:childTnLst>
                                    <p:set>
                                      <p:cBhvr>
                                        <p:cTn id="128" dur="1" fill="hold">
                                          <p:stCondLst>
                                            <p:cond delay="0"/>
                                          </p:stCondLst>
                                        </p:cTn>
                                        <p:tgtEl>
                                          <p:spTgt spid="28"/>
                                        </p:tgtEl>
                                        <p:attrNameLst>
                                          <p:attrName>style.visibility</p:attrName>
                                        </p:attrNameLst>
                                      </p:cBhvr>
                                      <p:to>
                                        <p:strVal val="visible"/>
                                      </p:to>
                                    </p:set>
                                    <p:animEffect transition="in" filter="wipe(down)">
                                      <p:cBhvr>
                                        <p:cTn id="129" dur="500"/>
                                        <p:tgtEl>
                                          <p:spTgt spid="28"/>
                                        </p:tgtEl>
                                      </p:cBhvr>
                                    </p:animEffect>
                                  </p:childTnLst>
                                </p:cTn>
                              </p:par>
                            </p:childTnLst>
                          </p:cTn>
                        </p:par>
                        <p:par>
                          <p:cTn id="130" fill="hold">
                            <p:stCondLst>
                              <p:cond delay="500"/>
                            </p:stCondLst>
                            <p:childTnLst>
                              <p:par>
                                <p:cTn id="131" presetID="49" presetClass="entr" presetSubtype="0" decel="100000" fill="hold" grpId="0" nodeType="afterEffect">
                                  <p:stCondLst>
                                    <p:cond delay="0"/>
                                  </p:stCondLst>
                                  <p:childTnLst>
                                    <p:set>
                                      <p:cBhvr>
                                        <p:cTn id="132" dur="1" fill="hold">
                                          <p:stCondLst>
                                            <p:cond delay="0"/>
                                          </p:stCondLst>
                                        </p:cTn>
                                        <p:tgtEl>
                                          <p:spTgt spid="42"/>
                                        </p:tgtEl>
                                        <p:attrNameLst>
                                          <p:attrName>style.visibility</p:attrName>
                                        </p:attrNameLst>
                                      </p:cBhvr>
                                      <p:to>
                                        <p:strVal val="visible"/>
                                      </p:to>
                                    </p:set>
                                    <p:anim calcmode="lin" valueType="num">
                                      <p:cBhvr>
                                        <p:cTn id="133" dur="500" fill="hold"/>
                                        <p:tgtEl>
                                          <p:spTgt spid="42"/>
                                        </p:tgtEl>
                                        <p:attrNameLst>
                                          <p:attrName>ppt_w</p:attrName>
                                        </p:attrNameLst>
                                      </p:cBhvr>
                                      <p:tavLst>
                                        <p:tav tm="0">
                                          <p:val>
                                            <p:fltVal val="0"/>
                                          </p:val>
                                        </p:tav>
                                        <p:tav tm="100000">
                                          <p:val>
                                            <p:strVal val="#ppt_w"/>
                                          </p:val>
                                        </p:tav>
                                      </p:tavLst>
                                    </p:anim>
                                    <p:anim calcmode="lin" valueType="num">
                                      <p:cBhvr>
                                        <p:cTn id="134" dur="500" fill="hold"/>
                                        <p:tgtEl>
                                          <p:spTgt spid="42"/>
                                        </p:tgtEl>
                                        <p:attrNameLst>
                                          <p:attrName>ppt_h</p:attrName>
                                        </p:attrNameLst>
                                      </p:cBhvr>
                                      <p:tavLst>
                                        <p:tav tm="0">
                                          <p:val>
                                            <p:fltVal val="0"/>
                                          </p:val>
                                        </p:tav>
                                        <p:tav tm="100000">
                                          <p:val>
                                            <p:strVal val="#ppt_h"/>
                                          </p:val>
                                        </p:tav>
                                      </p:tavLst>
                                    </p:anim>
                                    <p:anim calcmode="lin" valueType="num">
                                      <p:cBhvr>
                                        <p:cTn id="135" dur="500" fill="hold"/>
                                        <p:tgtEl>
                                          <p:spTgt spid="42"/>
                                        </p:tgtEl>
                                        <p:attrNameLst>
                                          <p:attrName>style.rotation</p:attrName>
                                        </p:attrNameLst>
                                      </p:cBhvr>
                                      <p:tavLst>
                                        <p:tav tm="0">
                                          <p:val>
                                            <p:fltVal val="360"/>
                                          </p:val>
                                        </p:tav>
                                        <p:tav tm="100000">
                                          <p:val>
                                            <p:fltVal val="0"/>
                                          </p:val>
                                        </p:tav>
                                      </p:tavLst>
                                    </p:anim>
                                    <p:animEffect transition="in" filter="fade">
                                      <p:cBhvr>
                                        <p:cTn id="136" dur="500"/>
                                        <p:tgtEl>
                                          <p:spTgt spid="42"/>
                                        </p:tgtEl>
                                      </p:cBhvr>
                                    </p:animEffect>
                                  </p:childTnLst>
                                </p:cTn>
                              </p:par>
                            </p:childTnLst>
                          </p:cTn>
                        </p:par>
                        <p:par>
                          <p:cTn id="137" fill="hold">
                            <p:stCondLst>
                              <p:cond delay="1000"/>
                            </p:stCondLst>
                            <p:childTnLst>
                              <p:par>
                                <p:cTn id="138" presetID="17" presetClass="entr" presetSubtype="1" fill="hold" grpId="0" nodeType="afterEffect">
                                  <p:stCondLst>
                                    <p:cond delay="0"/>
                                  </p:stCondLst>
                                  <p:iterate type="lt">
                                    <p:tmPct val="40000"/>
                                  </p:iterate>
                                  <p:childTnLst>
                                    <p:set>
                                      <p:cBhvr>
                                        <p:cTn id="139" dur="1" fill="hold">
                                          <p:stCondLst>
                                            <p:cond delay="0"/>
                                          </p:stCondLst>
                                        </p:cTn>
                                        <p:tgtEl>
                                          <p:spTgt spid="52"/>
                                        </p:tgtEl>
                                        <p:attrNameLst>
                                          <p:attrName>style.visibility</p:attrName>
                                        </p:attrNameLst>
                                      </p:cBhvr>
                                      <p:to>
                                        <p:strVal val="visible"/>
                                      </p:to>
                                    </p:set>
                                    <p:anim calcmode="lin" valueType="num">
                                      <p:cBhvr>
                                        <p:cTn id="140" dur="250" fill="hold"/>
                                        <p:tgtEl>
                                          <p:spTgt spid="52"/>
                                        </p:tgtEl>
                                        <p:attrNameLst>
                                          <p:attrName>ppt_x</p:attrName>
                                        </p:attrNameLst>
                                      </p:cBhvr>
                                      <p:tavLst>
                                        <p:tav tm="0">
                                          <p:val>
                                            <p:strVal val="#ppt_x"/>
                                          </p:val>
                                        </p:tav>
                                        <p:tav tm="100000">
                                          <p:val>
                                            <p:strVal val="#ppt_x"/>
                                          </p:val>
                                        </p:tav>
                                      </p:tavLst>
                                    </p:anim>
                                    <p:anim calcmode="lin" valueType="num">
                                      <p:cBhvr>
                                        <p:cTn id="141" dur="250" fill="hold"/>
                                        <p:tgtEl>
                                          <p:spTgt spid="52"/>
                                        </p:tgtEl>
                                        <p:attrNameLst>
                                          <p:attrName>ppt_y</p:attrName>
                                        </p:attrNameLst>
                                      </p:cBhvr>
                                      <p:tavLst>
                                        <p:tav tm="0">
                                          <p:val>
                                            <p:strVal val="#ppt_y-#ppt_h/2"/>
                                          </p:val>
                                        </p:tav>
                                        <p:tav tm="100000">
                                          <p:val>
                                            <p:strVal val="#ppt_y"/>
                                          </p:val>
                                        </p:tav>
                                      </p:tavLst>
                                    </p:anim>
                                    <p:anim calcmode="lin" valueType="num">
                                      <p:cBhvr>
                                        <p:cTn id="142" dur="250" fill="hold"/>
                                        <p:tgtEl>
                                          <p:spTgt spid="52"/>
                                        </p:tgtEl>
                                        <p:attrNameLst>
                                          <p:attrName>ppt_w</p:attrName>
                                        </p:attrNameLst>
                                      </p:cBhvr>
                                      <p:tavLst>
                                        <p:tav tm="0">
                                          <p:val>
                                            <p:strVal val="#ppt_w"/>
                                          </p:val>
                                        </p:tav>
                                        <p:tav tm="100000">
                                          <p:val>
                                            <p:strVal val="#ppt_w"/>
                                          </p:val>
                                        </p:tav>
                                      </p:tavLst>
                                    </p:anim>
                                    <p:anim calcmode="lin" valueType="num">
                                      <p:cBhvr>
                                        <p:cTn id="143" dur="250" fill="hold"/>
                                        <p:tgtEl>
                                          <p:spTgt spid="52"/>
                                        </p:tgtEl>
                                        <p:attrNameLst>
                                          <p:attrName>ppt_h</p:attrName>
                                        </p:attrNameLst>
                                      </p:cBhvr>
                                      <p:tavLst>
                                        <p:tav tm="0">
                                          <p:val>
                                            <p:fltVal val="0"/>
                                          </p:val>
                                        </p:tav>
                                        <p:tav tm="100000">
                                          <p:val>
                                            <p:strVal val="#ppt_h"/>
                                          </p:val>
                                        </p:tav>
                                      </p:tavLst>
                                    </p:anim>
                                  </p:childTnLst>
                                </p:cTn>
                              </p:par>
                            </p:childTnLst>
                          </p:cTn>
                        </p:par>
                        <p:par>
                          <p:cTn id="144" fill="hold">
                            <p:stCondLst>
                              <p:cond delay="1549"/>
                            </p:stCondLst>
                            <p:childTnLst>
                              <p:par>
                                <p:cTn id="145" presetID="22" presetClass="entr" presetSubtype="8" fill="hold" grpId="0" nodeType="afterEffect">
                                  <p:stCondLst>
                                    <p:cond delay="0"/>
                                  </p:stCondLst>
                                  <p:iterate type="lt">
                                    <p:tmPct val="30000"/>
                                  </p:iterate>
                                  <p:childTnLst>
                                    <p:set>
                                      <p:cBhvr>
                                        <p:cTn id="146" dur="1" fill="hold">
                                          <p:stCondLst>
                                            <p:cond delay="0"/>
                                          </p:stCondLst>
                                        </p:cTn>
                                        <p:tgtEl>
                                          <p:spTgt spid="51"/>
                                        </p:tgtEl>
                                        <p:attrNameLst>
                                          <p:attrName>style.visibility</p:attrName>
                                        </p:attrNameLst>
                                      </p:cBhvr>
                                      <p:to>
                                        <p:strVal val="visible"/>
                                      </p:to>
                                    </p:set>
                                    <p:animEffect transition="in" filter="wipe(left)">
                                      <p:cBhvr>
                                        <p:cTn id="147" dur="100"/>
                                        <p:tgtEl>
                                          <p:spTgt spid="51"/>
                                        </p:tgtEl>
                                      </p:cBhvr>
                                    </p:animEffect>
                                  </p:childTnLst>
                                </p:cTn>
                              </p:par>
                              <p:par>
                                <p:cTn id="148" presetID="36" presetClass="emph" presetSubtype="0" fill="hold" grpId="1" nodeType="withEffect">
                                  <p:stCondLst>
                                    <p:cond delay="0"/>
                                  </p:stCondLst>
                                  <p:iterate type="lt">
                                    <p:tmPct val="30000"/>
                                  </p:iterate>
                                  <p:childTnLst>
                                    <p:animScale>
                                      <p:cBhvr>
                                        <p:cTn id="149" dur="50" autoRev="1" fill="hold">
                                          <p:stCondLst>
                                            <p:cond delay="0"/>
                                          </p:stCondLst>
                                        </p:cTn>
                                        <p:tgtEl>
                                          <p:spTgt spid="51"/>
                                        </p:tgtEl>
                                      </p:cBhvr>
                                      <p:to x="80000" y="100000"/>
                                    </p:animScale>
                                    <p:anim by="(#ppt_w*0.10)" calcmode="lin" valueType="num">
                                      <p:cBhvr>
                                        <p:cTn id="150" dur="50" autoRev="1" fill="hold">
                                          <p:stCondLst>
                                            <p:cond delay="0"/>
                                          </p:stCondLst>
                                        </p:cTn>
                                        <p:tgtEl>
                                          <p:spTgt spid="51"/>
                                        </p:tgtEl>
                                        <p:attrNameLst>
                                          <p:attrName>ppt_x</p:attrName>
                                        </p:attrNameLst>
                                      </p:cBhvr>
                                    </p:anim>
                                    <p:anim by="(-#ppt_w*0.10)" calcmode="lin" valueType="num">
                                      <p:cBhvr>
                                        <p:cTn id="151" dur="50" autoRev="1" fill="hold">
                                          <p:stCondLst>
                                            <p:cond delay="0"/>
                                          </p:stCondLst>
                                        </p:cTn>
                                        <p:tgtEl>
                                          <p:spTgt spid="51"/>
                                        </p:tgtEl>
                                        <p:attrNameLst>
                                          <p:attrName>ppt_y</p:attrName>
                                        </p:attrNameLst>
                                      </p:cBhvr>
                                    </p:anim>
                                    <p:animRot by="-480000">
                                      <p:cBhvr>
                                        <p:cTn id="152" dur="50" autoRev="1" fill="hold">
                                          <p:stCondLst>
                                            <p:cond delay="0"/>
                                          </p:stCondLst>
                                        </p:cTn>
                                        <p:tgtEl>
                                          <p:spTgt spid="51"/>
                                        </p:tgtEl>
                                        <p:attrNameLst>
                                          <p:attrName>r</p:attrName>
                                        </p:attrNameLst>
                                      </p:cBhvr>
                                    </p:animRot>
                                  </p:childTnLst>
                                </p:cTn>
                              </p:par>
                            </p:childTnLst>
                          </p:cTn>
                        </p:par>
                        <p:par>
                          <p:cTn id="153" fill="hold">
                            <p:stCondLst>
                              <p:cond delay="2519"/>
                            </p:stCondLst>
                            <p:childTnLst>
                              <p:par>
                                <p:cTn id="154" presetID="22" presetClass="entr" presetSubtype="4" fill="hold" grpId="0" nodeType="afterEffect">
                                  <p:stCondLst>
                                    <p:cond delay="0"/>
                                  </p:stCondLst>
                                  <p:childTnLst>
                                    <p:set>
                                      <p:cBhvr>
                                        <p:cTn id="155" dur="1" fill="hold">
                                          <p:stCondLst>
                                            <p:cond delay="0"/>
                                          </p:stCondLst>
                                        </p:cTn>
                                        <p:tgtEl>
                                          <p:spTgt spid="35"/>
                                        </p:tgtEl>
                                        <p:attrNameLst>
                                          <p:attrName>style.visibility</p:attrName>
                                        </p:attrNameLst>
                                      </p:cBhvr>
                                      <p:to>
                                        <p:strVal val="visible"/>
                                      </p:to>
                                    </p:set>
                                    <p:animEffect transition="in" filter="wipe(down)">
                                      <p:cBhvr>
                                        <p:cTn id="15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26" grpId="0" animBg="1"/>
      <p:bldP spid="27" grpId="0" animBg="1"/>
      <p:bldP spid="28" grpId="0" animBg="1"/>
      <p:bldP spid="35" grpId="0" animBg="1"/>
      <p:bldP spid="36" grpId="0" animBg="1"/>
      <p:bldP spid="37" grpId="0" animBg="1"/>
      <p:bldP spid="38" grpId="0" animBg="1"/>
      <p:bldP spid="39" grpId="0" animBg="1"/>
      <p:bldP spid="41" grpId="0" animBg="1"/>
      <p:bldP spid="42" grpId="0" animBg="1"/>
      <p:bldP spid="43" grpId="0"/>
      <p:bldP spid="43" grpId="1"/>
      <p:bldP spid="44" grpId="0"/>
      <p:bldP spid="45" grpId="0"/>
      <p:bldP spid="45" grpId="1"/>
      <p:bldP spid="46" grpId="0"/>
      <p:bldP spid="47" grpId="0"/>
      <p:bldP spid="47" grpId="1"/>
      <p:bldP spid="48" grpId="0"/>
      <p:bldP spid="49" grpId="0"/>
      <p:bldP spid="49" grpId="1"/>
      <p:bldP spid="50" grpId="0"/>
      <p:bldP spid="51" grpId="0"/>
      <p:bldP spid="51" grpId="1"/>
      <p:bldP spid="5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圆角矩形 2"/>
          <p:cNvSpPr/>
          <p:nvPr/>
        </p:nvSpPr>
        <p:spPr>
          <a:xfrm>
            <a:off x="4439022" y="2276872"/>
            <a:ext cx="1584176" cy="1584176"/>
          </a:xfrm>
          <a:prstGeom prst="roundRect">
            <a:avLst>
              <a:gd name="adj" fmla="val 9051"/>
            </a:avLst>
          </a:prstGeom>
          <a:blipFill>
            <a:blip r:embed="rId3"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圆角矩形 3"/>
          <p:cNvSpPr/>
          <p:nvPr/>
        </p:nvSpPr>
        <p:spPr>
          <a:xfrm>
            <a:off x="6167214" y="2276872"/>
            <a:ext cx="1584176" cy="1584176"/>
          </a:xfrm>
          <a:prstGeom prst="roundRect">
            <a:avLst>
              <a:gd name="adj" fmla="val 9051"/>
            </a:avLst>
          </a:pr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4439022" y="4005064"/>
            <a:ext cx="1584176" cy="1584176"/>
          </a:xfrm>
          <a:prstGeom prst="roundRect">
            <a:avLst>
              <a:gd name="adj" fmla="val 9051"/>
            </a:avLst>
          </a:prstGeom>
          <a:blipFill>
            <a:blip r:embed="rId5"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圆角矩形 5"/>
          <p:cNvSpPr/>
          <p:nvPr/>
        </p:nvSpPr>
        <p:spPr>
          <a:xfrm>
            <a:off x="6167214" y="4005064"/>
            <a:ext cx="1584176" cy="1584176"/>
          </a:xfrm>
          <a:prstGeom prst="roundRect">
            <a:avLst>
              <a:gd name="adj" fmla="val 9051"/>
            </a:avLst>
          </a:prstGeom>
          <a:blipFill>
            <a:blip r:embed="rId6"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5591150" y="3429000"/>
            <a:ext cx="432048" cy="432048"/>
          </a:xfrm>
          <a:prstGeom prst="round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1</a:t>
            </a:r>
            <a:endParaRPr lang="zh-CN" altLang="en-US"/>
          </a:p>
        </p:txBody>
      </p:sp>
      <p:sp>
        <p:nvSpPr>
          <p:cNvPr id="8" name="圆角矩形 7"/>
          <p:cNvSpPr/>
          <p:nvPr/>
        </p:nvSpPr>
        <p:spPr>
          <a:xfrm>
            <a:off x="6167214" y="3429000"/>
            <a:ext cx="432048" cy="432048"/>
          </a:xfrm>
          <a:prstGeom prst="round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2</a:t>
            </a:r>
            <a:endParaRPr lang="zh-CN" altLang="en-US"/>
          </a:p>
        </p:txBody>
      </p:sp>
      <p:sp>
        <p:nvSpPr>
          <p:cNvPr id="9" name="圆角矩形 8"/>
          <p:cNvSpPr/>
          <p:nvPr/>
        </p:nvSpPr>
        <p:spPr>
          <a:xfrm>
            <a:off x="5591150" y="4005064"/>
            <a:ext cx="432048" cy="432048"/>
          </a:xfrm>
          <a:prstGeom prst="round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3</a:t>
            </a:r>
            <a:endParaRPr lang="zh-CN" altLang="en-US"/>
          </a:p>
        </p:txBody>
      </p:sp>
      <p:sp>
        <p:nvSpPr>
          <p:cNvPr id="10" name="圆角矩形 9"/>
          <p:cNvSpPr/>
          <p:nvPr/>
        </p:nvSpPr>
        <p:spPr>
          <a:xfrm>
            <a:off x="6167214" y="4005064"/>
            <a:ext cx="432048" cy="432048"/>
          </a:xfrm>
          <a:prstGeom prst="round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t>4</a:t>
            </a:r>
            <a:endParaRPr lang="zh-CN" altLang="en-US"/>
          </a:p>
        </p:txBody>
      </p:sp>
      <p:sp>
        <p:nvSpPr>
          <p:cNvPr id="11" name="TextBox 10"/>
          <p:cNvSpPr txBox="1"/>
          <p:nvPr/>
        </p:nvSpPr>
        <p:spPr>
          <a:xfrm>
            <a:off x="896240" y="2810546"/>
            <a:ext cx="3341148" cy="812530"/>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2" name="TextBox 11"/>
          <p:cNvSpPr txBox="1"/>
          <p:nvPr/>
        </p:nvSpPr>
        <p:spPr>
          <a:xfrm>
            <a:off x="2463112" y="2348881"/>
            <a:ext cx="1774276" cy="407291"/>
          </a:xfrm>
          <a:prstGeom prst="rect">
            <a:avLst/>
          </a:prstGeom>
          <a:noFill/>
        </p:spPr>
        <p:txBody>
          <a:bodyPr wrap="square" tIns="0" bIns="0" rtlCol="0" anchor="t">
            <a:spAutoFit/>
          </a:bodyPr>
          <a:lstStyle/>
          <a:p>
            <a:pPr>
              <a:lnSpc>
                <a:spcPct val="150000"/>
              </a:lnSpc>
            </a:pP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3" name="TextBox 12"/>
          <p:cNvSpPr txBox="1"/>
          <p:nvPr/>
        </p:nvSpPr>
        <p:spPr>
          <a:xfrm>
            <a:off x="7984718" y="2810546"/>
            <a:ext cx="3341148" cy="812530"/>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4" name="TextBox 13"/>
          <p:cNvSpPr txBox="1"/>
          <p:nvPr/>
        </p:nvSpPr>
        <p:spPr>
          <a:xfrm>
            <a:off x="7984718" y="2348881"/>
            <a:ext cx="1774276" cy="407291"/>
          </a:xfrm>
          <a:prstGeom prst="rect">
            <a:avLst/>
          </a:prstGeom>
          <a:noFill/>
        </p:spPr>
        <p:txBody>
          <a:bodyPr wrap="square" tIns="0" bIns="0" rtlCol="0" anchor="t">
            <a:spAutoFit/>
          </a:bodyPr>
          <a:lstStyle/>
          <a:p>
            <a:pPr>
              <a:lnSpc>
                <a:spcPct val="150000"/>
              </a:lnSpc>
            </a:pP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5" name="TextBox 14"/>
          <p:cNvSpPr txBox="1"/>
          <p:nvPr/>
        </p:nvSpPr>
        <p:spPr>
          <a:xfrm>
            <a:off x="896240" y="4667496"/>
            <a:ext cx="3341148" cy="812530"/>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6" name="TextBox 15"/>
          <p:cNvSpPr txBox="1"/>
          <p:nvPr/>
        </p:nvSpPr>
        <p:spPr>
          <a:xfrm>
            <a:off x="2463112" y="4205831"/>
            <a:ext cx="1774276" cy="407291"/>
          </a:xfrm>
          <a:prstGeom prst="rect">
            <a:avLst/>
          </a:prstGeom>
          <a:noFill/>
        </p:spPr>
        <p:txBody>
          <a:bodyPr wrap="square" tIns="0" bIns="0" rtlCol="0" anchor="t">
            <a:spAutoFit/>
          </a:bodyPr>
          <a:lstStyle/>
          <a:p>
            <a:pPr>
              <a:lnSpc>
                <a:spcPct val="150000"/>
              </a:lnSpc>
            </a:pP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7" name="TextBox 16"/>
          <p:cNvSpPr txBox="1"/>
          <p:nvPr/>
        </p:nvSpPr>
        <p:spPr>
          <a:xfrm>
            <a:off x="7984718" y="4667496"/>
            <a:ext cx="3341148" cy="812530"/>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18" name="TextBox 17"/>
          <p:cNvSpPr txBox="1"/>
          <p:nvPr/>
        </p:nvSpPr>
        <p:spPr>
          <a:xfrm>
            <a:off x="7984718" y="4205831"/>
            <a:ext cx="1774276" cy="407291"/>
          </a:xfrm>
          <a:prstGeom prst="rect">
            <a:avLst/>
          </a:prstGeom>
          <a:noFill/>
        </p:spPr>
        <p:txBody>
          <a:bodyPr wrap="square" tIns="0" bIns="0" rtlCol="0" anchor="t">
            <a:spAutoFit/>
          </a:bodyPr>
          <a:lstStyle/>
          <a:p>
            <a:pPr>
              <a:lnSpc>
                <a:spcPct val="150000"/>
              </a:lnSpc>
            </a:pP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49" presetClass="entr" presetSubtype="0" decel="10000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 calcmode="lin" valueType="num">
                                      <p:cBhvr>
                                        <p:cTn id="18" dur="500" fill="hold"/>
                                        <p:tgtEl>
                                          <p:spTgt spid="3"/>
                                        </p:tgtEl>
                                        <p:attrNameLst>
                                          <p:attrName>style.rotation</p:attrName>
                                        </p:attrNameLst>
                                      </p:cBhvr>
                                      <p:tavLst>
                                        <p:tav tm="0">
                                          <p:val>
                                            <p:fltVal val="360"/>
                                          </p:val>
                                        </p:tav>
                                        <p:tav tm="100000">
                                          <p:val>
                                            <p:fltVal val="0"/>
                                          </p:val>
                                        </p:tav>
                                      </p:tavLst>
                                    </p:anim>
                                    <p:animEffect transition="in" filter="fade">
                                      <p:cBhvr>
                                        <p:cTn id="19" dur="500"/>
                                        <p:tgtEl>
                                          <p:spTgt spid="3"/>
                                        </p:tgtEl>
                                      </p:cBhvr>
                                    </p:animEffect>
                                  </p:childTnLst>
                                </p:cTn>
                              </p:par>
                              <p:par>
                                <p:cTn id="20" presetID="49" presetClass="entr" presetSubtype="0" decel="100000" fill="hold" grpId="0" nodeType="withEffect">
                                  <p:stCondLst>
                                    <p:cond delay="20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 calcmode="lin" valueType="num">
                                      <p:cBhvr>
                                        <p:cTn id="24" dur="500" fill="hold"/>
                                        <p:tgtEl>
                                          <p:spTgt spid="4"/>
                                        </p:tgtEl>
                                        <p:attrNameLst>
                                          <p:attrName>style.rotation</p:attrName>
                                        </p:attrNameLst>
                                      </p:cBhvr>
                                      <p:tavLst>
                                        <p:tav tm="0">
                                          <p:val>
                                            <p:fltVal val="360"/>
                                          </p:val>
                                        </p:tav>
                                        <p:tav tm="100000">
                                          <p:val>
                                            <p:fltVal val="0"/>
                                          </p:val>
                                        </p:tav>
                                      </p:tavLst>
                                    </p:anim>
                                    <p:animEffect transition="in" filter="fade">
                                      <p:cBhvr>
                                        <p:cTn id="25" dur="500"/>
                                        <p:tgtEl>
                                          <p:spTgt spid="4"/>
                                        </p:tgtEl>
                                      </p:cBhvr>
                                    </p:animEffect>
                                  </p:childTnLst>
                                </p:cTn>
                              </p:par>
                              <p:par>
                                <p:cTn id="26" presetID="49" presetClass="entr" presetSubtype="0" decel="100000" fill="hold" grpId="0" nodeType="withEffect">
                                  <p:stCondLst>
                                    <p:cond delay="400"/>
                                  </p:stCondLst>
                                  <p:childTnLst>
                                    <p:set>
                                      <p:cBhvr>
                                        <p:cTn id="27" dur="1" fill="hold">
                                          <p:stCondLst>
                                            <p:cond delay="0"/>
                                          </p:stCondLst>
                                        </p:cTn>
                                        <p:tgtEl>
                                          <p:spTgt spid="5"/>
                                        </p:tgtEl>
                                        <p:attrNameLst>
                                          <p:attrName>style.visibility</p:attrName>
                                        </p:attrNameLst>
                                      </p:cBhvr>
                                      <p:to>
                                        <p:strVal val="visible"/>
                                      </p:to>
                                    </p:set>
                                    <p:anim calcmode="lin" valueType="num">
                                      <p:cBhvr>
                                        <p:cTn id="28" dur="500" fill="hold"/>
                                        <p:tgtEl>
                                          <p:spTgt spid="5"/>
                                        </p:tgtEl>
                                        <p:attrNameLst>
                                          <p:attrName>ppt_w</p:attrName>
                                        </p:attrNameLst>
                                      </p:cBhvr>
                                      <p:tavLst>
                                        <p:tav tm="0">
                                          <p:val>
                                            <p:fltVal val="0"/>
                                          </p:val>
                                        </p:tav>
                                        <p:tav tm="100000">
                                          <p:val>
                                            <p:strVal val="#ppt_w"/>
                                          </p:val>
                                        </p:tav>
                                      </p:tavLst>
                                    </p:anim>
                                    <p:anim calcmode="lin" valueType="num">
                                      <p:cBhvr>
                                        <p:cTn id="29" dur="500" fill="hold"/>
                                        <p:tgtEl>
                                          <p:spTgt spid="5"/>
                                        </p:tgtEl>
                                        <p:attrNameLst>
                                          <p:attrName>ppt_h</p:attrName>
                                        </p:attrNameLst>
                                      </p:cBhvr>
                                      <p:tavLst>
                                        <p:tav tm="0">
                                          <p:val>
                                            <p:fltVal val="0"/>
                                          </p:val>
                                        </p:tav>
                                        <p:tav tm="100000">
                                          <p:val>
                                            <p:strVal val="#ppt_h"/>
                                          </p:val>
                                        </p:tav>
                                      </p:tavLst>
                                    </p:anim>
                                    <p:anim calcmode="lin" valueType="num">
                                      <p:cBhvr>
                                        <p:cTn id="30" dur="500" fill="hold"/>
                                        <p:tgtEl>
                                          <p:spTgt spid="5"/>
                                        </p:tgtEl>
                                        <p:attrNameLst>
                                          <p:attrName>style.rotation</p:attrName>
                                        </p:attrNameLst>
                                      </p:cBhvr>
                                      <p:tavLst>
                                        <p:tav tm="0">
                                          <p:val>
                                            <p:fltVal val="360"/>
                                          </p:val>
                                        </p:tav>
                                        <p:tav tm="100000">
                                          <p:val>
                                            <p:fltVal val="0"/>
                                          </p:val>
                                        </p:tav>
                                      </p:tavLst>
                                    </p:anim>
                                    <p:animEffect transition="in" filter="fade">
                                      <p:cBhvr>
                                        <p:cTn id="31" dur="500"/>
                                        <p:tgtEl>
                                          <p:spTgt spid="5"/>
                                        </p:tgtEl>
                                      </p:cBhvr>
                                    </p:animEffect>
                                  </p:childTnLst>
                                </p:cTn>
                              </p:par>
                              <p:par>
                                <p:cTn id="32" presetID="49" presetClass="entr" presetSubtype="0" decel="100000" fill="hold" grpId="0" nodeType="withEffect">
                                  <p:stCondLst>
                                    <p:cond delay="600"/>
                                  </p:stCondLst>
                                  <p:childTnLst>
                                    <p:set>
                                      <p:cBhvr>
                                        <p:cTn id="33" dur="1" fill="hold">
                                          <p:stCondLst>
                                            <p:cond delay="0"/>
                                          </p:stCondLst>
                                        </p:cTn>
                                        <p:tgtEl>
                                          <p:spTgt spid="6"/>
                                        </p:tgtEl>
                                        <p:attrNameLst>
                                          <p:attrName>style.visibility</p:attrName>
                                        </p:attrNameLst>
                                      </p:cBhvr>
                                      <p:to>
                                        <p:strVal val="visible"/>
                                      </p:to>
                                    </p:set>
                                    <p:anim calcmode="lin" valueType="num">
                                      <p:cBhvr>
                                        <p:cTn id="34" dur="500" fill="hold"/>
                                        <p:tgtEl>
                                          <p:spTgt spid="6"/>
                                        </p:tgtEl>
                                        <p:attrNameLst>
                                          <p:attrName>ppt_w</p:attrName>
                                        </p:attrNameLst>
                                      </p:cBhvr>
                                      <p:tavLst>
                                        <p:tav tm="0">
                                          <p:val>
                                            <p:fltVal val="0"/>
                                          </p:val>
                                        </p:tav>
                                        <p:tav tm="100000">
                                          <p:val>
                                            <p:strVal val="#ppt_w"/>
                                          </p:val>
                                        </p:tav>
                                      </p:tavLst>
                                    </p:anim>
                                    <p:anim calcmode="lin" valueType="num">
                                      <p:cBhvr>
                                        <p:cTn id="35" dur="500" fill="hold"/>
                                        <p:tgtEl>
                                          <p:spTgt spid="6"/>
                                        </p:tgtEl>
                                        <p:attrNameLst>
                                          <p:attrName>ppt_h</p:attrName>
                                        </p:attrNameLst>
                                      </p:cBhvr>
                                      <p:tavLst>
                                        <p:tav tm="0">
                                          <p:val>
                                            <p:fltVal val="0"/>
                                          </p:val>
                                        </p:tav>
                                        <p:tav tm="100000">
                                          <p:val>
                                            <p:strVal val="#ppt_h"/>
                                          </p:val>
                                        </p:tav>
                                      </p:tavLst>
                                    </p:anim>
                                    <p:anim calcmode="lin" valueType="num">
                                      <p:cBhvr>
                                        <p:cTn id="36" dur="500" fill="hold"/>
                                        <p:tgtEl>
                                          <p:spTgt spid="6"/>
                                        </p:tgtEl>
                                        <p:attrNameLst>
                                          <p:attrName>style.rotation</p:attrName>
                                        </p:attrNameLst>
                                      </p:cBhvr>
                                      <p:tavLst>
                                        <p:tav tm="0">
                                          <p:val>
                                            <p:fltVal val="360"/>
                                          </p:val>
                                        </p:tav>
                                        <p:tav tm="100000">
                                          <p:val>
                                            <p:fltVal val="0"/>
                                          </p:val>
                                        </p:tav>
                                      </p:tavLst>
                                    </p:anim>
                                    <p:animEffect transition="in" filter="fade">
                                      <p:cBhvr>
                                        <p:cTn id="37" dur="500"/>
                                        <p:tgtEl>
                                          <p:spTgt spid="6"/>
                                        </p:tgtEl>
                                      </p:cBhvr>
                                    </p:animEffect>
                                  </p:childTnLst>
                                </p:cTn>
                              </p:par>
                            </p:childTnLst>
                          </p:cTn>
                        </p:par>
                        <p:par>
                          <p:cTn id="38" fill="hold">
                            <p:stCondLst>
                              <p:cond delay="500"/>
                            </p:stCondLst>
                            <p:childTnLst>
                              <p:par>
                                <p:cTn id="39" presetID="23" presetClass="entr" presetSubtype="528" fill="hold" grpId="0" nodeType="after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p:cTn id="41" dur="500" fill="hold"/>
                                        <p:tgtEl>
                                          <p:spTgt spid="7"/>
                                        </p:tgtEl>
                                        <p:attrNameLst>
                                          <p:attrName>ppt_w</p:attrName>
                                        </p:attrNameLst>
                                      </p:cBhvr>
                                      <p:tavLst>
                                        <p:tav tm="0">
                                          <p:val>
                                            <p:fltVal val="0"/>
                                          </p:val>
                                        </p:tav>
                                        <p:tav tm="100000">
                                          <p:val>
                                            <p:strVal val="#ppt_w"/>
                                          </p:val>
                                        </p:tav>
                                      </p:tavLst>
                                    </p:anim>
                                    <p:anim calcmode="lin" valueType="num">
                                      <p:cBhvr>
                                        <p:cTn id="42" dur="500" fill="hold"/>
                                        <p:tgtEl>
                                          <p:spTgt spid="7"/>
                                        </p:tgtEl>
                                        <p:attrNameLst>
                                          <p:attrName>ppt_h</p:attrName>
                                        </p:attrNameLst>
                                      </p:cBhvr>
                                      <p:tavLst>
                                        <p:tav tm="0">
                                          <p:val>
                                            <p:fltVal val="0"/>
                                          </p:val>
                                        </p:tav>
                                        <p:tav tm="100000">
                                          <p:val>
                                            <p:strVal val="#ppt_h"/>
                                          </p:val>
                                        </p:tav>
                                      </p:tavLst>
                                    </p:anim>
                                    <p:anim calcmode="lin" valueType="num">
                                      <p:cBhvr>
                                        <p:cTn id="43" dur="500" fill="hold"/>
                                        <p:tgtEl>
                                          <p:spTgt spid="7"/>
                                        </p:tgtEl>
                                        <p:attrNameLst>
                                          <p:attrName>ppt_x</p:attrName>
                                        </p:attrNameLst>
                                      </p:cBhvr>
                                      <p:tavLst>
                                        <p:tav tm="0">
                                          <p:val>
                                            <p:fltVal val="0.5"/>
                                          </p:val>
                                        </p:tav>
                                        <p:tav tm="100000">
                                          <p:val>
                                            <p:strVal val="#ppt_x"/>
                                          </p:val>
                                        </p:tav>
                                      </p:tavLst>
                                    </p:anim>
                                    <p:anim calcmode="lin" valueType="num">
                                      <p:cBhvr>
                                        <p:cTn id="44" dur="500" fill="hold"/>
                                        <p:tgtEl>
                                          <p:spTgt spid="7"/>
                                        </p:tgtEl>
                                        <p:attrNameLst>
                                          <p:attrName>ppt_y</p:attrName>
                                        </p:attrNameLst>
                                      </p:cBhvr>
                                      <p:tavLst>
                                        <p:tav tm="0">
                                          <p:val>
                                            <p:fltVal val="0.5"/>
                                          </p:val>
                                        </p:tav>
                                        <p:tav tm="100000">
                                          <p:val>
                                            <p:strVal val="#ppt_y"/>
                                          </p:val>
                                        </p:tav>
                                      </p:tavLst>
                                    </p:anim>
                                  </p:childTnLst>
                                </p:cTn>
                              </p:par>
                              <p:par>
                                <p:cTn id="45" presetID="23" presetClass="entr" presetSubtype="528"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anim calcmode="lin" valueType="num">
                                      <p:cBhvr>
                                        <p:cTn id="47" dur="500" fill="hold"/>
                                        <p:tgtEl>
                                          <p:spTgt spid="8"/>
                                        </p:tgtEl>
                                        <p:attrNameLst>
                                          <p:attrName>ppt_w</p:attrName>
                                        </p:attrNameLst>
                                      </p:cBhvr>
                                      <p:tavLst>
                                        <p:tav tm="0">
                                          <p:val>
                                            <p:fltVal val="0"/>
                                          </p:val>
                                        </p:tav>
                                        <p:tav tm="100000">
                                          <p:val>
                                            <p:strVal val="#ppt_w"/>
                                          </p:val>
                                        </p:tav>
                                      </p:tavLst>
                                    </p:anim>
                                    <p:anim calcmode="lin" valueType="num">
                                      <p:cBhvr>
                                        <p:cTn id="48" dur="500" fill="hold"/>
                                        <p:tgtEl>
                                          <p:spTgt spid="8"/>
                                        </p:tgtEl>
                                        <p:attrNameLst>
                                          <p:attrName>ppt_h</p:attrName>
                                        </p:attrNameLst>
                                      </p:cBhvr>
                                      <p:tavLst>
                                        <p:tav tm="0">
                                          <p:val>
                                            <p:fltVal val="0"/>
                                          </p:val>
                                        </p:tav>
                                        <p:tav tm="100000">
                                          <p:val>
                                            <p:strVal val="#ppt_h"/>
                                          </p:val>
                                        </p:tav>
                                      </p:tavLst>
                                    </p:anim>
                                    <p:anim calcmode="lin" valueType="num">
                                      <p:cBhvr>
                                        <p:cTn id="49" dur="500" fill="hold"/>
                                        <p:tgtEl>
                                          <p:spTgt spid="8"/>
                                        </p:tgtEl>
                                        <p:attrNameLst>
                                          <p:attrName>ppt_x</p:attrName>
                                        </p:attrNameLst>
                                      </p:cBhvr>
                                      <p:tavLst>
                                        <p:tav tm="0">
                                          <p:val>
                                            <p:fltVal val="0.5"/>
                                          </p:val>
                                        </p:tav>
                                        <p:tav tm="100000">
                                          <p:val>
                                            <p:strVal val="#ppt_x"/>
                                          </p:val>
                                        </p:tav>
                                      </p:tavLst>
                                    </p:anim>
                                    <p:anim calcmode="lin" valueType="num">
                                      <p:cBhvr>
                                        <p:cTn id="50" dur="500" fill="hold"/>
                                        <p:tgtEl>
                                          <p:spTgt spid="8"/>
                                        </p:tgtEl>
                                        <p:attrNameLst>
                                          <p:attrName>ppt_y</p:attrName>
                                        </p:attrNameLst>
                                      </p:cBhvr>
                                      <p:tavLst>
                                        <p:tav tm="0">
                                          <p:val>
                                            <p:fltVal val="0.5"/>
                                          </p:val>
                                        </p:tav>
                                        <p:tav tm="100000">
                                          <p:val>
                                            <p:strVal val="#ppt_y"/>
                                          </p:val>
                                        </p:tav>
                                      </p:tavLst>
                                    </p:anim>
                                  </p:childTnLst>
                                </p:cTn>
                              </p:par>
                              <p:par>
                                <p:cTn id="51" presetID="23" presetClass="entr" presetSubtype="528" fill="hold" grpId="0" nodeType="withEffect">
                                  <p:stCondLst>
                                    <p:cond delay="0"/>
                                  </p:stCondLst>
                                  <p:childTnLst>
                                    <p:set>
                                      <p:cBhvr>
                                        <p:cTn id="52" dur="1" fill="hold">
                                          <p:stCondLst>
                                            <p:cond delay="0"/>
                                          </p:stCondLst>
                                        </p:cTn>
                                        <p:tgtEl>
                                          <p:spTgt spid="9"/>
                                        </p:tgtEl>
                                        <p:attrNameLst>
                                          <p:attrName>style.visibility</p:attrName>
                                        </p:attrNameLst>
                                      </p:cBhvr>
                                      <p:to>
                                        <p:strVal val="visible"/>
                                      </p:to>
                                    </p:set>
                                    <p:anim calcmode="lin" valueType="num">
                                      <p:cBhvr>
                                        <p:cTn id="53" dur="500" fill="hold"/>
                                        <p:tgtEl>
                                          <p:spTgt spid="9"/>
                                        </p:tgtEl>
                                        <p:attrNameLst>
                                          <p:attrName>ppt_w</p:attrName>
                                        </p:attrNameLst>
                                      </p:cBhvr>
                                      <p:tavLst>
                                        <p:tav tm="0">
                                          <p:val>
                                            <p:fltVal val="0"/>
                                          </p:val>
                                        </p:tav>
                                        <p:tav tm="100000">
                                          <p:val>
                                            <p:strVal val="#ppt_w"/>
                                          </p:val>
                                        </p:tav>
                                      </p:tavLst>
                                    </p:anim>
                                    <p:anim calcmode="lin" valueType="num">
                                      <p:cBhvr>
                                        <p:cTn id="54" dur="500" fill="hold"/>
                                        <p:tgtEl>
                                          <p:spTgt spid="9"/>
                                        </p:tgtEl>
                                        <p:attrNameLst>
                                          <p:attrName>ppt_h</p:attrName>
                                        </p:attrNameLst>
                                      </p:cBhvr>
                                      <p:tavLst>
                                        <p:tav tm="0">
                                          <p:val>
                                            <p:fltVal val="0"/>
                                          </p:val>
                                        </p:tav>
                                        <p:tav tm="100000">
                                          <p:val>
                                            <p:strVal val="#ppt_h"/>
                                          </p:val>
                                        </p:tav>
                                      </p:tavLst>
                                    </p:anim>
                                    <p:anim calcmode="lin" valueType="num">
                                      <p:cBhvr>
                                        <p:cTn id="55" dur="500" fill="hold"/>
                                        <p:tgtEl>
                                          <p:spTgt spid="9"/>
                                        </p:tgtEl>
                                        <p:attrNameLst>
                                          <p:attrName>ppt_x</p:attrName>
                                        </p:attrNameLst>
                                      </p:cBhvr>
                                      <p:tavLst>
                                        <p:tav tm="0">
                                          <p:val>
                                            <p:fltVal val="0.5"/>
                                          </p:val>
                                        </p:tav>
                                        <p:tav tm="100000">
                                          <p:val>
                                            <p:strVal val="#ppt_x"/>
                                          </p:val>
                                        </p:tav>
                                      </p:tavLst>
                                    </p:anim>
                                    <p:anim calcmode="lin" valueType="num">
                                      <p:cBhvr>
                                        <p:cTn id="56" dur="500" fill="hold"/>
                                        <p:tgtEl>
                                          <p:spTgt spid="9"/>
                                        </p:tgtEl>
                                        <p:attrNameLst>
                                          <p:attrName>ppt_y</p:attrName>
                                        </p:attrNameLst>
                                      </p:cBhvr>
                                      <p:tavLst>
                                        <p:tav tm="0">
                                          <p:val>
                                            <p:fltVal val="0.5"/>
                                          </p:val>
                                        </p:tav>
                                        <p:tav tm="100000">
                                          <p:val>
                                            <p:strVal val="#ppt_y"/>
                                          </p:val>
                                        </p:tav>
                                      </p:tavLst>
                                    </p:anim>
                                  </p:childTnLst>
                                </p:cTn>
                              </p:par>
                              <p:par>
                                <p:cTn id="57" presetID="23" presetClass="entr" presetSubtype="528" fill="hold" grpId="0" nodeType="withEffect">
                                  <p:stCondLst>
                                    <p:cond delay="0"/>
                                  </p:stCondLst>
                                  <p:childTnLst>
                                    <p:set>
                                      <p:cBhvr>
                                        <p:cTn id="58" dur="1" fill="hold">
                                          <p:stCondLst>
                                            <p:cond delay="0"/>
                                          </p:stCondLst>
                                        </p:cTn>
                                        <p:tgtEl>
                                          <p:spTgt spid="10"/>
                                        </p:tgtEl>
                                        <p:attrNameLst>
                                          <p:attrName>style.visibility</p:attrName>
                                        </p:attrNameLst>
                                      </p:cBhvr>
                                      <p:to>
                                        <p:strVal val="visible"/>
                                      </p:to>
                                    </p:set>
                                    <p:anim calcmode="lin" valueType="num">
                                      <p:cBhvr>
                                        <p:cTn id="59" dur="500" fill="hold"/>
                                        <p:tgtEl>
                                          <p:spTgt spid="10"/>
                                        </p:tgtEl>
                                        <p:attrNameLst>
                                          <p:attrName>ppt_w</p:attrName>
                                        </p:attrNameLst>
                                      </p:cBhvr>
                                      <p:tavLst>
                                        <p:tav tm="0">
                                          <p:val>
                                            <p:fltVal val="0"/>
                                          </p:val>
                                        </p:tav>
                                        <p:tav tm="100000">
                                          <p:val>
                                            <p:strVal val="#ppt_w"/>
                                          </p:val>
                                        </p:tav>
                                      </p:tavLst>
                                    </p:anim>
                                    <p:anim calcmode="lin" valueType="num">
                                      <p:cBhvr>
                                        <p:cTn id="60" dur="500" fill="hold"/>
                                        <p:tgtEl>
                                          <p:spTgt spid="10"/>
                                        </p:tgtEl>
                                        <p:attrNameLst>
                                          <p:attrName>ppt_h</p:attrName>
                                        </p:attrNameLst>
                                      </p:cBhvr>
                                      <p:tavLst>
                                        <p:tav tm="0">
                                          <p:val>
                                            <p:fltVal val="0"/>
                                          </p:val>
                                        </p:tav>
                                        <p:tav tm="100000">
                                          <p:val>
                                            <p:strVal val="#ppt_h"/>
                                          </p:val>
                                        </p:tav>
                                      </p:tavLst>
                                    </p:anim>
                                    <p:anim calcmode="lin" valueType="num">
                                      <p:cBhvr>
                                        <p:cTn id="61" dur="500" fill="hold"/>
                                        <p:tgtEl>
                                          <p:spTgt spid="10"/>
                                        </p:tgtEl>
                                        <p:attrNameLst>
                                          <p:attrName>ppt_x</p:attrName>
                                        </p:attrNameLst>
                                      </p:cBhvr>
                                      <p:tavLst>
                                        <p:tav tm="0">
                                          <p:val>
                                            <p:fltVal val="0.5"/>
                                          </p:val>
                                        </p:tav>
                                        <p:tav tm="100000">
                                          <p:val>
                                            <p:strVal val="#ppt_x"/>
                                          </p:val>
                                        </p:tav>
                                      </p:tavLst>
                                    </p:anim>
                                    <p:anim calcmode="lin" valueType="num">
                                      <p:cBhvr>
                                        <p:cTn id="62" dur="500" fill="hold"/>
                                        <p:tgtEl>
                                          <p:spTgt spid="10"/>
                                        </p:tgtEl>
                                        <p:attrNameLst>
                                          <p:attrName>ppt_y</p:attrName>
                                        </p:attrNameLst>
                                      </p:cBhvr>
                                      <p:tavLst>
                                        <p:tav tm="0">
                                          <p:val>
                                            <p:fltVal val="0.5"/>
                                          </p:val>
                                        </p:tav>
                                        <p:tav tm="100000">
                                          <p:val>
                                            <p:strVal val="#ppt_y"/>
                                          </p:val>
                                        </p:tav>
                                      </p:tavLst>
                                    </p:anim>
                                  </p:childTnLst>
                                </p:cTn>
                              </p:par>
                            </p:childTnLst>
                          </p:cTn>
                        </p:par>
                        <p:par>
                          <p:cTn id="63" fill="hold">
                            <p:stCondLst>
                              <p:cond delay="1000"/>
                            </p:stCondLst>
                            <p:childTnLst>
                              <p:par>
                                <p:cTn id="64" presetID="12" presetClass="entr" presetSubtype="2" fill="hold" grpId="0" nodeType="afterEffect">
                                  <p:stCondLst>
                                    <p:cond delay="0"/>
                                  </p:stCondLst>
                                  <p:childTnLst>
                                    <p:set>
                                      <p:cBhvr>
                                        <p:cTn id="65" dur="1" fill="hold">
                                          <p:stCondLst>
                                            <p:cond delay="0"/>
                                          </p:stCondLst>
                                        </p:cTn>
                                        <p:tgtEl>
                                          <p:spTgt spid="12"/>
                                        </p:tgtEl>
                                        <p:attrNameLst>
                                          <p:attrName>style.visibility</p:attrName>
                                        </p:attrNameLst>
                                      </p:cBhvr>
                                      <p:to>
                                        <p:strVal val="visible"/>
                                      </p:to>
                                    </p:set>
                                    <p:anim calcmode="lin" valueType="num">
                                      <p:cBhvr additive="base">
                                        <p:cTn id="66" dur="500"/>
                                        <p:tgtEl>
                                          <p:spTgt spid="12"/>
                                        </p:tgtEl>
                                        <p:attrNameLst>
                                          <p:attrName>ppt_x</p:attrName>
                                        </p:attrNameLst>
                                      </p:cBhvr>
                                      <p:tavLst>
                                        <p:tav tm="0">
                                          <p:val>
                                            <p:strVal val="#ppt_x+#ppt_w*1.125000"/>
                                          </p:val>
                                        </p:tav>
                                        <p:tav tm="100000">
                                          <p:val>
                                            <p:strVal val="#ppt_x"/>
                                          </p:val>
                                        </p:tav>
                                      </p:tavLst>
                                    </p:anim>
                                    <p:animEffect transition="in" filter="wipe(left)">
                                      <p:cBhvr>
                                        <p:cTn id="67" dur="500"/>
                                        <p:tgtEl>
                                          <p:spTgt spid="12"/>
                                        </p:tgtEl>
                                      </p:cBhvr>
                                    </p:animEffect>
                                  </p:childTnLst>
                                </p:cTn>
                              </p:par>
                              <p:par>
                                <p:cTn id="68" presetID="12" presetClass="entr" presetSubtype="2" fill="hold" grpId="0" nodeType="withEffect">
                                  <p:stCondLst>
                                    <p:cond delay="0"/>
                                  </p:stCondLst>
                                  <p:childTnLst>
                                    <p:set>
                                      <p:cBhvr>
                                        <p:cTn id="69" dur="1" fill="hold">
                                          <p:stCondLst>
                                            <p:cond delay="0"/>
                                          </p:stCondLst>
                                        </p:cTn>
                                        <p:tgtEl>
                                          <p:spTgt spid="11"/>
                                        </p:tgtEl>
                                        <p:attrNameLst>
                                          <p:attrName>style.visibility</p:attrName>
                                        </p:attrNameLst>
                                      </p:cBhvr>
                                      <p:to>
                                        <p:strVal val="visible"/>
                                      </p:to>
                                    </p:set>
                                    <p:anim calcmode="lin" valueType="num">
                                      <p:cBhvr additive="base">
                                        <p:cTn id="70" dur="500"/>
                                        <p:tgtEl>
                                          <p:spTgt spid="11"/>
                                        </p:tgtEl>
                                        <p:attrNameLst>
                                          <p:attrName>ppt_x</p:attrName>
                                        </p:attrNameLst>
                                      </p:cBhvr>
                                      <p:tavLst>
                                        <p:tav tm="0">
                                          <p:val>
                                            <p:strVal val="#ppt_x+#ppt_w*1.125000"/>
                                          </p:val>
                                        </p:tav>
                                        <p:tav tm="100000">
                                          <p:val>
                                            <p:strVal val="#ppt_x"/>
                                          </p:val>
                                        </p:tav>
                                      </p:tavLst>
                                    </p:anim>
                                    <p:animEffect transition="in" filter="wipe(left)">
                                      <p:cBhvr>
                                        <p:cTn id="71" dur="500"/>
                                        <p:tgtEl>
                                          <p:spTgt spid="11"/>
                                        </p:tgtEl>
                                      </p:cBhvr>
                                    </p:animEffect>
                                  </p:childTnLst>
                                </p:cTn>
                              </p:par>
                              <p:par>
                                <p:cTn id="72" presetID="12" presetClass="entr" presetSubtype="8" fill="hold" grpId="0" nodeType="withEffect">
                                  <p:stCondLst>
                                    <p:cond delay="0"/>
                                  </p:stCondLst>
                                  <p:childTnLst>
                                    <p:set>
                                      <p:cBhvr>
                                        <p:cTn id="73" dur="1" fill="hold">
                                          <p:stCondLst>
                                            <p:cond delay="0"/>
                                          </p:stCondLst>
                                        </p:cTn>
                                        <p:tgtEl>
                                          <p:spTgt spid="14"/>
                                        </p:tgtEl>
                                        <p:attrNameLst>
                                          <p:attrName>style.visibility</p:attrName>
                                        </p:attrNameLst>
                                      </p:cBhvr>
                                      <p:to>
                                        <p:strVal val="visible"/>
                                      </p:to>
                                    </p:set>
                                    <p:anim calcmode="lin" valueType="num">
                                      <p:cBhvr additive="base">
                                        <p:cTn id="74" dur="500"/>
                                        <p:tgtEl>
                                          <p:spTgt spid="14"/>
                                        </p:tgtEl>
                                        <p:attrNameLst>
                                          <p:attrName>ppt_x</p:attrName>
                                        </p:attrNameLst>
                                      </p:cBhvr>
                                      <p:tavLst>
                                        <p:tav tm="0">
                                          <p:val>
                                            <p:strVal val="#ppt_x-#ppt_w*1.125000"/>
                                          </p:val>
                                        </p:tav>
                                        <p:tav tm="100000">
                                          <p:val>
                                            <p:strVal val="#ppt_x"/>
                                          </p:val>
                                        </p:tav>
                                      </p:tavLst>
                                    </p:anim>
                                    <p:animEffect transition="in" filter="wipe(right)">
                                      <p:cBhvr>
                                        <p:cTn id="75" dur="500"/>
                                        <p:tgtEl>
                                          <p:spTgt spid="14"/>
                                        </p:tgtEl>
                                      </p:cBhvr>
                                    </p:animEffect>
                                  </p:childTnLst>
                                </p:cTn>
                              </p:par>
                              <p:par>
                                <p:cTn id="76" presetID="12" presetClass="entr" presetSubtype="8" fill="hold" grpId="0" nodeType="withEffect">
                                  <p:stCondLst>
                                    <p:cond delay="0"/>
                                  </p:stCondLst>
                                  <p:childTnLst>
                                    <p:set>
                                      <p:cBhvr>
                                        <p:cTn id="77" dur="1" fill="hold">
                                          <p:stCondLst>
                                            <p:cond delay="0"/>
                                          </p:stCondLst>
                                        </p:cTn>
                                        <p:tgtEl>
                                          <p:spTgt spid="13"/>
                                        </p:tgtEl>
                                        <p:attrNameLst>
                                          <p:attrName>style.visibility</p:attrName>
                                        </p:attrNameLst>
                                      </p:cBhvr>
                                      <p:to>
                                        <p:strVal val="visible"/>
                                      </p:to>
                                    </p:set>
                                    <p:anim calcmode="lin" valueType="num">
                                      <p:cBhvr additive="base">
                                        <p:cTn id="78" dur="500"/>
                                        <p:tgtEl>
                                          <p:spTgt spid="13"/>
                                        </p:tgtEl>
                                        <p:attrNameLst>
                                          <p:attrName>ppt_x</p:attrName>
                                        </p:attrNameLst>
                                      </p:cBhvr>
                                      <p:tavLst>
                                        <p:tav tm="0">
                                          <p:val>
                                            <p:strVal val="#ppt_x-#ppt_w*1.125000"/>
                                          </p:val>
                                        </p:tav>
                                        <p:tav tm="100000">
                                          <p:val>
                                            <p:strVal val="#ppt_x"/>
                                          </p:val>
                                        </p:tav>
                                      </p:tavLst>
                                    </p:anim>
                                    <p:animEffect transition="in" filter="wipe(right)">
                                      <p:cBhvr>
                                        <p:cTn id="79" dur="500"/>
                                        <p:tgtEl>
                                          <p:spTgt spid="13"/>
                                        </p:tgtEl>
                                      </p:cBhvr>
                                    </p:animEffect>
                                  </p:childTnLst>
                                </p:cTn>
                              </p:par>
                              <p:par>
                                <p:cTn id="80" presetID="12" presetClass="entr" presetSubtype="2" fill="hold" grpId="0" nodeType="withEffect">
                                  <p:stCondLst>
                                    <p:cond delay="0"/>
                                  </p:stCondLst>
                                  <p:childTnLst>
                                    <p:set>
                                      <p:cBhvr>
                                        <p:cTn id="81" dur="1" fill="hold">
                                          <p:stCondLst>
                                            <p:cond delay="0"/>
                                          </p:stCondLst>
                                        </p:cTn>
                                        <p:tgtEl>
                                          <p:spTgt spid="16"/>
                                        </p:tgtEl>
                                        <p:attrNameLst>
                                          <p:attrName>style.visibility</p:attrName>
                                        </p:attrNameLst>
                                      </p:cBhvr>
                                      <p:to>
                                        <p:strVal val="visible"/>
                                      </p:to>
                                    </p:set>
                                    <p:anim calcmode="lin" valueType="num">
                                      <p:cBhvr additive="base">
                                        <p:cTn id="82" dur="500"/>
                                        <p:tgtEl>
                                          <p:spTgt spid="16"/>
                                        </p:tgtEl>
                                        <p:attrNameLst>
                                          <p:attrName>ppt_x</p:attrName>
                                        </p:attrNameLst>
                                      </p:cBhvr>
                                      <p:tavLst>
                                        <p:tav tm="0">
                                          <p:val>
                                            <p:strVal val="#ppt_x+#ppt_w*1.125000"/>
                                          </p:val>
                                        </p:tav>
                                        <p:tav tm="100000">
                                          <p:val>
                                            <p:strVal val="#ppt_x"/>
                                          </p:val>
                                        </p:tav>
                                      </p:tavLst>
                                    </p:anim>
                                    <p:animEffect transition="in" filter="wipe(left)">
                                      <p:cBhvr>
                                        <p:cTn id="83" dur="500"/>
                                        <p:tgtEl>
                                          <p:spTgt spid="16"/>
                                        </p:tgtEl>
                                      </p:cBhvr>
                                    </p:animEffect>
                                  </p:childTnLst>
                                </p:cTn>
                              </p:par>
                              <p:par>
                                <p:cTn id="84" presetID="12" presetClass="entr" presetSubtype="2" fill="hold" grpId="0" nodeType="withEffect">
                                  <p:stCondLst>
                                    <p:cond delay="0"/>
                                  </p:stCondLst>
                                  <p:childTnLst>
                                    <p:set>
                                      <p:cBhvr>
                                        <p:cTn id="85" dur="1" fill="hold">
                                          <p:stCondLst>
                                            <p:cond delay="0"/>
                                          </p:stCondLst>
                                        </p:cTn>
                                        <p:tgtEl>
                                          <p:spTgt spid="15"/>
                                        </p:tgtEl>
                                        <p:attrNameLst>
                                          <p:attrName>style.visibility</p:attrName>
                                        </p:attrNameLst>
                                      </p:cBhvr>
                                      <p:to>
                                        <p:strVal val="visible"/>
                                      </p:to>
                                    </p:set>
                                    <p:anim calcmode="lin" valueType="num">
                                      <p:cBhvr additive="base">
                                        <p:cTn id="86" dur="500"/>
                                        <p:tgtEl>
                                          <p:spTgt spid="15"/>
                                        </p:tgtEl>
                                        <p:attrNameLst>
                                          <p:attrName>ppt_x</p:attrName>
                                        </p:attrNameLst>
                                      </p:cBhvr>
                                      <p:tavLst>
                                        <p:tav tm="0">
                                          <p:val>
                                            <p:strVal val="#ppt_x+#ppt_w*1.125000"/>
                                          </p:val>
                                        </p:tav>
                                        <p:tav tm="100000">
                                          <p:val>
                                            <p:strVal val="#ppt_x"/>
                                          </p:val>
                                        </p:tav>
                                      </p:tavLst>
                                    </p:anim>
                                    <p:animEffect transition="in" filter="wipe(left)">
                                      <p:cBhvr>
                                        <p:cTn id="87" dur="500"/>
                                        <p:tgtEl>
                                          <p:spTgt spid="15"/>
                                        </p:tgtEl>
                                      </p:cBhvr>
                                    </p:animEffect>
                                  </p:childTnLst>
                                </p:cTn>
                              </p:par>
                              <p:par>
                                <p:cTn id="88" presetID="12" presetClass="entr" presetSubtype="8" fill="hold" grpId="0" nodeType="withEffect">
                                  <p:stCondLst>
                                    <p:cond delay="0"/>
                                  </p:stCondLst>
                                  <p:childTnLst>
                                    <p:set>
                                      <p:cBhvr>
                                        <p:cTn id="89" dur="1" fill="hold">
                                          <p:stCondLst>
                                            <p:cond delay="0"/>
                                          </p:stCondLst>
                                        </p:cTn>
                                        <p:tgtEl>
                                          <p:spTgt spid="18"/>
                                        </p:tgtEl>
                                        <p:attrNameLst>
                                          <p:attrName>style.visibility</p:attrName>
                                        </p:attrNameLst>
                                      </p:cBhvr>
                                      <p:to>
                                        <p:strVal val="visible"/>
                                      </p:to>
                                    </p:set>
                                    <p:anim calcmode="lin" valueType="num">
                                      <p:cBhvr additive="base">
                                        <p:cTn id="90" dur="500"/>
                                        <p:tgtEl>
                                          <p:spTgt spid="18"/>
                                        </p:tgtEl>
                                        <p:attrNameLst>
                                          <p:attrName>ppt_x</p:attrName>
                                        </p:attrNameLst>
                                      </p:cBhvr>
                                      <p:tavLst>
                                        <p:tav tm="0">
                                          <p:val>
                                            <p:strVal val="#ppt_x-#ppt_w*1.125000"/>
                                          </p:val>
                                        </p:tav>
                                        <p:tav tm="100000">
                                          <p:val>
                                            <p:strVal val="#ppt_x"/>
                                          </p:val>
                                        </p:tav>
                                      </p:tavLst>
                                    </p:anim>
                                    <p:animEffect transition="in" filter="wipe(right)">
                                      <p:cBhvr>
                                        <p:cTn id="91" dur="500"/>
                                        <p:tgtEl>
                                          <p:spTgt spid="18"/>
                                        </p:tgtEl>
                                      </p:cBhvr>
                                    </p:animEffect>
                                  </p:childTnLst>
                                </p:cTn>
                              </p:par>
                              <p:par>
                                <p:cTn id="92" presetID="12" presetClass="entr" presetSubtype="8" fill="hold" grpId="0" nodeType="withEffect">
                                  <p:stCondLst>
                                    <p:cond delay="0"/>
                                  </p:stCondLst>
                                  <p:childTnLst>
                                    <p:set>
                                      <p:cBhvr>
                                        <p:cTn id="93" dur="1" fill="hold">
                                          <p:stCondLst>
                                            <p:cond delay="0"/>
                                          </p:stCondLst>
                                        </p:cTn>
                                        <p:tgtEl>
                                          <p:spTgt spid="17"/>
                                        </p:tgtEl>
                                        <p:attrNameLst>
                                          <p:attrName>style.visibility</p:attrName>
                                        </p:attrNameLst>
                                      </p:cBhvr>
                                      <p:to>
                                        <p:strVal val="visible"/>
                                      </p:to>
                                    </p:set>
                                    <p:anim calcmode="lin" valueType="num">
                                      <p:cBhvr additive="base">
                                        <p:cTn id="94" dur="500"/>
                                        <p:tgtEl>
                                          <p:spTgt spid="17"/>
                                        </p:tgtEl>
                                        <p:attrNameLst>
                                          <p:attrName>ppt_x</p:attrName>
                                        </p:attrNameLst>
                                      </p:cBhvr>
                                      <p:tavLst>
                                        <p:tav tm="0">
                                          <p:val>
                                            <p:strVal val="#ppt_x-#ppt_w*1.125000"/>
                                          </p:val>
                                        </p:tav>
                                        <p:tav tm="100000">
                                          <p:val>
                                            <p:strVal val="#ppt_x"/>
                                          </p:val>
                                        </p:tav>
                                      </p:tavLst>
                                    </p:anim>
                                    <p:animEffect transition="in" filter="wipe(right)">
                                      <p:cBhvr>
                                        <p:cTn id="9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p:bldP spid="12" grpId="0"/>
      <p:bldP spid="13" grpId="0"/>
      <p:bldP spid="14" grpId="0"/>
      <p:bldP spid="15" grpId="0"/>
      <p:bldP spid="16" grpId="0"/>
      <p:bldP spid="17" grpId="0"/>
      <p:bldP spid="1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矩形 275"/>
          <p:cNvSpPr/>
          <p:nvPr/>
        </p:nvSpPr>
        <p:spPr>
          <a:xfrm>
            <a:off x="0" y="0"/>
            <a:ext cx="12190413" cy="6858000"/>
          </a:xfrm>
          <a:prstGeom prst="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8" name="矩形 287"/>
          <p:cNvSpPr/>
          <p:nvPr/>
        </p:nvSpPr>
        <p:spPr>
          <a:xfrm>
            <a:off x="9628010" y="0"/>
            <a:ext cx="1368254" cy="4413844"/>
          </a:xfrm>
          <a:custGeom>
            <a:avLst/>
            <a:gdLst/>
            <a:ahLst/>
            <a:cxnLst/>
            <a:rect l="l" t="t" r="r" b="b"/>
            <a:pathLst>
              <a:path w="1368254" h="4413844">
                <a:moveTo>
                  <a:pt x="0" y="0"/>
                </a:moveTo>
                <a:lnTo>
                  <a:pt x="1368254" y="0"/>
                </a:lnTo>
                <a:lnTo>
                  <a:pt x="1368254" y="4413844"/>
                </a:lnTo>
                <a:lnTo>
                  <a:pt x="1353555" y="4413844"/>
                </a:lnTo>
                <a:lnTo>
                  <a:pt x="684127" y="3744416"/>
                </a:lnTo>
                <a:lnTo>
                  <a:pt x="14699" y="4413844"/>
                </a:lnTo>
                <a:lnTo>
                  <a:pt x="0" y="4413844"/>
                </a:lnTo>
                <a:close/>
              </a:path>
            </a:pathLst>
          </a:custGeom>
          <a:pattFill prst="plaid">
            <a:fgClr>
              <a:srgbClr val="FFEEE1"/>
            </a:fgClr>
            <a:bgClr>
              <a:schemeClr val="bg1"/>
            </a:bgClr>
          </a:pattFill>
          <a:ln>
            <a:noFill/>
          </a:ln>
        </p:spPr>
        <p:txBody>
          <a:bodyPr vert="horz" wrap="square" lIns="91440" tIns="45720" rIns="91440" bIns="45720" numCol="1" anchor="t" anchorCtr="0" compatLnSpc="1"/>
          <a:lstStyle/>
          <a:p>
            <a:endParaRPr lang="zh-CN" altLang="en-US">
              <a:solidFill>
                <a:schemeClr val="tx1"/>
              </a:solidFill>
            </a:endParaRPr>
          </a:p>
        </p:txBody>
      </p:sp>
      <p:sp>
        <p:nvSpPr>
          <p:cNvPr id="302" name="Freeform 6"/>
          <p:cNvSpPr>
            <a:spLocks noEditPoints="1"/>
          </p:cNvSpPr>
          <p:nvPr/>
        </p:nvSpPr>
        <p:spPr bwMode="auto">
          <a:xfrm>
            <a:off x="3470454" y="1828342"/>
            <a:ext cx="1107850" cy="695956"/>
          </a:xfrm>
          <a:custGeom>
            <a:avLst/>
            <a:gdLst>
              <a:gd name="T0" fmla="*/ 107 w 165"/>
              <a:gd name="T1" fmla="*/ 104 h 104"/>
              <a:gd name="T2" fmla="*/ 124 w 165"/>
              <a:gd name="T3" fmla="*/ 104 h 104"/>
              <a:gd name="T4" fmla="*/ 124 w 165"/>
              <a:gd name="T5" fmla="*/ 45 h 104"/>
              <a:gd name="T6" fmla="*/ 107 w 165"/>
              <a:gd name="T7" fmla="*/ 61 h 104"/>
              <a:gd name="T8" fmla="*/ 107 w 165"/>
              <a:gd name="T9" fmla="*/ 104 h 104"/>
              <a:gd name="T10" fmla="*/ 132 w 165"/>
              <a:gd name="T11" fmla="*/ 104 h 104"/>
              <a:gd name="T12" fmla="*/ 149 w 165"/>
              <a:gd name="T13" fmla="*/ 104 h 104"/>
              <a:gd name="T14" fmla="*/ 149 w 165"/>
              <a:gd name="T15" fmla="*/ 22 h 104"/>
              <a:gd name="T16" fmla="*/ 132 w 165"/>
              <a:gd name="T17" fmla="*/ 38 h 104"/>
              <a:gd name="T18" fmla="*/ 132 w 165"/>
              <a:gd name="T19" fmla="*/ 104 h 104"/>
              <a:gd name="T20" fmla="*/ 161 w 165"/>
              <a:gd name="T21" fmla="*/ 0 h 104"/>
              <a:gd name="T22" fmla="*/ 164 w 165"/>
              <a:gd name="T23" fmla="*/ 4 h 104"/>
              <a:gd name="T24" fmla="*/ 164 w 165"/>
              <a:gd name="T25" fmla="*/ 5 h 104"/>
              <a:gd name="T26" fmla="*/ 161 w 165"/>
              <a:gd name="T27" fmla="*/ 15 h 104"/>
              <a:gd name="T28" fmla="*/ 161 w 165"/>
              <a:gd name="T29" fmla="*/ 16 h 104"/>
              <a:gd name="T30" fmla="*/ 156 w 165"/>
              <a:gd name="T31" fmla="*/ 17 h 104"/>
              <a:gd name="T32" fmla="*/ 155 w 165"/>
              <a:gd name="T33" fmla="*/ 17 h 104"/>
              <a:gd name="T34" fmla="*/ 153 w 165"/>
              <a:gd name="T35" fmla="*/ 14 h 104"/>
              <a:gd name="T36" fmla="*/ 103 w 165"/>
              <a:gd name="T37" fmla="*/ 61 h 104"/>
              <a:gd name="T38" fmla="*/ 87 w 165"/>
              <a:gd name="T39" fmla="*/ 44 h 104"/>
              <a:gd name="T40" fmla="*/ 74 w 165"/>
              <a:gd name="T41" fmla="*/ 30 h 104"/>
              <a:gd name="T42" fmla="*/ 3 w 165"/>
              <a:gd name="T43" fmla="*/ 96 h 104"/>
              <a:gd name="T44" fmla="*/ 0 w 165"/>
              <a:gd name="T45" fmla="*/ 93 h 104"/>
              <a:gd name="T46" fmla="*/ 74 w 165"/>
              <a:gd name="T47" fmla="*/ 24 h 104"/>
              <a:gd name="T48" fmla="*/ 87 w 165"/>
              <a:gd name="T49" fmla="*/ 37 h 104"/>
              <a:gd name="T50" fmla="*/ 103 w 165"/>
              <a:gd name="T51" fmla="*/ 55 h 104"/>
              <a:gd name="T52" fmla="*/ 150 w 165"/>
              <a:gd name="T53" fmla="*/ 11 h 104"/>
              <a:gd name="T54" fmla="*/ 148 w 165"/>
              <a:gd name="T55" fmla="*/ 9 h 104"/>
              <a:gd name="T56" fmla="*/ 147 w 165"/>
              <a:gd name="T57" fmla="*/ 8 h 104"/>
              <a:gd name="T58" fmla="*/ 149 w 165"/>
              <a:gd name="T59" fmla="*/ 3 h 104"/>
              <a:gd name="T60" fmla="*/ 150 w 165"/>
              <a:gd name="T61" fmla="*/ 3 h 104"/>
              <a:gd name="T62" fmla="*/ 160 w 165"/>
              <a:gd name="T63" fmla="*/ 1 h 104"/>
              <a:gd name="T64" fmla="*/ 161 w 165"/>
              <a:gd name="T65" fmla="*/ 0 h 104"/>
              <a:gd name="T66" fmla="*/ 7 w 165"/>
              <a:gd name="T67" fmla="*/ 104 h 104"/>
              <a:gd name="T68" fmla="*/ 24 w 165"/>
              <a:gd name="T69" fmla="*/ 104 h 104"/>
              <a:gd name="T70" fmla="*/ 24 w 165"/>
              <a:gd name="T71" fmla="*/ 81 h 104"/>
              <a:gd name="T72" fmla="*/ 7 w 165"/>
              <a:gd name="T73" fmla="*/ 97 h 104"/>
              <a:gd name="T74" fmla="*/ 7 w 165"/>
              <a:gd name="T75" fmla="*/ 104 h 104"/>
              <a:gd name="T76" fmla="*/ 32 w 165"/>
              <a:gd name="T77" fmla="*/ 104 h 104"/>
              <a:gd name="T78" fmla="*/ 49 w 165"/>
              <a:gd name="T79" fmla="*/ 104 h 104"/>
              <a:gd name="T80" fmla="*/ 49 w 165"/>
              <a:gd name="T81" fmla="*/ 58 h 104"/>
              <a:gd name="T82" fmla="*/ 32 w 165"/>
              <a:gd name="T83" fmla="*/ 74 h 104"/>
              <a:gd name="T84" fmla="*/ 32 w 165"/>
              <a:gd name="T85" fmla="*/ 104 h 104"/>
              <a:gd name="T86" fmla="*/ 57 w 165"/>
              <a:gd name="T87" fmla="*/ 50 h 104"/>
              <a:gd name="T88" fmla="*/ 57 w 165"/>
              <a:gd name="T89" fmla="*/ 104 h 104"/>
              <a:gd name="T90" fmla="*/ 74 w 165"/>
              <a:gd name="T91" fmla="*/ 104 h 104"/>
              <a:gd name="T92" fmla="*/ 74 w 165"/>
              <a:gd name="T93" fmla="*/ 34 h 104"/>
              <a:gd name="T94" fmla="*/ 74 w 165"/>
              <a:gd name="T95" fmla="*/ 34 h 104"/>
              <a:gd name="T96" fmla="*/ 57 w 165"/>
              <a:gd name="T97" fmla="*/ 50 h 104"/>
              <a:gd name="T98" fmla="*/ 82 w 165"/>
              <a:gd name="T99" fmla="*/ 43 h 104"/>
              <a:gd name="T100" fmla="*/ 82 w 165"/>
              <a:gd name="T101" fmla="*/ 104 h 104"/>
              <a:gd name="T102" fmla="*/ 87 w 165"/>
              <a:gd name="T103" fmla="*/ 104 h 104"/>
              <a:gd name="T104" fmla="*/ 99 w 165"/>
              <a:gd name="T105" fmla="*/ 104 h 104"/>
              <a:gd name="T106" fmla="*/ 99 w 165"/>
              <a:gd name="T107" fmla="*/ 61 h 104"/>
              <a:gd name="T108" fmla="*/ 87 w 165"/>
              <a:gd name="T109" fmla="*/ 48 h 104"/>
              <a:gd name="T110" fmla="*/ 82 w 165"/>
              <a:gd name="T111" fmla="*/ 4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5" h="104">
                <a:moveTo>
                  <a:pt x="107" y="104"/>
                </a:moveTo>
                <a:cubicBezTo>
                  <a:pt x="124" y="104"/>
                  <a:pt x="124" y="104"/>
                  <a:pt x="124" y="104"/>
                </a:cubicBezTo>
                <a:cubicBezTo>
                  <a:pt x="124" y="45"/>
                  <a:pt x="124" y="45"/>
                  <a:pt x="124" y="45"/>
                </a:cubicBezTo>
                <a:cubicBezTo>
                  <a:pt x="107" y="61"/>
                  <a:pt x="107" y="61"/>
                  <a:pt x="107" y="61"/>
                </a:cubicBezTo>
                <a:cubicBezTo>
                  <a:pt x="107" y="104"/>
                  <a:pt x="107" y="104"/>
                  <a:pt x="107" y="104"/>
                </a:cubicBezTo>
                <a:close/>
                <a:moveTo>
                  <a:pt x="132" y="104"/>
                </a:moveTo>
                <a:cubicBezTo>
                  <a:pt x="149" y="104"/>
                  <a:pt x="149" y="104"/>
                  <a:pt x="149" y="104"/>
                </a:cubicBezTo>
                <a:cubicBezTo>
                  <a:pt x="149" y="22"/>
                  <a:pt x="149" y="22"/>
                  <a:pt x="149" y="22"/>
                </a:cubicBezTo>
                <a:cubicBezTo>
                  <a:pt x="132" y="38"/>
                  <a:pt x="132" y="38"/>
                  <a:pt x="132" y="38"/>
                </a:cubicBezTo>
                <a:cubicBezTo>
                  <a:pt x="132" y="104"/>
                  <a:pt x="132" y="104"/>
                  <a:pt x="132" y="104"/>
                </a:cubicBezTo>
                <a:close/>
                <a:moveTo>
                  <a:pt x="161" y="0"/>
                </a:moveTo>
                <a:cubicBezTo>
                  <a:pt x="164" y="0"/>
                  <a:pt x="165" y="2"/>
                  <a:pt x="164" y="4"/>
                </a:cubicBezTo>
                <a:cubicBezTo>
                  <a:pt x="164" y="5"/>
                  <a:pt x="164" y="5"/>
                  <a:pt x="164" y="5"/>
                </a:cubicBezTo>
                <a:cubicBezTo>
                  <a:pt x="163" y="8"/>
                  <a:pt x="162" y="12"/>
                  <a:pt x="161" y="15"/>
                </a:cubicBezTo>
                <a:cubicBezTo>
                  <a:pt x="161" y="16"/>
                  <a:pt x="161" y="16"/>
                  <a:pt x="161" y="16"/>
                </a:cubicBezTo>
                <a:cubicBezTo>
                  <a:pt x="160" y="19"/>
                  <a:pt x="158" y="19"/>
                  <a:pt x="156" y="17"/>
                </a:cubicBezTo>
                <a:cubicBezTo>
                  <a:pt x="155" y="17"/>
                  <a:pt x="155" y="17"/>
                  <a:pt x="155" y="17"/>
                </a:cubicBezTo>
                <a:cubicBezTo>
                  <a:pt x="154" y="16"/>
                  <a:pt x="154" y="15"/>
                  <a:pt x="153" y="14"/>
                </a:cubicBezTo>
                <a:cubicBezTo>
                  <a:pt x="103" y="61"/>
                  <a:pt x="103" y="61"/>
                  <a:pt x="103" y="61"/>
                </a:cubicBezTo>
                <a:cubicBezTo>
                  <a:pt x="87" y="44"/>
                  <a:pt x="87" y="44"/>
                  <a:pt x="87" y="44"/>
                </a:cubicBezTo>
                <a:cubicBezTo>
                  <a:pt x="74" y="30"/>
                  <a:pt x="74" y="30"/>
                  <a:pt x="74" y="30"/>
                </a:cubicBezTo>
                <a:cubicBezTo>
                  <a:pt x="3" y="96"/>
                  <a:pt x="3" y="96"/>
                  <a:pt x="3" y="96"/>
                </a:cubicBezTo>
                <a:cubicBezTo>
                  <a:pt x="0" y="93"/>
                  <a:pt x="0" y="93"/>
                  <a:pt x="0" y="93"/>
                </a:cubicBezTo>
                <a:cubicBezTo>
                  <a:pt x="74" y="24"/>
                  <a:pt x="74" y="24"/>
                  <a:pt x="74" y="24"/>
                </a:cubicBezTo>
                <a:cubicBezTo>
                  <a:pt x="87" y="37"/>
                  <a:pt x="87" y="37"/>
                  <a:pt x="87" y="37"/>
                </a:cubicBezTo>
                <a:cubicBezTo>
                  <a:pt x="103" y="55"/>
                  <a:pt x="103" y="55"/>
                  <a:pt x="103" y="55"/>
                </a:cubicBezTo>
                <a:cubicBezTo>
                  <a:pt x="150" y="11"/>
                  <a:pt x="150" y="11"/>
                  <a:pt x="150" y="11"/>
                </a:cubicBezTo>
                <a:cubicBezTo>
                  <a:pt x="149" y="10"/>
                  <a:pt x="148" y="9"/>
                  <a:pt x="148" y="9"/>
                </a:cubicBezTo>
                <a:cubicBezTo>
                  <a:pt x="147" y="8"/>
                  <a:pt x="147" y="8"/>
                  <a:pt x="147" y="8"/>
                </a:cubicBezTo>
                <a:cubicBezTo>
                  <a:pt x="145" y="6"/>
                  <a:pt x="146" y="4"/>
                  <a:pt x="149" y="3"/>
                </a:cubicBezTo>
                <a:cubicBezTo>
                  <a:pt x="150" y="3"/>
                  <a:pt x="150" y="3"/>
                  <a:pt x="150" y="3"/>
                </a:cubicBezTo>
                <a:cubicBezTo>
                  <a:pt x="152" y="2"/>
                  <a:pt x="157" y="1"/>
                  <a:pt x="160" y="1"/>
                </a:cubicBezTo>
                <a:cubicBezTo>
                  <a:pt x="161" y="0"/>
                  <a:pt x="161" y="0"/>
                  <a:pt x="161" y="0"/>
                </a:cubicBezTo>
                <a:close/>
                <a:moveTo>
                  <a:pt x="7" y="104"/>
                </a:moveTo>
                <a:cubicBezTo>
                  <a:pt x="24" y="104"/>
                  <a:pt x="24" y="104"/>
                  <a:pt x="24" y="104"/>
                </a:cubicBezTo>
                <a:cubicBezTo>
                  <a:pt x="24" y="81"/>
                  <a:pt x="24" y="81"/>
                  <a:pt x="24" y="81"/>
                </a:cubicBezTo>
                <a:cubicBezTo>
                  <a:pt x="7" y="97"/>
                  <a:pt x="7" y="97"/>
                  <a:pt x="7" y="97"/>
                </a:cubicBezTo>
                <a:cubicBezTo>
                  <a:pt x="7" y="104"/>
                  <a:pt x="7" y="104"/>
                  <a:pt x="7" y="104"/>
                </a:cubicBezTo>
                <a:close/>
                <a:moveTo>
                  <a:pt x="32" y="104"/>
                </a:moveTo>
                <a:cubicBezTo>
                  <a:pt x="49" y="104"/>
                  <a:pt x="49" y="104"/>
                  <a:pt x="49" y="104"/>
                </a:cubicBezTo>
                <a:cubicBezTo>
                  <a:pt x="49" y="58"/>
                  <a:pt x="49" y="58"/>
                  <a:pt x="49" y="58"/>
                </a:cubicBezTo>
                <a:cubicBezTo>
                  <a:pt x="32" y="74"/>
                  <a:pt x="32" y="74"/>
                  <a:pt x="32" y="74"/>
                </a:cubicBezTo>
                <a:cubicBezTo>
                  <a:pt x="32" y="104"/>
                  <a:pt x="32" y="104"/>
                  <a:pt x="32" y="104"/>
                </a:cubicBezTo>
                <a:close/>
                <a:moveTo>
                  <a:pt x="57" y="50"/>
                </a:moveTo>
                <a:cubicBezTo>
                  <a:pt x="57" y="104"/>
                  <a:pt x="57" y="104"/>
                  <a:pt x="57" y="104"/>
                </a:cubicBezTo>
                <a:cubicBezTo>
                  <a:pt x="74" y="104"/>
                  <a:pt x="74" y="104"/>
                  <a:pt x="74" y="104"/>
                </a:cubicBezTo>
                <a:cubicBezTo>
                  <a:pt x="74" y="34"/>
                  <a:pt x="74" y="34"/>
                  <a:pt x="74" y="34"/>
                </a:cubicBezTo>
                <a:cubicBezTo>
                  <a:pt x="74" y="34"/>
                  <a:pt x="74" y="34"/>
                  <a:pt x="74" y="34"/>
                </a:cubicBezTo>
                <a:cubicBezTo>
                  <a:pt x="57" y="50"/>
                  <a:pt x="57" y="50"/>
                  <a:pt x="57" y="50"/>
                </a:cubicBezTo>
                <a:close/>
                <a:moveTo>
                  <a:pt x="82" y="43"/>
                </a:moveTo>
                <a:cubicBezTo>
                  <a:pt x="82" y="104"/>
                  <a:pt x="82" y="104"/>
                  <a:pt x="82" y="104"/>
                </a:cubicBezTo>
                <a:cubicBezTo>
                  <a:pt x="87" y="104"/>
                  <a:pt x="87" y="104"/>
                  <a:pt x="87" y="104"/>
                </a:cubicBezTo>
                <a:cubicBezTo>
                  <a:pt x="99" y="104"/>
                  <a:pt x="99" y="104"/>
                  <a:pt x="99" y="104"/>
                </a:cubicBezTo>
                <a:cubicBezTo>
                  <a:pt x="99" y="61"/>
                  <a:pt x="99" y="61"/>
                  <a:pt x="99" y="61"/>
                </a:cubicBezTo>
                <a:cubicBezTo>
                  <a:pt x="87" y="48"/>
                  <a:pt x="87" y="48"/>
                  <a:pt x="87" y="48"/>
                </a:cubicBezTo>
                <a:lnTo>
                  <a:pt x="82" y="43"/>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18" name="Freeform 7"/>
          <p:cNvSpPr>
            <a:spLocks noEditPoints="1"/>
          </p:cNvSpPr>
          <p:nvPr/>
        </p:nvSpPr>
        <p:spPr bwMode="auto">
          <a:xfrm>
            <a:off x="7805272" y="1842544"/>
            <a:ext cx="826627" cy="667550"/>
          </a:xfrm>
          <a:custGeom>
            <a:avLst/>
            <a:gdLst>
              <a:gd name="T0" fmla="*/ 67 w 123"/>
              <a:gd name="T1" fmla="*/ 62 h 100"/>
              <a:gd name="T2" fmla="*/ 67 w 123"/>
              <a:gd name="T3" fmla="*/ 65 h 100"/>
              <a:gd name="T4" fmla="*/ 66 w 123"/>
              <a:gd name="T5" fmla="*/ 67 h 100"/>
              <a:gd name="T6" fmla="*/ 62 w 123"/>
              <a:gd name="T7" fmla="*/ 67 h 100"/>
              <a:gd name="T8" fmla="*/ 58 w 123"/>
              <a:gd name="T9" fmla="*/ 67 h 100"/>
              <a:gd name="T10" fmla="*/ 56 w 123"/>
              <a:gd name="T11" fmla="*/ 65 h 100"/>
              <a:gd name="T12" fmla="*/ 56 w 123"/>
              <a:gd name="T13" fmla="*/ 62 h 100"/>
              <a:gd name="T14" fmla="*/ 0 w 123"/>
              <a:gd name="T15" fmla="*/ 44 h 100"/>
              <a:gd name="T16" fmla="*/ 0 w 123"/>
              <a:gd name="T17" fmla="*/ 81 h 100"/>
              <a:gd name="T18" fmla="*/ 19 w 123"/>
              <a:gd name="T19" fmla="*/ 100 h 100"/>
              <a:gd name="T20" fmla="*/ 62 w 123"/>
              <a:gd name="T21" fmla="*/ 100 h 100"/>
              <a:gd name="T22" fmla="*/ 104 w 123"/>
              <a:gd name="T23" fmla="*/ 100 h 100"/>
              <a:gd name="T24" fmla="*/ 123 w 123"/>
              <a:gd name="T25" fmla="*/ 81 h 100"/>
              <a:gd name="T26" fmla="*/ 123 w 123"/>
              <a:gd name="T27" fmla="*/ 44 h 100"/>
              <a:gd name="T28" fmla="*/ 67 w 123"/>
              <a:gd name="T29" fmla="*/ 62 h 100"/>
              <a:gd name="T30" fmla="*/ 62 w 123"/>
              <a:gd name="T31" fmla="*/ 58 h 100"/>
              <a:gd name="T32" fmla="*/ 64 w 123"/>
              <a:gd name="T33" fmla="*/ 58 h 100"/>
              <a:gd name="T34" fmla="*/ 66 w 123"/>
              <a:gd name="T35" fmla="*/ 59 h 100"/>
              <a:gd name="T36" fmla="*/ 66 w 123"/>
              <a:gd name="T37" fmla="*/ 64 h 100"/>
              <a:gd name="T38" fmla="*/ 64 w 123"/>
              <a:gd name="T39" fmla="*/ 65 h 100"/>
              <a:gd name="T40" fmla="*/ 62 w 123"/>
              <a:gd name="T41" fmla="*/ 65 h 100"/>
              <a:gd name="T42" fmla="*/ 60 w 123"/>
              <a:gd name="T43" fmla="*/ 65 h 100"/>
              <a:gd name="T44" fmla="*/ 58 w 123"/>
              <a:gd name="T45" fmla="*/ 64 h 100"/>
              <a:gd name="T46" fmla="*/ 58 w 123"/>
              <a:gd name="T47" fmla="*/ 59 h 100"/>
              <a:gd name="T48" fmla="*/ 60 w 123"/>
              <a:gd name="T49" fmla="*/ 58 h 100"/>
              <a:gd name="T50" fmla="*/ 62 w 123"/>
              <a:gd name="T51" fmla="*/ 58 h 100"/>
              <a:gd name="T52" fmla="*/ 56 w 123"/>
              <a:gd name="T53" fmla="*/ 58 h 100"/>
              <a:gd name="T54" fmla="*/ 56 w 123"/>
              <a:gd name="T55" fmla="*/ 60 h 100"/>
              <a:gd name="T56" fmla="*/ 1 w 123"/>
              <a:gd name="T57" fmla="*/ 42 h 100"/>
              <a:gd name="T58" fmla="*/ 19 w 123"/>
              <a:gd name="T59" fmla="*/ 24 h 100"/>
              <a:gd name="T60" fmla="*/ 62 w 123"/>
              <a:gd name="T61" fmla="*/ 24 h 100"/>
              <a:gd name="T62" fmla="*/ 104 w 123"/>
              <a:gd name="T63" fmla="*/ 24 h 100"/>
              <a:gd name="T64" fmla="*/ 123 w 123"/>
              <a:gd name="T65" fmla="*/ 42 h 100"/>
              <a:gd name="T66" fmla="*/ 67 w 123"/>
              <a:gd name="T67" fmla="*/ 60 h 100"/>
              <a:gd name="T68" fmla="*/ 67 w 123"/>
              <a:gd name="T69" fmla="*/ 58 h 100"/>
              <a:gd name="T70" fmla="*/ 66 w 123"/>
              <a:gd name="T71" fmla="*/ 56 h 100"/>
              <a:gd name="T72" fmla="*/ 62 w 123"/>
              <a:gd name="T73" fmla="*/ 56 h 100"/>
              <a:gd name="T74" fmla="*/ 58 w 123"/>
              <a:gd name="T75" fmla="*/ 56 h 100"/>
              <a:gd name="T76" fmla="*/ 56 w 123"/>
              <a:gd name="T77" fmla="*/ 58 h 100"/>
              <a:gd name="T78" fmla="*/ 62 w 123"/>
              <a:gd name="T79" fmla="*/ 4 h 100"/>
              <a:gd name="T80" fmla="*/ 62 w 123"/>
              <a:gd name="T81" fmla="*/ 4 h 100"/>
              <a:gd name="T82" fmla="*/ 81 w 123"/>
              <a:gd name="T83" fmla="*/ 23 h 100"/>
              <a:gd name="T84" fmla="*/ 84 w 123"/>
              <a:gd name="T85" fmla="*/ 23 h 100"/>
              <a:gd name="T86" fmla="*/ 62 w 123"/>
              <a:gd name="T87" fmla="*/ 0 h 100"/>
              <a:gd name="T88" fmla="*/ 62 w 123"/>
              <a:gd name="T89" fmla="*/ 0 h 100"/>
              <a:gd name="T90" fmla="*/ 39 w 123"/>
              <a:gd name="T91" fmla="*/ 23 h 100"/>
              <a:gd name="T92" fmla="*/ 43 w 123"/>
              <a:gd name="T93" fmla="*/ 23 h 100"/>
              <a:gd name="T94" fmla="*/ 62 w 123"/>
              <a:gd name="T95" fmla="*/ 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 h="100">
                <a:moveTo>
                  <a:pt x="67" y="62"/>
                </a:moveTo>
                <a:cubicBezTo>
                  <a:pt x="67" y="65"/>
                  <a:pt x="67" y="65"/>
                  <a:pt x="67" y="65"/>
                </a:cubicBezTo>
                <a:cubicBezTo>
                  <a:pt x="67" y="66"/>
                  <a:pt x="67" y="67"/>
                  <a:pt x="66" y="67"/>
                </a:cubicBezTo>
                <a:cubicBezTo>
                  <a:pt x="62" y="67"/>
                  <a:pt x="62" y="67"/>
                  <a:pt x="62" y="67"/>
                </a:cubicBezTo>
                <a:cubicBezTo>
                  <a:pt x="58" y="67"/>
                  <a:pt x="58" y="67"/>
                  <a:pt x="58" y="67"/>
                </a:cubicBezTo>
                <a:cubicBezTo>
                  <a:pt x="57" y="67"/>
                  <a:pt x="56" y="66"/>
                  <a:pt x="56" y="65"/>
                </a:cubicBezTo>
                <a:cubicBezTo>
                  <a:pt x="56" y="62"/>
                  <a:pt x="56" y="62"/>
                  <a:pt x="56" y="62"/>
                </a:cubicBezTo>
                <a:cubicBezTo>
                  <a:pt x="0" y="44"/>
                  <a:pt x="0" y="44"/>
                  <a:pt x="0" y="44"/>
                </a:cubicBezTo>
                <a:cubicBezTo>
                  <a:pt x="0" y="81"/>
                  <a:pt x="0" y="81"/>
                  <a:pt x="0" y="81"/>
                </a:cubicBezTo>
                <a:cubicBezTo>
                  <a:pt x="0" y="92"/>
                  <a:pt x="9" y="100"/>
                  <a:pt x="19" y="100"/>
                </a:cubicBezTo>
                <a:cubicBezTo>
                  <a:pt x="62" y="100"/>
                  <a:pt x="62" y="100"/>
                  <a:pt x="62" y="100"/>
                </a:cubicBezTo>
                <a:cubicBezTo>
                  <a:pt x="104" y="100"/>
                  <a:pt x="104" y="100"/>
                  <a:pt x="104" y="100"/>
                </a:cubicBezTo>
                <a:cubicBezTo>
                  <a:pt x="114" y="100"/>
                  <a:pt x="123" y="92"/>
                  <a:pt x="123" y="81"/>
                </a:cubicBezTo>
                <a:cubicBezTo>
                  <a:pt x="123" y="44"/>
                  <a:pt x="123" y="44"/>
                  <a:pt x="123" y="44"/>
                </a:cubicBezTo>
                <a:cubicBezTo>
                  <a:pt x="67" y="62"/>
                  <a:pt x="67" y="62"/>
                  <a:pt x="67" y="62"/>
                </a:cubicBezTo>
                <a:close/>
                <a:moveTo>
                  <a:pt x="62" y="58"/>
                </a:moveTo>
                <a:cubicBezTo>
                  <a:pt x="64" y="58"/>
                  <a:pt x="64" y="58"/>
                  <a:pt x="64" y="58"/>
                </a:cubicBezTo>
                <a:cubicBezTo>
                  <a:pt x="65" y="58"/>
                  <a:pt x="66" y="58"/>
                  <a:pt x="66" y="59"/>
                </a:cubicBezTo>
                <a:cubicBezTo>
                  <a:pt x="66" y="64"/>
                  <a:pt x="66" y="64"/>
                  <a:pt x="66" y="64"/>
                </a:cubicBezTo>
                <a:cubicBezTo>
                  <a:pt x="66" y="65"/>
                  <a:pt x="65" y="65"/>
                  <a:pt x="64" y="65"/>
                </a:cubicBezTo>
                <a:cubicBezTo>
                  <a:pt x="62" y="65"/>
                  <a:pt x="62" y="65"/>
                  <a:pt x="62" y="65"/>
                </a:cubicBezTo>
                <a:cubicBezTo>
                  <a:pt x="60" y="65"/>
                  <a:pt x="60" y="65"/>
                  <a:pt x="60" y="65"/>
                </a:cubicBezTo>
                <a:cubicBezTo>
                  <a:pt x="59" y="65"/>
                  <a:pt x="58" y="65"/>
                  <a:pt x="58" y="64"/>
                </a:cubicBezTo>
                <a:cubicBezTo>
                  <a:pt x="58" y="59"/>
                  <a:pt x="58" y="59"/>
                  <a:pt x="58" y="59"/>
                </a:cubicBezTo>
                <a:cubicBezTo>
                  <a:pt x="58" y="58"/>
                  <a:pt x="59" y="58"/>
                  <a:pt x="60" y="58"/>
                </a:cubicBezTo>
                <a:cubicBezTo>
                  <a:pt x="62" y="58"/>
                  <a:pt x="62" y="58"/>
                  <a:pt x="62" y="58"/>
                </a:cubicBezTo>
                <a:close/>
                <a:moveTo>
                  <a:pt x="56" y="58"/>
                </a:moveTo>
                <a:cubicBezTo>
                  <a:pt x="56" y="60"/>
                  <a:pt x="56" y="60"/>
                  <a:pt x="56" y="60"/>
                </a:cubicBezTo>
                <a:cubicBezTo>
                  <a:pt x="1" y="42"/>
                  <a:pt x="1" y="42"/>
                  <a:pt x="1" y="42"/>
                </a:cubicBezTo>
                <a:cubicBezTo>
                  <a:pt x="1" y="32"/>
                  <a:pt x="9" y="24"/>
                  <a:pt x="19" y="24"/>
                </a:cubicBezTo>
                <a:cubicBezTo>
                  <a:pt x="62" y="24"/>
                  <a:pt x="62" y="24"/>
                  <a:pt x="62" y="24"/>
                </a:cubicBezTo>
                <a:cubicBezTo>
                  <a:pt x="104" y="24"/>
                  <a:pt x="104" y="24"/>
                  <a:pt x="104" y="24"/>
                </a:cubicBezTo>
                <a:cubicBezTo>
                  <a:pt x="114" y="24"/>
                  <a:pt x="122" y="32"/>
                  <a:pt x="123" y="42"/>
                </a:cubicBezTo>
                <a:cubicBezTo>
                  <a:pt x="67" y="60"/>
                  <a:pt x="67" y="60"/>
                  <a:pt x="67" y="60"/>
                </a:cubicBezTo>
                <a:cubicBezTo>
                  <a:pt x="67" y="58"/>
                  <a:pt x="67" y="58"/>
                  <a:pt x="67" y="58"/>
                </a:cubicBezTo>
                <a:cubicBezTo>
                  <a:pt x="67" y="56"/>
                  <a:pt x="67" y="56"/>
                  <a:pt x="66" y="56"/>
                </a:cubicBezTo>
                <a:cubicBezTo>
                  <a:pt x="62" y="56"/>
                  <a:pt x="62" y="56"/>
                  <a:pt x="62" y="56"/>
                </a:cubicBezTo>
                <a:cubicBezTo>
                  <a:pt x="58" y="56"/>
                  <a:pt x="58" y="56"/>
                  <a:pt x="58" y="56"/>
                </a:cubicBezTo>
                <a:cubicBezTo>
                  <a:pt x="57" y="56"/>
                  <a:pt x="56" y="56"/>
                  <a:pt x="56" y="58"/>
                </a:cubicBezTo>
                <a:close/>
                <a:moveTo>
                  <a:pt x="62" y="4"/>
                </a:moveTo>
                <a:cubicBezTo>
                  <a:pt x="62" y="4"/>
                  <a:pt x="62" y="4"/>
                  <a:pt x="62" y="4"/>
                </a:cubicBezTo>
                <a:cubicBezTo>
                  <a:pt x="72" y="4"/>
                  <a:pt x="81" y="13"/>
                  <a:pt x="81" y="23"/>
                </a:cubicBezTo>
                <a:cubicBezTo>
                  <a:pt x="84" y="23"/>
                  <a:pt x="84" y="23"/>
                  <a:pt x="84" y="23"/>
                </a:cubicBezTo>
                <a:cubicBezTo>
                  <a:pt x="84" y="11"/>
                  <a:pt x="74" y="1"/>
                  <a:pt x="62" y="0"/>
                </a:cubicBezTo>
                <a:cubicBezTo>
                  <a:pt x="62" y="0"/>
                  <a:pt x="62" y="0"/>
                  <a:pt x="62" y="0"/>
                </a:cubicBezTo>
                <a:cubicBezTo>
                  <a:pt x="49" y="0"/>
                  <a:pt x="39" y="11"/>
                  <a:pt x="39" y="23"/>
                </a:cubicBezTo>
                <a:cubicBezTo>
                  <a:pt x="43" y="23"/>
                  <a:pt x="43" y="23"/>
                  <a:pt x="43" y="23"/>
                </a:cubicBezTo>
                <a:cubicBezTo>
                  <a:pt x="43" y="13"/>
                  <a:pt x="51" y="4"/>
                  <a:pt x="62" y="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25" name="Freeform 8"/>
          <p:cNvSpPr>
            <a:spLocks noEditPoints="1"/>
          </p:cNvSpPr>
          <p:nvPr/>
        </p:nvSpPr>
        <p:spPr bwMode="auto">
          <a:xfrm>
            <a:off x="5686154" y="1774369"/>
            <a:ext cx="917528" cy="803900"/>
          </a:xfrm>
          <a:custGeom>
            <a:avLst/>
            <a:gdLst>
              <a:gd name="T0" fmla="*/ 92 w 137"/>
              <a:gd name="T1" fmla="*/ 69 h 120"/>
              <a:gd name="T2" fmla="*/ 76 w 137"/>
              <a:gd name="T3" fmla="*/ 52 h 120"/>
              <a:gd name="T4" fmla="*/ 75 w 137"/>
              <a:gd name="T5" fmla="*/ 38 h 120"/>
              <a:gd name="T6" fmla="*/ 69 w 137"/>
              <a:gd name="T7" fmla="*/ 44 h 120"/>
              <a:gd name="T8" fmla="*/ 52 w 137"/>
              <a:gd name="T9" fmla="*/ 28 h 120"/>
              <a:gd name="T10" fmla="*/ 41 w 137"/>
              <a:gd name="T11" fmla="*/ 37 h 120"/>
              <a:gd name="T12" fmla="*/ 18 w 137"/>
              <a:gd name="T13" fmla="*/ 38 h 120"/>
              <a:gd name="T14" fmla="*/ 16 w 137"/>
              <a:gd name="T15" fmla="*/ 52 h 120"/>
              <a:gd name="T16" fmla="*/ 0 w 137"/>
              <a:gd name="T17" fmla="*/ 69 h 120"/>
              <a:gd name="T18" fmla="*/ 9 w 137"/>
              <a:gd name="T19" fmla="*/ 80 h 120"/>
              <a:gd name="T20" fmla="*/ 10 w 137"/>
              <a:gd name="T21" fmla="*/ 103 h 120"/>
              <a:gd name="T22" fmla="*/ 24 w 137"/>
              <a:gd name="T23" fmla="*/ 104 h 120"/>
              <a:gd name="T24" fmla="*/ 41 w 137"/>
              <a:gd name="T25" fmla="*/ 120 h 120"/>
              <a:gd name="T26" fmla="*/ 52 w 137"/>
              <a:gd name="T27" fmla="*/ 111 h 120"/>
              <a:gd name="T28" fmla="*/ 72 w 137"/>
              <a:gd name="T29" fmla="*/ 107 h 120"/>
              <a:gd name="T30" fmla="*/ 83 w 137"/>
              <a:gd name="T31" fmla="*/ 103 h 120"/>
              <a:gd name="T32" fmla="*/ 83 w 137"/>
              <a:gd name="T33" fmla="*/ 80 h 120"/>
              <a:gd name="T34" fmla="*/ 72 w 137"/>
              <a:gd name="T35" fmla="*/ 84 h 120"/>
              <a:gd name="T36" fmla="*/ 46 w 137"/>
              <a:gd name="T37" fmla="*/ 101 h 120"/>
              <a:gd name="T38" fmla="*/ 46 w 137"/>
              <a:gd name="T39" fmla="*/ 47 h 120"/>
              <a:gd name="T40" fmla="*/ 73 w 137"/>
              <a:gd name="T41" fmla="*/ 74 h 120"/>
              <a:gd name="T42" fmla="*/ 129 w 137"/>
              <a:gd name="T43" fmla="*/ 77 h 120"/>
              <a:gd name="T44" fmla="*/ 137 w 137"/>
              <a:gd name="T45" fmla="*/ 85 h 120"/>
              <a:gd name="T46" fmla="*/ 133 w 137"/>
              <a:gd name="T47" fmla="*/ 91 h 120"/>
              <a:gd name="T48" fmla="*/ 132 w 137"/>
              <a:gd name="T49" fmla="*/ 102 h 120"/>
              <a:gd name="T50" fmla="*/ 125 w 137"/>
              <a:gd name="T51" fmla="*/ 103 h 120"/>
              <a:gd name="T52" fmla="*/ 117 w 137"/>
              <a:gd name="T53" fmla="*/ 111 h 120"/>
              <a:gd name="T54" fmla="*/ 111 w 137"/>
              <a:gd name="T55" fmla="*/ 107 h 120"/>
              <a:gd name="T56" fmla="*/ 100 w 137"/>
              <a:gd name="T57" fmla="*/ 106 h 120"/>
              <a:gd name="T58" fmla="*/ 99 w 137"/>
              <a:gd name="T59" fmla="*/ 99 h 120"/>
              <a:gd name="T60" fmla="*/ 91 w 137"/>
              <a:gd name="T61" fmla="*/ 91 h 120"/>
              <a:gd name="T62" fmla="*/ 96 w 137"/>
              <a:gd name="T63" fmla="*/ 85 h 120"/>
              <a:gd name="T64" fmla="*/ 96 w 137"/>
              <a:gd name="T65" fmla="*/ 74 h 120"/>
              <a:gd name="T66" fmla="*/ 103 w 137"/>
              <a:gd name="T67" fmla="*/ 73 h 120"/>
              <a:gd name="T68" fmla="*/ 111 w 137"/>
              <a:gd name="T69" fmla="*/ 65 h 120"/>
              <a:gd name="T70" fmla="*/ 117 w 137"/>
              <a:gd name="T71" fmla="*/ 70 h 120"/>
              <a:gd name="T72" fmla="*/ 128 w 137"/>
              <a:gd name="T73" fmla="*/ 70 h 120"/>
              <a:gd name="T74" fmla="*/ 129 w 137"/>
              <a:gd name="T75" fmla="*/ 77 h 120"/>
              <a:gd name="T76" fmla="*/ 128 w 137"/>
              <a:gd name="T77" fmla="*/ 88 h 120"/>
              <a:gd name="T78" fmla="*/ 101 w 137"/>
              <a:gd name="T79" fmla="*/ 88 h 120"/>
              <a:gd name="T80" fmla="*/ 114 w 137"/>
              <a:gd name="T81" fmla="*/ 102 h 120"/>
              <a:gd name="T82" fmla="*/ 137 w 137"/>
              <a:gd name="T83" fmla="*/ 27 h 120"/>
              <a:gd name="T84" fmla="*/ 131 w 137"/>
              <a:gd name="T85" fmla="*/ 34 h 120"/>
              <a:gd name="T86" fmla="*/ 131 w 137"/>
              <a:gd name="T87" fmla="*/ 50 h 120"/>
              <a:gd name="T88" fmla="*/ 122 w 137"/>
              <a:gd name="T89" fmla="*/ 51 h 120"/>
              <a:gd name="T90" fmla="*/ 111 w 137"/>
              <a:gd name="T91" fmla="*/ 61 h 120"/>
              <a:gd name="T92" fmla="*/ 103 w 137"/>
              <a:gd name="T93" fmla="*/ 55 h 120"/>
              <a:gd name="T94" fmla="*/ 88 w 137"/>
              <a:gd name="T95" fmla="*/ 55 h 120"/>
              <a:gd name="T96" fmla="*/ 87 w 137"/>
              <a:gd name="T97" fmla="*/ 46 h 120"/>
              <a:gd name="T98" fmla="*/ 76 w 137"/>
              <a:gd name="T99" fmla="*/ 34 h 120"/>
              <a:gd name="T100" fmla="*/ 82 w 137"/>
              <a:gd name="T101" fmla="*/ 27 h 120"/>
              <a:gd name="T102" fmla="*/ 83 w 137"/>
              <a:gd name="T103" fmla="*/ 12 h 120"/>
              <a:gd name="T104" fmla="*/ 92 w 137"/>
              <a:gd name="T105" fmla="*/ 11 h 120"/>
              <a:gd name="T106" fmla="*/ 103 w 137"/>
              <a:gd name="T107" fmla="*/ 0 h 120"/>
              <a:gd name="T108" fmla="*/ 110 w 137"/>
              <a:gd name="T109" fmla="*/ 6 h 120"/>
              <a:gd name="T110" fmla="*/ 126 w 137"/>
              <a:gd name="T111" fmla="*/ 7 h 120"/>
              <a:gd name="T112" fmla="*/ 127 w 137"/>
              <a:gd name="T113" fmla="*/ 16 h 120"/>
              <a:gd name="T114" fmla="*/ 107 w 137"/>
              <a:gd name="T115" fmla="*/ 49 h 120"/>
              <a:gd name="T116" fmla="*/ 89 w 137"/>
              <a:gd name="T117" fmla="*/ 31 h 120"/>
              <a:gd name="T118" fmla="*/ 125 w 137"/>
              <a:gd name="T119" fmla="*/ 3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7" h="120">
                <a:moveTo>
                  <a:pt x="92" y="80"/>
                </a:moveTo>
                <a:cubicBezTo>
                  <a:pt x="92" y="69"/>
                  <a:pt x="92" y="69"/>
                  <a:pt x="92" y="69"/>
                </a:cubicBezTo>
                <a:cubicBezTo>
                  <a:pt x="83" y="69"/>
                  <a:pt x="83" y="69"/>
                  <a:pt x="83" y="69"/>
                </a:cubicBezTo>
                <a:cubicBezTo>
                  <a:pt x="82" y="62"/>
                  <a:pt x="80" y="57"/>
                  <a:pt x="76" y="52"/>
                </a:cubicBezTo>
                <a:cubicBezTo>
                  <a:pt x="83" y="45"/>
                  <a:pt x="83" y="45"/>
                  <a:pt x="83" y="45"/>
                </a:cubicBezTo>
                <a:cubicBezTo>
                  <a:pt x="75" y="38"/>
                  <a:pt x="75" y="38"/>
                  <a:pt x="75" y="38"/>
                </a:cubicBezTo>
                <a:cubicBezTo>
                  <a:pt x="72" y="41"/>
                  <a:pt x="72" y="41"/>
                  <a:pt x="72" y="41"/>
                </a:cubicBezTo>
                <a:cubicBezTo>
                  <a:pt x="69" y="44"/>
                  <a:pt x="69" y="44"/>
                  <a:pt x="69" y="44"/>
                </a:cubicBezTo>
                <a:cubicBezTo>
                  <a:pt x="64" y="40"/>
                  <a:pt x="58" y="38"/>
                  <a:pt x="52" y="37"/>
                </a:cubicBezTo>
                <a:cubicBezTo>
                  <a:pt x="52" y="28"/>
                  <a:pt x="52" y="28"/>
                  <a:pt x="52" y="28"/>
                </a:cubicBezTo>
                <a:cubicBezTo>
                  <a:pt x="41" y="28"/>
                  <a:pt x="41" y="28"/>
                  <a:pt x="41" y="28"/>
                </a:cubicBezTo>
                <a:cubicBezTo>
                  <a:pt x="41" y="37"/>
                  <a:pt x="41" y="37"/>
                  <a:pt x="41" y="37"/>
                </a:cubicBezTo>
                <a:cubicBezTo>
                  <a:pt x="35" y="38"/>
                  <a:pt x="29" y="40"/>
                  <a:pt x="24" y="44"/>
                </a:cubicBezTo>
                <a:cubicBezTo>
                  <a:pt x="18" y="38"/>
                  <a:pt x="18" y="38"/>
                  <a:pt x="18" y="38"/>
                </a:cubicBezTo>
                <a:cubicBezTo>
                  <a:pt x="10" y="46"/>
                  <a:pt x="10" y="46"/>
                  <a:pt x="10" y="46"/>
                </a:cubicBezTo>
                <a:cubicBezTo>
                  <a:pt x="16" y="52"/>
                  <a:pt x="16" y="52"/>
                  <a:pt x="16" y="52"/>
                </a:cubicBezTo>
                <a:cubicBezTo>
                  <a:pt x="13" y="57"/>
                  <a:pt x="10" y="63"/>
                  <a:pt x="9" y="69"/>
                </a:cubicBezTo>
                <a:cubicBezTo>
                  <a:pt x="0" y="69"/>
                  <a:pt x="0" y="69"/>
                  <a:pt x="0" y="69"/>
                </a:cubicBezTo>
                <a:cubicBezTo>
                  <a:pt x="0" y="80"/>
                  <a:pt x="0" y="80"/>
                  <a:pt x="0" y="80"/>
                </a:cubicBezTo>
                <a:cubicBezTo>
                  <a:pt x="9" y="80"/>
                  <a:pt x="9" y="80"/>
                  <a:pt x="9" y="80"/>
                </a:cubicBezTo>
                <a:cubicBezTo>
                  <a:pt x="10" y="86"/>
                  <a:pt x="13" y="92"/>
                  <a:pt x="16" y="97"/>
                </a:cubicBezTo>
                <a:cubicBezTo>
                  <a:pt x="10" y="103"/>
                  <a:pt x="10" y="103"/>
                  <a:pt x="10" y="103"/>
                </a:cubicBezTo>
                <a:cubicBezTo>
                  <a:pt x="18" y="111"/>
                  <a:pt x="18" y="111"/>
                  <a:pt x="18" y="111"/>
                </a:cubicBezTo>
                <a:cubicBezTo>
                  <a:pt x="24" y="104"/>
                  <a:pt x="24" y="104"/>
                  <a:pt x="24" y="104"/>
                </a:cubicBezTo>
                <a:cubicBezTo>
                  <a:pt x="29" y="108"/>
                  <a:pt x="35" y="110"/>
                  <a:pt x="41" y="111"/>
                </a:cubicBezTo>
                <a:cubicBezTo>
                  <a:pt x="41" y="120"/>
                  <a:pt x="41" y="120"/>
                  <a:pt x="41" y="120"/>
                </a:cubicBezTo>
                <a:cubicBezTo>
                  <a:pt x="52" y="120"/>
                  <a:pt x="52" y="120"/>
                  <a:pt x="52" y="120"/>
                </a:cubicBezTo>
                <a:cubicBezTo>
                  <a:pt x="52" y="111"/>
                  <a:pt x="52" y="111"/>
                  <a:pt x="52" y="111"/>
                </a:cubicBezTo>
                <a:cubicBezTo>
                  <a:pt x="58" y="110"/>
                  <a:pt x="64" y="108"/>
                  <a:pt x="69" y="104"/>
                </a:cubicBezTo>
                <a:cubicBezTo>
                  <a:pt x="72" y="107"/>
                  <a:pt x="72" y="107"/>
                  <a:pt x="72" y="107"/>
                </a:cubicBezTo>
                <a:cubicBezTo>
                  <a:pt x="75" y="111"/>
                  <a:pt x="75" y="111"/>
                  <a:pt x="75" y="111"/>
                </a:cubicBezTo>
                <a:cubicBezTo>
                  <a:pt x="83" y="103"/>
                  <a:pt x="83" y="103"/>
                  <a:pt x="83" y="103"/>
                </a:cubicBezTo>
                <a:cubicBezTo>
                  <a:pt x="77" y="96"/>
                  <a:pt x="77" y="96"/>
                  <a:pt x="77" y="96"/>
                </a:cubicBezTo>
                <a:cubicBezTo>
                  <a:pt x="80" y="91"/>
                  <a:pt x="83" y="86"/>
                  <a:pt x="83" y="80"/>
                </a:cubicBezTo>
                <a:cubicBezTo>
                  <a:pt x="92" y="80"/>
                  <a:pt x="92" y="80"/>
                  <a:pt x="92" y="80"/>
                </a:cubicBezTo>
                <a:close/>
                <a:moveTo>
                  <a:pt x="72" y="84"/>
                </a:moveTo>
                <a:cubicBezTo>
                  <a:pt x="72" y="84"/>
                  <a:pt x="72" y="84"/>
                  <a:pt x="72" y="84"/>
                </a:cubicBezTo>
                <a:cubicBezTo>
                  <a:pt x="68" y="94"/>
                  <a:pt x="58" y="101"/>
                  <a:pt x="46" y="101"/>
                </a:cubicBezTo>
                <a:cubicBezTo>
                  <a:pt x="31" y="101"/>
                  <a:pt x="19" y="89"/>
                  <a:pt x="19" y="74"/>
                </a:cubicBezTo>
                <a:cubicBezTo>
                  <a:pt x="19" y="59"/>
                  <a:pt x="31" y="47"/>
                  <a:pt x="46" y="47"/>
                </a:cubicBezTo>
                <a:cubicBezTo>
                  <a:pt x="58" y="47"/>
                  <a:pt x="68" y="54"/>
                  <a:pt x="72" y="64"/>
                </a:cubicBezTo>
                <a:cubicBezTo>
                  <a:pt x="73" y="67"/>
                  <a:pt x="73" y="71"/>
                  <a:pt x="73" y="74"/>
                </a:cubicBezTo>
                <a:cubicBezTo>
                  <a:pt x="73" y="78"/>
                  <a:pt x="73" y="81"/>
                  <a:pt x="72" y="84"/>
                </a:cubicBezTo>
                <a:close/>
                <a:moveTo>
                  <a:pt x="129" y="77"/>
                </a:moveTo>
                <a:cubicBezTo>
                  <a:pt x="131" y="79"/>
                  <a:pt x="132" y="82"/>
                  <a:pt x="133" y="85"/>
                </a:cubicBezTo>
                <a:cubicBezTo>
                  <a:pt x="137" y="85"/>
                  <a:pt x="137" y="85"/>
                  <a:pt x="137" y="85"/>
                </a:cubicBezTo>
                <a:cubicBezTo>
                  <a:pt x="137" y="91"/>
                  <a:pt x="137" y="91"/>
                  <a:pt x="137" y="91"/>
                </a:cubicBezTo>
                <a:cubicBezTo>
                  <a:pt x="133" y="91"/>
                  <a:pt x="133" y="91"/>
                  <a:pt x="133" y="91"/>
                </a:cubicBezTo>
                <a:cubicBezTo>
                  <a:pt x="132" y="94"/>
                  <a:pt x="131" y="97"/>
                  <a:pt x="129" y="99"/>
                </a:cubicBezTo>
                <a:cubicBezTo>
                  <a:pt x="132" y="102"/>
                  <a:pt x="132" y="102"/>
                  <a:pt x="132" y="102"/>
                </a:cubicBezTo>
                <a:cubicBezTo>
                  <a:pt x="129" y="106"/>
                  <a:pt x="129" y="106"/>
                  <a:pt x="129" y="106"/>
                </a:cubicBezTo>
                <a:cubicBezTo>
                  <a:pt x="125" y="103"/>
                  <a:pt x="125" y="103"/>
                  <a:pt x="125" y="103"/>
                </a:cubicBezTo>
                <a:cubicBezTo>
                  <a:pt x="123" y="105"/>
                  <a:pt x="120" y="106"/>
                  <a:pt x="117" y="107"/>
                </a:cubicBezTo>
                <a:cubicBezTo>
                  <a:pt x="117" y="111"/>
                  <a:pt x="117" y="111"/>
                  <a:pt x="117" y="111"/>
                </a:cubicBezTo>
                <a:cubicBezTo>
                  <a:pt x="111" y="111"/>
                  <a:pt x="111" y="111"/>
                  <a:pt x="111" y="111"/>
                </a:cubicBezTo>
                <a:cubicBezTo>
                  <a:pt x="111" y="107"/>
                  <a:pt x="111" y="107"/>
                  <a:pt x="111" y="107"/>
                </a:cubicBezTo>
                <a:cubicBezTo>
                  <a:pt x="108" y="106"/>
                  <a:pt x="105" y="105"/>
                  <a:pt x="103" y="103"/>
                </a:cubicBezTo>
                <a:cubicBezTo>
                  <a:pt x="100" y="106"/>
                  <a:pt x="100" y="106"/>
                  <a:pt x="100" y="106"/>
                </a:cubicBezTo>
                <a:cubicBezTo>
                  <a:pt x="96" y="102"/>
                  <a:pt x="96" y="102"/>
                  <a:pt x="96" y="102"/>
                </a:cubicBezTo>
                <a:cubicBezTo>
                  <a:pt x="99" y="99"/>
                  <a:pt x="99" y="99"/>
                  <a:pt x="99" y="99"/>
                </a:cubicBezTo>
                <a:cubicBezTo>
                  <a:pt x="97" y="97"/>
                  <a:pt x="96" y="94"/>
                  <a:pt x="96" y="91"/>
                </a:cubicBezTo>
                <a:cubicBezTo>
                  <a:pt x="91" y="91"/>
                  <a:pt x="91" y="91"/>
                  <a:pt x="91" y="91"/>
                </a:cubicBezTo>
                <a:cubicBezTo>
                  <a:pt x="91" y="85"/>
                  <a:pt x="91" y="85"/>
                  <a:pt x="91" y="85"/>
                </a:cubicBezTo>
                <a:cubicBezTo>
                  <a:pt x="96" y="85"/>
                  <a:pt x="96" y="85"/>
                  <a:pt x="96" y="85"/>
                </a:cubicBezTo>
                <a:cubicBezTo>
                  <a:pt x="96" y="82"/>
                  <a:pt x="97" y="79"/>
                  <a:pt x="99" y="77"/>
                </a:cubicBezTo>
                <a:cubicBezTo>
                  <a:pt x="96" y="74"/>
                  <a:pt x="96" y="74"/>
                  <a:pt x="96" y="74"/>
                </a:cubicBezTo>
                <a:cubicBezTo>
                  <a:pt x="100" y="70"/>
                  <a:pt x="100" y="70"/>
                  <a:pt x="100" y="70"/>
                </a:cubicBezTo>
                <a:cubicBezTo>
                  <a:pt x="103" y="73"/>
                  <a:pt x="103" y="73"/>
                  <a:pt x="103" y="73"/>
                </a:cubicBezTo>
                <a:cubicBezTo>
                  <a:pt x="105" y="71"/>
                  <a:pt x="108" y="70"/>
                  <a:pt x="111" y="70"/>
                </a:cubicBezTo>
                <a:cubicBezTo>
                  <a:pt x="111" y="65"/>
                  <a:pt x="111" y="65"/>
                  <a:pt x="111" y="65"/>
                </a:cubicBezTo>
                <a:cubicBezTo>
                  <a:pt x="117" y="65"/>
                  <a:pt x="117" y="65"/>
                  <a:pt x="117" y="65"/>
                </a:cubicBezTo>
                <a:cubicBezTo>
                  <a:pt x="117" y="70"/>
                  <a:pt x="117" y="70"/>
                  <a:pt x="117" y="70"/>
                </a:cubicBezTo>
                <a:cubicBezTo>
                  <a:pt x="120" y="70"/>
                  <a:pt x="123" y="71"/>
                  <a:pt x="125" y="73"/>
                </a:cubicBezTo>
                <a:cubicBezTo>
                  <a:pt x="128" y="70"/>
                  <a:pt x="128" y="70"/>
                  <a:pt x="128" y="70"/>
                </a:cubicBezTo>
                <a:cubicBezTo>
                  <a:pt x="132" y="74"/>
                  <a:pt x="132" y="74"/>
                  <a:pt x="132" y="74"/>
                </a:cubicBezTo>
                <a:cubicBezTo>
                  <a:pt x="129" y="77"/>
                  <a:pt x="129" y="77"/>
                  <a:pt x="129" y="77"/>
                </a:cubicBezTo>
                <a:close/>
                <a:moveTo>
                  <a:pt x="114" y="102"/>
                </a:moveTo>
                <a:cubicBezTo>
                  <a:pt x="122" y="102"/>
                  <a:pt x="128" y="96"/>
                  <a:pt x="128" y="88"/>
                </a:cubicBezTo>
                <a:cubicBezTo>
                  <a:pt x="128" y="81"/>
                  <a:pt x="122" y="75"/>
                  <a:pt x="114" y="75"/>
                </a:cubicBezTo>
                <a:cubicBezTo>
                  <a:pt x="107" y="75"/>
                  <a:pt x="101" y="81"/>
                  <a:pt x="101" y="88"/>
                </a:cubicBezTo>
                <a:cubicBezTo>
                  <a:pt x="101" y="96"/>
                  <a:pt x="107" y="102"/>
                  <a:pt x="114" y="102"/>
                </a:cubicBezTo>
                <a:cubicBezTo>
                  <a:pt x="114" y="102"/>
                  <a:pt x="114" y="102"/>
                  <a:pt x="114" y="102"/>
                </a:cubicBezTo>
                <a:close/>
                <a:moveTo>
                  <a:pt x="131" y="27"/>
                </a:moveTo>
                <a:cubicBezTo>
                  <a:pt x="137" y="27"/>
                  <a:pt x="137" y="27"/>
                  <a:pt x="137" y="27"/>
                </a:cubicBezTo>
                <a:cubicBezTo>
                  <a:pt x="137" y="34"/>
                  <a:pt x="137" y="34"/>
                  <a:pt x="137" y="34"/>
                </a:cubicBezTo>
                <a:cubicBezTo>
                  <a:pt x="131" y="34"/>
                  <a:pt x="131" y="34"/>
                  <a:pt x="131" y="34"/>
                </a:cubicBezTo>
                <a:cubicBezTo>
                  <a:pt x="131" y="38"/>
                  <a:pt x="129" y="42"/>
                  <a:pt x="127" y="45"/>
                </a:cubicBezTo>
                <a:cubicBezTo>
                  <a:pt x="131" y="50"/>
                  <a:pt x="131" y="50"/>
                  <a:pt x="131" y="50"/>
                </a:cubicBezTo>
                <a:cubicBezTo>
                  <a:pt x="126" y="55"/>
                  <a:pt x="126" y="55"/>
                  <a:pt x="126" y="55"/>
                </a:cubicBezTo>
                <a:cubicBezTo>
                  <a:pt x="122" y="51"/>
                  <a:pt x="122" y="51"/>
                  <a:pt x="122" y="51"/>
                </a:cubicBezTo>
                <a:cubicBezTo>
                  <a:pt x="118" y="53"/>
                  <a:pt x="115" y="55"/>
                  <a:pt x="111" y="55"/>
                </a:cubicBezTo>
                <a:cubicBezTo>
                  <a:pt x="111" y="61"/>
                  <a:pt x="111" y="61"/>
                  <a:pt x="111" y="61"/>
                </a:cubicBezTo>
                <a:cubicBezTo>
                  <a:pt x="103" y="61"/>
                  <a:pt x="103" y="61"/>
                  <a:pt x="103" y="61"/>
                </a:cubicBezTo>
                <a:cubicBezTo>
                  <a:pt x="103" y="55"/>
                  <a:pt x="103" y="55"/>
                  <a:pt x="103" y="55"/>
                </a:cubicBezTo>
                <a:cubicBezTo>
                  <a:pt x="99" y="55"/>
                  <a:pt x="95" y="53"/>
                  <a:pt x="92" y="51"/>
                </a:cubicBezTo>
                <a:cubicBezTo>
                  <a:pt x="88" y="55"/>
                  <a:pt x="88" y="55"/>
                  <a:pt x="88" y="55"/>
                </a:cubicBezTo>
                <a:cubicBezTo>
                  <a:pt x="83" y="50"/>
                  <a:pt x="83" y="50"/>
                  <a:pt x="83" y="50"/>
                </a:cubicBezTo>
                <a:cubicBezTo>
                  <a:pt x="87" y="46"/>
                  <a:pt x="87" y="46"/>
                  <a:pt x="87" y="46"/>
                </a:cubicBezTo>
                <a:cubicBezTo>
                  <a:pt x="85" y="42"/>
                  <a:pt x="83" y="39"/>
                  <a:pt x="82" y="34"/>
                </a:cubicBezTo>
                <a:cubicBezTo>
                  <a:pt x="76" y="34"/>
                  <a:pt x="76" y="34"/>
                  <a:pt x="76" y="34"/>
                </a:cubicBezTo>
                <a:cubicBezTo>
                  <a:pt x="76" y="27"/>
                  <a:pt x="76" y="27"/>
                  <a:pt x="76" y="27"/>
                </a:cubicBezTo>
                <a:cubicBezTo>
                  <a:pt x="82" y="27"/>
                  <a:pt x="82" y="27"/>
                  <a:pt x="82" y="27"/>
                </a:cubicBezTo>
                <a:cubicBezTo>
                  <a:pt x="83" y="23"/>
                  <a:pt x="84" y="19"/>
                  <a:pt x="87" y="16"/>
                </a:cubicBezTo>
                <a:cubicBezTo>
                  <a:pt x="83" y="12"/>
                  <a:pt x="83" y="12"/>
                  <a:pt x="83" y="12"/>
                </a:cubicBezTo>
                <a:cubicBezTo>
                  <a:pt x="88" y="7"/>
                  <a:pt x="88" y="7"/>
                  <a:pt x="88" y="7"/>
                </a:cubicBezTo>
                <a:cubicBezTo>
                  <a:pt x="92" y="11"/>
                  <a:pt x="92" y="11"/>
                  <a:pt x="92" y="11"/>
                </a:cubicBezTo>
                <a:cubicBezTo>
                  <a:pt x="95" y="8"/>
                  <a:pt x="99" y="7"/>
                  <a:pt x="103" y="6"/>
                </a:cubicBezTo>
                <a:cubicBezTo>
                  <a:pt x="103" y="0"/>
                  <a:pt x="103" y="0"/>
                  <a:pt x="103" y="0"/>
                </a:cubicBezTo>
                <a:cubicBezTo>
                  <a:pt x="110" y="0"/>
                  <a:pt x="110" y="0"/>
                  <a:pt x="110" y="0"/>
                </a:cubicBezTo>
                <a:cubicBezTo>
                  <a:pt x="110" y="6"/>
                  <a:pt x="110" y="6"/>
                  <a:pt x="110" y="6"/>
                </a:cubicBezTo>
                <a:cubicBezTo>
                  <a:pt x="115" y="7"/>
                  <a:pt x="118" y="8"/>
                  <a:pt x="121" y="11"/>
                </a:cubicBezTo>
                <a:cubicBezTo>
                  <a:pt x="126" y="7"/>
                  <a:pt x="126" y="7"/>
                  <a:pt x="126" y="7"/>
                </a:cubicBezTo>
                <a:cubicBezTo>
                  <a:pt x="131" y="12"/>
                  <a:pt x="131" y="12"/>
                  <a:pt x="131" y="12"/>
                </a:cubicBezTo>
                <a:cubicBezTo>
                  <a:pt x="127" y="16"/>
                  <a:pt x="127" y="16"/>
                  <a:pt x="127" y="16"/>
                </a:cubicBezTo>
                <a:cubicBezTo>
                  <a:pt x="129" y="19"/>
                  <a:pt x="131" y="23"/>
                  <a:pt x="131" y="27"/>
                </a:cubicBezTo>
                <a:close/>
                <a:moveTo>
                  <a:pt x="107" y="49"/>
                </a:moveTo>
                <a:cubicBezTo>
                  <a:pt x="107" y="49"/>
                  <a:pt x="107" y="49"/>
                  <a:pt x="107" y="49"/>
                </a:cubicBezTo>
                <a:cubicBezTo>
                  <a:pt x="97" y="49"/>
                  <a:pt x="89" y="41"/>
                  <a:pt x="89" y="31"/>
                </a:cubicBezTo>
                <a:cubicBezTo>
                  <a:pt x="89" y="21"/>
                  <a:pt x="97" y="13"/>
                  <a:pt x="107" y="13"/>
                </a:cubicBezTo>
                <a:cubicBezTo>
                  <a:pt x="117" y="13"/>
                  <a:pt x="125" y="21"/>
                  <a:pt x="125" y="31"/>
                </a:cubicBezTo>
                <a:cubicBezTo>
                  <a:pt x="125" y="41"/>
                  <a:pt x="117" y="49"/>
                  <a:pt x="107" y="4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48" name="Freeform 9"/>
          <p:cNvSpPr>
            <a:spLocks noEditPoints="1"/>
          </p:cNvSpPr>
          <p:nvPr/>
        </p:nvSpPr>
        <p:spPr bwMode="auto">
          <a:xfrm>
            <a:off x="1558702" y="1788573"/>
            <a:ext cx="778336" cy="775494"/>
          </a:xfrm>
          <a:custGeom>
            <a:avLst/>
            <a:gdLst>
              <a:gd name="T0" fmla="*/ 86 w 116"/>
              <a:gd name="T1" fmla="*/ 17 h 116"/>
              <a:gd name="T2" fmla="*/ 8 w 116"/>
              <a:gd name="T3" fmla="*/ 45 h 116"/>
              <a:gd name="T4" fmla="*/ 11 w 116"/>
              <a:gd name="T5" fmla="*/ 50 h 116"/>
              <a:gd name="T6" fmla="*/ 12 w 116"/>
              <a:gd name="T7" fmla="*/ 59 h 116"/>
              <a:gd name="T8" fmla="*/ 16 w 116"/>
              <a:gd name="T9" fmla="*/ 69 h 116"/>
              <a:gd name="T10" fmla="*/ 20 w 116"/>
              <a:gd name="T11" fmla="*/ 77 h 116"/>
              <a:gd name="T12" fmla="*/ 24 w 116"/>
              <a:gd name="T13" fmla="*/ 83 h 116"/>
              <a:gd name="T14" fmla="*/ 27 w 116"/>
              <a:gd name="T15" fmla="*/ 98 h 116"/>
              <a:gd name="T16" fmla="*/ 33 w 116"/>
              <a:gd name="T17" fmla="*/ 105 h 116"/>
              <a:gd name="T18" fmla="*/ 34 w 116"/>
              <a:gd name="T19" fmla="*/ 101 h 116"/>
              <a:gd name="T20" fmla="*/ 37 w 116"/>
              <a:gd name="T21" fmla="*/ 93 h 116"/>
              <a:gd name="T22" fmla="*/ 41 w 116"/>
              <a:gd name="T23" fmla="*/ 83 h 116"/>
              <a:gd name="T24" fmla="*/ 49 w 116"/>
              <a:gd name="T25" fmla="*/ 73 h 116"/>
              <a:gd name="T26" fmla="*/ 53 w 116"/>
              <a:gd name="T27" fmla="*/ 66 h 116"/>
              <a:gd name="T28" fmla="*/ 45 w 116"/>
              <a:gd name="T29" fmla="*/ 61 h 116"/>
              <a:gd name="T30" fmla="*/ 38 w 116"/>
              <a:gd name="T31" fmla="*/ 58 h 116"/>
              <a:gd name="T32" fmla="*/ 33 w 116"/>
              <a:gd name="T33" fmla="*/ 51 h 116"/>
              <a:gd name="T34" fmla="*/ 25 w 116"/>
              <a:gd name="T35" fmla="*/ 47 h 116"/>
              <a:gd name="T36" fmla="*/ 17 w 116"/>
              <a:gd name="T37" fmla="*/ 49 h 116"/>
              <a:gd name="T38" fmla="*/ 13 w 116"/>
              <a:gd name="T39" fmla="*/ 44 h 116"/>
              <a:gd name="T40" fmla="*/ 12 w 116"/>
              <a:gd name="T41" fmla="*/ 37 h 116"/>
              <a:gd name="T42" fmla="*/ 8 w 116"/>
              <a:gd name="T43" fmla="*/ 37 h 116"/>
              <a:gd name="T44" fmla="*/ 12 w 116"/>
              <a:gd name="T45" fmla="*/ 30 h 116"/>
              <a:gd name="T46" fmla="*/ 18 w 116"/>
              <a:gd name="T47" fmla="*/ 30 h 116"/>
              <a:gd name="T48" fmla="*/ 24 w 116"/>
              <a:gd name="T49" fmla="*/ 25 h 116"/>
              <a:gd name="T50" fmla="*/ 30 w 116"/>
              <a:gd name="T51" fmla="*/ 18 h 116"/>
              <a:gd name="T52" fmla="*/ 32 w 116"/>
              <a:gd name="T53" fmla="*/ 15 h 116"/>
              <a:gd name="T54" fmla="*/ 42 w 116"/>
              <a:gd name="T55" fmla="*/ 12 h 116"/>
              <a:gd name="T56" fmla="*/ 34 w 116"/>
              <a:gd name="T57" fmla="*/ 8 h 116"/>
              <a:gd name="T58" fmla="*/ 32 w 116"/>
              <a:gd name="T59" fmla="*/ 8 h 116"/>
              <a:gd name="T60" fmla="*/ 49 w 116"/>
              <a:gd name="T61" fmla="*/ 2 h 116"/>
              <a:gd name="T62" fmla="*/ 56 w 116"/>
              <a:gd name="T63" fmla="*/ 5 h 116"/>
              <a:gd name="T64" fmla="*/ 82 w 116"/>
              <a:gd name="T65" fmla="*/ 6 h 116"/>
              <a:gd name="T66" fmla="*/ 79 w 116"/>
              <a:gd name="T67" fmla="*/ 11 h 116"/>
              <a:gd name="T68" fmla="*/ 85 w 116"/>
              <a:gd name="T69" fmla="*/ 19 h 116"/>
              <a:gd name="T70" fmla="*/ 89 w 116"/>
              <a:gd name="T71" fmla="*/ 19 h 116"/>
              <a:gd name="T72" fmla="*/ 93 w 116"/>
              <a:gd name="T73" fmla="*/ 17 h 116"/>
              <a:gd name="T74" fmla="*/ 97 w 116"/>
              <a:gd name="T75" fmla="*/ 23 h 116"/>
              <a:gd name="T76" fmla="*/ 101 w 116"/>
              <a:gd name="T77" fmla="*/ 27 h 116"/>
              <a:gd name="T78" fmla="*/ 95 w 116"/>
              <a:gd name="T79" fmla="*/ 27 h 116"/>
              <a:gd name="T80" fmla="*/ 89 w 116"/>
              <a:gd name="T81" fmla="*/ 25 h 116"/>
              <a:gd name="T82" fmla="*/ 81 w 116"/>
              <a:gd name="T83" fmla="*/ 24 h 116"/>
              <a:gd name="T84" fmla="*/ 74 w 116"/>
              <a:gd name="T85" fmla="*/ 30 h 116"/>
              <a:gd name="T86" fmla="*/ 70 w 116"/>
              <a:gd name="T87" fmla="*/ 39 h 116"/>
              <a:gd name="T88" fmla="*/ 73 w 116"/>
              <a:gd name="T89" fmla="*/ 50 h 116"/>
              <a:gd name="T90" fmla="*/ 82 w 116"/>
              <a:gd name="T91" fmla="*/ 53 h 116"/>
              <a:gd name="T92" fmla="*/ 91 w 116"/>
              <a:gd name="T93" fmla="*/ 53 h 116"/>
              <a:gd name="T94" fmla="*/ 95 w 116"/>
              <a:gd name="T95" fmla="*/ 61 h 116"/>
              <a:gd name="T96" fmla="*/ 96 w 116"/>
              <a:gd name="T97" fmla="*/ 71 h 116"/>
              <a:gd name="T98" fmla="*/ 95 w 116"/>
              <a:gd name="T99" fmla="*/ 81 h 116"/>
              <a:gd name="T100" fmla="*/ 100 w 116"/>
              <a:gd name="T101" fmla="*/ 90 h 116"/>
              <a:gd name="T102" fmla="*/ 107 w 116"/>
              <a:gd name="T103" fmla="*/ 82 h 116"/>
              <a:gd name="T104" fmla="*/ 112 w 116"/>
              <a:gd name="T105" fmla="*/ 69 h 116"/>
              <a:gd name="T106" fmla="*/ 114 w 116"/>
              <a:gd name="T107" fmla="*/ 53 h 116"/>
              <a:gd name="T108" fmla="*/ 109 w 116"/>
              <a:gd name="T109" fmla="*/ 39 h 116"/>
              <a:gd name="T110" fmla="*/ 105 w 116"/>
              <a:gd name="T111" fmla="*/ 32 h 116"/>
              <a:gd name="T112" fmla="*/ 111 w 116"/>
              <a:gd name="T113" fmla="*/ 41 h 116"/>
              <a:gd name="T114" fmla="*/ 79 w 116"/>
              <a:gd name="T115" fmla="*/ 10 h 116"/>
              <a:gd name="T116" fmla="*/ 75 w 116"/>
              <a:gd name="T117" fmla="*/ 5 h 116"/>
              <a:gd name="T118" fmla="*/ 76 w 116"/>
              <a:gd name="T119" fmla="*/ 9 h 116"/>
              <a:gd name="T120" fmla="*/ 73 w 116"/>
              <a:gd name="T121" fmla="*/ 4 h 116"/>
              <a:gd name="T122" fmla="*/ 109 w 116"/>
              <a:gd name="T123" fmla="*/ 8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6" h="116">
                <a:moveTo>
                  <a:pt x="6" y="33"/>
                </a:moveTo>
                <a:cubicBezTo>
                  <a:pt x="6" y="33"/>
                  <a:pt x="6" y="33"/>
                  <a:pt x="6" y="33"/>
                </a:cubicBezTo>
                <a:cubicBezTo>
                  <a:pt x="6" y="33"/>
                  <a:pt x="6" y="33"/>
                  <a:pt x="5" y="34"/>
                </a:cubicBezTo>
                <a:cubicBezTo>
                  <a:pt x="6" y="34"/>
                  <a:pt x="6" y="34"/>
                  <a:pt x="6" y="34"/>
                </a:cubicBezTo>
                <a:cubicBezTo>
                  <a:pt x="6" y="34"/>
                  <a:pt x="6" y="34"/>
                  <a:pt x="6" y="34"/>
                </a:cubicBezTo>
                <a:cubicBezTo>
                  <a:pt x="6" y="34"/>
                  <a:pt x="6" y="34"/>
                  <a:pt x="6" y="33"/>
                </a:cubicBezTo>
                <a:close/>
                <a:moveTo>
                  <a:pt x="5" y="35"/>
                </a:moveTo>
                <a:cubicBezTo>
                  <a:pt x="5" y="35"/>
                  <a:pt x="5" y="35"/>
                  <a:pt x="5" y="35"/>
                </a:cubicBezTo>
                <a:cubicBezTo>
                  <a:pt x="5" y="35"/>
                  <a:pt x="5" y="34"/>
                  <a:pt x="5" y="34"/>
                </a:cubicBezTo>
                <a:cubicBezTo>
                  <a:pt x="5" y="34"/>
                  <a:pt x="5" y="34"/>
                  <a:pt x="5" y="34"/>
                </a:cubicBezTo>
                <a:cubicBezTo>
                  <a:pt x="5" y="34"/>
                  <a:pt x="5" y="34"/>
                  <a:pt x="5" y="35"/>
                </a:cubicBezTo>
                <a:cubicBezTo>
                  <a:pt x="5" y="35"/>
                  <a:pt x="5" y="35"/>
                  <a:pt x="5" y="35"/>
                </a:cubicBezTo>
                <a:close/>
                <a:moveTo>
                  <a:pt x="88" y="18"/>
                </a:moveTo>
                <a:cubicBezTo>
                  <a:pt x="88" y="18"/>
                  <a:pt x="88" y="18"/>
                  <a:pt x="88" y="18"/>
                </a:cubicBezTo>
                <a:cubicBezTo>
                  <a:pt x="88" y="18"/>
                  <a:pt x="88" y="18"/>
                  <a:pt x="88" y="18"/>
                </a:cubicBezTo>
                <a:cubicBezTo>
                  <a:pt x="88" y="18"/>
                  <a:pt x="88" y="18"/>
                  <a:pt x="88" y="18"/>
                </a:cubicBezTo>
                <a:cubicBezTo>
                  <a:pt x="88" y="18"/>
                  <a:pt x="88" y="18"/>
                  <a:pt x="88" y="18"/>
                </a:cubicBezTo>
                <a:cubicBezTo>
                  <a:pt x="88" y="17"/>
                  <a:pt x="87" y="17"/>
                  <a:pt x="87" y="17"/>
                </a:cubicBezTo>
                <a:cubicBezTo>
                  <a:pt x="87" y="17"/>
                  <a:pt x="87" y="17"/>
                  <a:pt x="87" y="17"/>
                </a:cubicBezTo>
                <a:cubicBezTo>
                  <a:pt x="87" y="17"/>
                  <a:pt x="87" y="17"/>
                  <a:pt x="87" y="17"/>
                </a:cubicBezTo>
                <a:cubicBezTo>
                  <a:pt x="86" y="17"/>
                  <a:pt x="86" y="17"/>
                  <a:pt x="86" y="17"/>
                </a:cubicBezTo>
                <a:cubicBezTo>
                  <a:pt x="86" y="17"/>
                  <a:pt x="86" y="17"/>
                  <a:pt x="86" y="17"/>
                </a:cubicBezTo>
                <a:cubicBezTo>
                  <a:pt x="86" y="16"/>
                  <a:pt x="86" y="16"/>
                  <a:pt x="86" y="16"/>
                </a:cubicBezTo>
                <a:cubicBezTo>
                  <a:pt x="86" y="16"/>
                  <a:pt x="86" y="16"/>
                  <a:pt x="86" y="16"/>
                </a:cubicBezTo>
                <a:cubicBezTo>
                  <a:pt x="86" y="16"/>
                  <a:pt x="86" y="16"/>
                  <a:pt x="85" y="16"/>
                </a:cubicBezTo>
                <a:cubicBezTo>
                  <a:pt x="85" y="16"/>
                  <a:pt x="85" y="16"/>
                  <a:pt x="85" y="16"/>
                </a:cubicBezTo>
                <a:cubicBezTo>
                  <a:pt x="85" y="16"/>
                  <a:pt x="85" y="16"/>
                  <a:pt x="85" y="16"/>
                </a:cubicBezTo>
                <a:cubicBezTo>
                  <a:pt x="86" y="17"/>
                  <a:pt x="86" y="17"/>
                  <a:pt x="86" y="17"/>
                </a:cubicBezTo>
                <a:cubicBezTo>
                  <a:pt x="87" y="17"/>
                  <a:pt x="87" y="17"/>
                  <a:pt x="87" y="17"/>
                </a:cubicBezTo>
                <a:cubicBezTo>
                  <a:pt x="87" y="18"/>
                  <a:pt x="87" y="18"/>
                  <a:pt x="87" y="18"/>
                </a:cubicBezTo>
                <a:cubicBezTo>
                  <a:pt x="86" y="18"/>
                  <a:pt x="87" y="18"/>
                  <a:pt x="87" y="18"/>
                </a:cubicBezTo>
                <a:cubicBezTo>
                  <a:pt x="87" y="18"/>
                  <a:pt x="87" y="18"/>
                  <a:pt x="87" y="18"/>
                </a:cubicBezTo>
                <a:cubicBezTo>
                  <a:pt x="87" y="18"/>
                  <a:pt x="87" y="18"/>
                  <a:pt x="87" y="18"/>
                </a:cubicBezTo>
                <a:cubicBezTo>
                  <a:pt x="87" y="18"/>
                  <a:pt x="87" y="18"/>
                  <a:pt x="87" y="18"/>
                </a:cubicBezTo>
                <a:cubicBezTo>
                  <a:pt x="88" y="18"/>
                  <a:pt x="88" y="18"/>
                  <a:pt x="88" y="18"/>
                </a:cubicBezTo>
                <a:cubicBezTo>
                  <a:pt x="88" y="18"/>
                  <a:pt x="88" y="18"/>
                  <a:pt x="88" y="18"/>
                </a:cubicBezTo>
                <a:cubicBezTo>
                  <a:pt x="88" y="18"/>
                  <a:pt x="88" y="18"/>
                  <a:pt x="88" y="18"/>
                </a:cubicBezTo>
                <a:close/>
                <a:moveTo>
                  <a:pt x="112" y="37"/>
                </a:moveTo>
                <a:cubicBezTo>
                  <a:pt x="114" y="44"/>
                  <a:pt x="116" y="51"/>
                  <a:pt x="116" y="58"/>
                </a:cubicBezTo>
                <a:cubicBezTo>
                  <a:pt x="116" y="90"/>
                  <a:pt x="90" y="116"/>
                  <a:pt x="58" y="116"/>
                </a:cubicBezTo>
                <a:cubicBezTo>
                  <a:pt x="26" y="116"/>
                  <a:pt x="0" y="90"/>
                  <a:pt x="0" y="58"/>
                </a:cubicBezTo>
                <a:cubicBezTo>
                  <a:pt x="0" y="50"/>
                  <a:pt x="2" y="42"/>
                  <a:pt x="5" y="35"/>
                </a:cubicBezTo>
                <a:cubicBezTo>
                  <a:pt x="5" y="42"/>
                  <a:pt x="5" y="42"/>
                  <a:pt x="5" y="42"/>
                </a:cubicBezTo>
                <a:cubicBezTo>
                  <a:pt x="5" y="42"/>
                  <a:pt x="5" y="42"/>
                  <a:pt x="5" y="42"/>
                </a:cubicBezTo>
                <a:cubicBezTo>
                  <a:pt x="5" y="42"/>
                  <a:pt x="5" y="42"/>
                  <a:pt x="5" y="42"/>
                </a:cubicBezTo>
                <a:cubicBezTo>
                  <a:pt x="5" y="42"/>
                  <a:pt x="5" y="42"/>
                  <a:pt x="5" y="42"/>
                </a:cubicBezTo>
                <a:cubicBezTo>
                  <a:pt x="6" y="42"/>
                  <a:pt x="6" y="42"/>
                  <a:pt x="6" y="42"/>
                </a:cubicBezTo>
                <a:cubicBezTo>
                  <a:pt x="6" y="43"/>
                  <a:pt x="6" y="43"/>
                  <a:pt x="6" y="43"/>
                </a:cubicBezTo>
                <a:cubicBezTo>
                  <a:pt x="6" y="43"/>
                  <a:pt x="7" y="43"/>
                  <a:pt x="7" y="43"/>
                </a:cubicBezTo>
                <a:cubicBezTo>
                  <a:pt x="7" y="43"/>
                  <a:pt x="7" y="43"/>
                  <a:pt x="7" y="43"/>
                </a:cubicBezTo>
                <a:cubicBezTo>
                  <a:pt x="7" y="43"/>
                  <a:pt x="7" y="43"/>
                  <a:pt x="7" y="43"/>
                </a:cubicBezTo>
                <a:cubicBezTo>
                  <a:pt x="7" y="43"/>
                  <a:pt x="7" y="43"/>
                  <a:pt x="7" y="43"/>
                </a:cubicBezTo>
                <a:cubicBezTo>
                  <a:pt x="7" y="43"/>
                  <a:pt x="7" y="44"/>
                  <a:pt x="7" y="44"/>
                </a:cubicBezTo>
                <a:cubicBezTo>
                  <a:pt x="7" y="44"/>
                  <a:pt x="7" y="44"/>
                  <a:pt x="7" y="44"/>
                </a:cubicBezTo>
                <a:cubicBezTo>
                  <a:pt x="8" y="44"/>
                  <a:pt x="8" y="44"/>
                  <a:pt x="8" y="45"/>
                </a:cubicBezTo>
                <a:cubicBezTo>
                  <a:pt x="8" y="45"/>
                  <a:pt x="8" y="45"/>
                  <a:pt x="8" y="45"/>
                </a:cubicBezTo>
                <a:cubicBezTo>
                  <a:pt x="8" y="45"/>
                  <a:pt x="8" y="45"/>
                  <a:pt x="8" y="45"/>
                </a:cubicBezTo>
                <a:cubicBezTo>
                  <a:pt x="8" y="45"/>
                  <a:pt x="8" y="45"/>
                  <a:pt x="8" y="45"/>
                </a:cubicBezTo>
                <a:cubicBezTo>
                  <a:pt x="8" y="45"/>
                  <a:pt x="8"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5"/>
                  <a:pt x="9" y="45"/>
                  <a:pt x="9" y="45"/>
                </a:cubicBezTo>
                <a:cubicBezTo>
                  <a:pt x="9" y="46"/>
                  <a:pt x="9" y="46"/>
                  <a:pt x="9" y="46"/>
                </a:cubicBezTo>
                <a:cubicBezTo>
                  <a:pt x="10" y="46"/>
                  <a:pt x="10" y="46"/>
                  <a:pt x="10" y="46"/>
                </a:cubicBezTo>
                <a:cubicBezTo>
                  <a:pt x="10" y="46"/>
                  <a:pt x="10" y="46"/>
                  <a:pt x="10" y="46"/>
                </a:cubicBezTo>
                <a:cubicBezTo>
                  <a:pt x="10" y="46"/>
                  <a:pt x="10" y="46"/>
                  <a:pt x="10" y="46"/>
                </a:cubicBezTo>
                <a:cubicBezTo>
                  <a:pt x="10" y="46"/>
                  <a:pt x="10" y="46"/>
                  <a:pt x="10" y="47"/>
                </a:cubicBezTo>
                <a:cubicBezTo>
                  <a:pt x="10" y="47"/>
                  <a:pt x="10" y="47"/>
                  <a:pt x="10" y="47"/>
                </a:cubicBezTo>
                <a:cubicBezTo>
                  <a:pt x="10" y="47"/>
                  <a:pt x="10" y="47"/>
                  <a:pt x="10" y="47"/>
                </a:cubicBezTo>
                <a:cubicBezTo>
                  <a:pt x="10" y="47"/>
                  <a:pt x="10" y="47"/>
                  <a:pt x="10" y="47"/>
                </a:cubicBezTo>
                <a:cubicBezTo>
                  <a:pt x="11" y="47"/>
                  <a:pt x="11" y="47"/>
                  <a:pt x="11" y="47"/>
                </a:cubicBezTo>
                <a:cubicBezTo>
                  <a:pt x="11" y="47"/>
                  <a:pt x="11" y="47"/>
                  <a:pt x="11" y="47"/>
                </a:cubicBezTo>
                <a:cubicBezTo>
                  <a:pt x="11" y="48"/>
                  <a:pt x="11" y="48"/>
                  <a:pt x="11" y="48"/>
                </a:cubicBezTo>
                <a:cubicBezTo>
                  <a:pt x="11" y="48"/>
                  <a:pt x="11" y="49"/>
                  <a:pt x="11" y="49"/>
                </a:cubicBezTo>
                <a:cubicBezTo>
                  <a:pt x="11" y="49"/>
                  <a:pt x="11" y="49"/>
                  <a:pt x="11" y="49"/>
                </a:cubicBezTo>
                <a:cubicBezTo>
                  <a:pt x="11" y="49"/>
                  <a:pt x="11" y="49"/>
                  <a:pt x="11" y="49"/>
                </a:cubicBezTo>
                <a:cubicBezTo>
                  <a:pt x="11" y="49"/>
                  <a:pt x="11" y="49"/>
                  <a:pt x="11" y="49"/>
                </a:cubicBezTo>
                <a:cubicBezTo>
                  <a:pt x="11" y="50"/>
                  <a:pt x="11" y="50"/>
                  <a:pt x="11" y="50"/>
                </a:cubicBezTo>
                <a:cubicBezTo>
                  <a:pt x="11" y="50"/>
                  <a:pt x="11" y="50"/>
                  <a:pt x="11" y="50"/>
                </a:cubicBezTo>
                <a:cubicBezTo>
                  <a:pt x="11" y="50"/>
                  <a:pt x="11" y="50"/>
                  <a:pt x="11" y="50"/>
                </a:cubicBezTo>
                <a:cubicBezTo>
                  <a:pt x="11" y="50"/>
                  <a:pt x="11" y="50"/>
                  <a:pt x="11" y="50"/>
                </a:cubicBezTo>
                <a:cubicBezTo>
                  <a:pt x="11" y="50"/>
                  <a:pt x="11" y="50"/>
                  <a:pt x="11" y="50"/>
                </a:cubicBezTo>
                <a:cubicBezTo>
                  <a:pt x="13" y="50"/>
                  <a:pt x="13" y="50"/>
                  <a:pt x="13" y="50"/>
                </a:cubicBezTo>
                <a:cubicBezTo>
                  <a:pt x="13" y="50"/>
                  <a:pt x="13" y="50"/>
                  <a:pt x="13" y="50"/>
                </a:cubicBezTo>
                <a:cubicBezTo>
                  <a:pt x="13" y="50"/>
                  <a:pt x="13" y="50"/>
                  <a:pt x="13" y="50"/>
                </a:cubicBezTo>
                <a:cubicBezTo>
                  <a:pt x="13" y="50"/>
                  <a:pt x="13" y="50"/>
                  <a:pt x="13" y="50"/>
                </a:cubicBezTo>
                <a:cubicBezTo>
                  <a:pt x="13" y="51"/>
                  <a:pt x="13" y="51"/>
                  <a:pt x="13" y="51"/>
                </a:cubicBezTo>
                <a:cubicBezTo>
                  <a:pt x="13" y="51"/>
                  <a:pt x="14" y="51"/>
                  <a:pt x="14" y="51"/>
                </a:cubicBezTo>
                <a:cubicBezTo>
                  <a:pt x="14" y="51"/>
                  <a:pt x="14" y="52"/>
                  <a:pt x="14" y="52"/>
                </a:cubicBezTo>
                <a:cubicBezTo>
                  <a:pt x="14" y="52"/>
                  <a:pt x="14" y="52"/>
                  <a:pt x="14" y="52"/>
                </a:cubicBezTo>
                <a:cubicBezTo>
                  <a:pt x="14" y="52"/>
                  <a:pt x="14" y="53"/>
                  <a:pt x="14" y="53"/>
                </a:cubicBezTo>
                <a:cubicBezTo>
                  <a:pt x="14" y="53"/>
                  <a:pt x="14" y="53"/>
                  <a:pt x="14" y="53"/>
                </a:cubicBezTo>
                <a:cubicBezTo>
                  <a:pt x="14" y="53"/>
                  <a:pt x="14" y="53"/>
                  <a:pt x="14" y="53"/>
                </a:cubicBezTo>
                <a:cubicBezTo>
                  <a:pt x="15" y="53"/>
                  <a:pt x="15" y="53"/>
                  <a:pt x="15" y="54"/>
                </a:cubicBezTo>
                <a:cubicBezTo>
                  <a:pt x="15" y="54"/>
                  <a:pt x="15" y="54"/>
                  <a:pt x="14" y="54"/>
                </a:cubicBezTo>
                <a:cubicBezTo>
                  <a:pt x="14" y="54"/>
                  <a:pt x="14" y="54"/>
                  <a:pt x="14" y="54"/>
                </a:cubicBezTo>
                <a:cubicBezTo>
                  <a:pt x="14" y="56"/>
                  <a:pt x="14" y="56"/>
                  <a:pt x="14" y="56"/>
                </a:cubicBezTo>
                <a:cubicBezTo>
                  <a:pt x="14" y="56"/>
                  <a:pt x="14" y="56"/>
                  <a:pt x="14" y="56"/>
                </a:cubicBezTo>
                <a:cubicBezTo>
                  <a:pt x="14" y="56"/>
                  <a:pt x="14" y="56"/>
                  <a:pt x="14" y="56"/>
                </a:cubicBezTo>
                <a:cubicBezTo>
                  <a:pt x="13" y="56"/>
                  <a:pt x="13" y="56"/>
                  <a:pt x="13" y="56"/>
                </a:cubicBezTo>
                <a:cubicBezTo>
                  <a:pt x="13" y="57"/>
                  <a:pt x="13" y="57"/>
                  <a:pt x="13" y="57"/>
                </a:cubicBezTo>
                <a:cubicBezTo>
                  <a:pt x="13" y="57"/>
                  <a:pt x="13" y="57"/>
                  <a:pt x="13" y="57"/>
                </a:cubicBezTo>
                <a:cubicBezTo>
                  <a:pt x="13" y="57"/>
                  <a:pt x="13" y="57"/>
                  <a:pt x="13" y="57"/>
                </a:cubicBezTo>
                <a:cubicBezTo>
                  <a:pt x="13" y="58"/>
                  <a:pt x="13" y="58"/>
                  <a:pt x="13" y="58"/>
                </a:cubicBezTo>
                <a:cubicBezTo>
                  <a:pt x="13" y="58"/>
                  <a:pt x="13" y="58"/>
                  <a:pt x="13" y="58"/>
                </a:cubicBezTo>
                <a:cubicBezTo>
                  <a:pt x="13" y="58"/>
                  <a:pt x="13" y="58"/>
                  <a:pt x="13" y="58"/>
                </a:cubicBezTo>
                <a:cubicBezTo>
                  <a:pt x="12" y="58"/>
                  <a:pt x="12" y="58"/>
                  <a:pt x="12" y="58"/>
                </a:cubicBezTo>
                <a:cubicBezTo>
                  <a:pt x="12" y="59"/>
                  <a:pt x="12" y="59"/>
                  <a:pt x="12" y="59"/>
                </a:cubicBezTo>
                <a:cubicBezTo>
                  <a:pt x="12" y="59"/>
                  <a:pt x="12" y="59"/>
                  <a:pt x="12" y="59"/>
                </a:cubicBezTo>
                <a:cubicBezTo>
                  <a:pt x="12" y="60"/>
                  <a:pt x="12" y="60"/>
                  <a:pt x="13" y="60"/>
                </a:cubicBezTo>
                <a:cubicBezTo>
                  <a:pt x="13" y="60"/>
                  <a:pt x="13" y="60"/>
                  <a:pt x="13" y="60"/>
                </a:cubicBezTo>
                <a:cubicBezTo>
                  <a:pt x="13" y="60"/>
                  <a:pt x="13" y="60"/>
                  <a:pt x="13" y="60"/>
                </a:cubicBezTo>
                <a:cubicBezTo>
                  <a:pt x="13" y="61"/>
                  <a:pt x="13" y="61"/>
                  <a:pt x="13" y="61"/>
                </a:cubicBezTo>
                <a:cubicBezTo>
                  <a:pt x="12" y="61"/>
                  <a:pt x="12" y="61"/>
                  <a:pt x="12" y="61"/>
                </a:cubicBezTo>
                <a:cubicBezTo>
                  <a:pt x="12" y="61"/>
                  <a:pt x="12" y="61"/>
                  <a:pt x="12" y="61"/>
                </a:cubicBezTo>
                <a:cubicBezTo>
                  <a:pt x="12" y="61"/>
                  <a:pt x="12" y="62"/>
                  <a:pt x="12" y="62"/>
                </a:cubicBezTo>
                <a:cubicBezTo>
                  <a:pt x="12" y="62"/>
                  <a:pt x="12" y="62"/>
                  <a:pt x="12" y="62"/>
                </a:cubicBezTo>
                <a:cubicBezTo>
                  <a:pt x="12" y="62"/>
                  <a:pt x="12" y="62"/>
                  <a:pt x="12" y="62"/>
                </a:cubicBezTo>
                <a:cubicBezTo>
                  <a:pt x="12" y="63"/>
                  <a:pt x="12" y="63"/>
                  <a:pt x="12" y="63"/>
                </a:cubicBezTo>
                <a:cubicBezTo>
                  <a:pt x="12" y="63"/>
                  <a:pt x="12" y="63"/>
                  <a:pt x="12" y="63"/>
                </a:cubicBezTo>
                <a:cubicBezTo>
                  <a:pt x="12" y="64"/>
                  <a:pt x="12" y="64"/>
                  <a:pt x="12" y="64"/>
                </a:cubicBezTo>
                <a:cubicBezTo>
                  <a:pt x="12" y="64"/>
                  <a:pt x="13" y="64"/>
                  <a:pt x="13" y="65"/>
                </a:cubicBezTo>
                <a:cubicBezTo>
                  <a:pt x="13" y="65"/>
                  <a:pt x="13" y="65"/>
                  <a:pt x="14" y="66"/>
                </a:cubicBezTo>
                <a:cubicBezTo>
                  <a:pt x="14" y="66"/>
                  <a:pt x="14" y="66"/>
                  <a:pt x="14" y="66"/>
                </a:cubicBezTo>
                <a:cubicBezTo>
                  <a:pt x="14" y="66"/>
                  <a:pt x="14" y="67"/>
                  <a:pt x="14" y="67"/>
                </a:cubicBezTo>
                <a:cubicBezTo>
                  <a:pt x="14" y="67"/>
                  <a:pt x="14" y="67"/>
                  <a:pt x="14" y="67"/>
                </a:cubicBezTo>
                <a:cubicBezTo>
                  <a:pt x="14" y="67"/>
                  <a:pt x="14"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8"/>
                  <a:pt x="15" y="68"/>
                  <a:pt x="15" y="68"/>
                </a:cubicBezTo>
                <a:cubicBezTo>
                  <a:pt x="15" y="69"/>
                  <a:pt x="15" y="69"/>
                  <a:pt x="15" y="69"/>
                </a:cubicBezTo>
                <a:cubicBezTo>
                  <a:pt x="15" y="69"/>
                  <a:pt x="15" y="69"/>
                  <a:pt x="15" y="69"/>
                </a:cubicBezTo>
                <a:cubicBezTo>
                  <a:pt x="15" y="69"/>
                  <a:pt x="16" y="69"/>
                  <a:pt x="16" y="69"/>
                </a:cubicBezTo>
                <a:cubicBezTo>
                  <a:pt x="16" y="69"/>
                  <a:pt x="16" y="69"/>
                  <a:pt x="16" y="69"/>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0"/>
                  <a:pt x="16" y="70"/>
                </a:cubicBezTo>
                <a:cubicBezTo>
                  <a:pt x="16" y="70"/>
                  <a:pt x="16" y="71"/>
                  <a:pt x="16" y="71"/>
                </a:cubicBezTo>
                <a:cubicBezTo>
                  <a:pt x="16" y="72"/>
                  <a:pt x="16" y="72"/>
                  <a:pt x="16" y="72"/>
                </a:cubicBezTo>
                <a:cubicBezTo>
                  <a:pt x="16" y="72"/>
                  <a:pt x="16" y="72"/>
                  <a:pt x="16" y="72"/>
                </a:cubicBezTo>
                <a:cubicBezTo>
                  <a:pt x="16" y="72"/>
                  <a:pt x="16" y="72"/>
                  <a:pt x="16" y="72"/>
                </a:cubicBezTo>
                <a:cubicBezTo>
                  <a:pt x="16" y="73"/>
                  <a:pt x="16" y="73"/>
                  <a:pt x="16" y="73"/>
                </a:cubicBezTo>
                <a:cubicBezTo>
                  <a:pt x="16" y="73"/>
                  <a:pt x="16" y="73"/>
                  <a:pt x="16" y="73"/>
                </a:cubicBezTo>
                <a:cubicBezTo>
                  <a:pt x="16" y="73"/>
                  <a:pt x="16" y="73"/>
                  <a:pt x="17" y="73"/>
                </a:cubicBezTo>
                <a:cubicBezTo>
                  <a:pt x="17" y="73"/>
                  <a:pt x="17" y="73"/>
                  <a:pt x="17" y="74"/>
                </a:cubicBezTo>
                <a:cubicBezTo>
                  <a:pt x="17" y="74"/>
                  <a:pt x="17" y="74"/>
                  <a:pt x="17" y="74"/>
                </a:cubicBezTo>
                <a:cubicBezTo>
                  <a:pt x="17" y="74"/>
                  <a:pt x="17" y="74"/>
                  <a:pt x="17" y="74"/>
                </a:cubicBezTo>
                <a:cubicBezTo>
                  <a:pt x="17" y="74"/>
                  <a:pt x="17" y="75"/>
                  <a:pt x="17" y="75"/>
                </a:cubicBezTo>
                <a:cubicBezTo>
                  <a:pt x="17" y="75"/>
                  <a:pt x="17" y="75"/>
                  <a:pt x="18" y="75"/>
                </a:cubicBezTo>
                <a:cubicBezTo>
                  <a:pt x="18" y="75"/>
                  <a:pt x="18" y="75"/>
                  <a:pt x="18" y="75"/>
                </a:cubicBezTo>
                <a:cubicBezTo>
                  <a:pt x="18" y="76"/>
                  <a:pt x="18" y="76"/>
                  <a:pt x="18" y="76"/>
                </a:cubicBezTo>
                <a:cubicBezTo>
                  <a:pt x="19" y="76"/>
                  <a:pt x="19" y="76"/>
                  <a:pt x="19" y="76"/>
                </a:cubicBezTo>
                <a:cubicBezTo>
                  <a:pt x="20" y="76"/>
                  <a:pt x="20" y="76"/>
                  <a:pt x="20" y="76"/>
                </a:cubicBezTo>
                <a:cubicBezTo>
                  <a:pt x="20" y="76"/>
                  <a:pt x="20" y="76"/>
                  <a:pt x="20" y="76"/>
                </a:cubicBezTo>
                <a:cubicBezTo>
                  <a:pt x="20" y="76"/>
                  <a:pt x="20" y="76"/>
                  <a:pt x="20" y="76"/>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0" y="77"/>
                  <a:pt x="20" y="77"/>
                </a:cubicBezTo>
                <a:cubicBezTo>
                  <a:pt x="20" y="77"/>
                  <a:pt x="21" y="77"/>
                  <a:pt x="21" y="77"/>
                </a:cubicBezTo>
                <a:cubicBezTo>
                  <a:pt x="21" y="77"/>
                  <a:pt x="21" y="77"/>
                  <a:pt x="21" y="77"/>
                </a:cubicBezTo>
                <a:cubicBezTo>
                  <a:pt x="21" y="77"/>
                  <a:pt x="21" y="77"/>
                  <a:pt x="21" y="77"/>
                </a:cubicBezTo>
                <a:cubicBezTo>
                  <a:pt x="21" y="78"/>
                  <a:pt x="21"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8"/>
                  <a:pt x="22" y="78"/>
                </a:cubicBezTo>
                <a:cubicBezTo>
                  <a:pt x="22" y="78"/>
                  <a:pt x="22" y="79"/>
                  <a:pt x="22" y="79"/>
                </a:cubicBezTo>
                <a:cubicBezTo>
                  <a:pt x="22" y="79"/>
                  <a:pt x="22" y="79"/>
                  <a:pt x="22" y="80"/>
                </a:cubicBezTo>
                <a:cubicBezTo>
                  <a:pt x="22" y="80"/>
                  <a:pt x="22" y="80"/>
                  <a:pt x="22" y="80"/>
                </a:cubicBezTo>
                <a:cubicBezTo>
                  <a:pt x="22" y="80"/>
                  <a:pt x="22" y="80"/>
                  <a:pt x="22" y="80"/>
                </a:cubicBezTo>
                <a:cubicBezTo>
                  <a:pt x="22" y="80"/>
                  <a:pt x="22" y="81"/>
                  <a:pt x="23" y="81"/>
                </a:cubicBezTo>
                <a:cubicBezTo>
                  <a:pt x="23" y="81"/>
                  <a:pt x="23" y="81"/>
                  <a:pt x="23" y="81"/>
                </a:cubicBezTo>
                <a:cubicBezTo>
                  <a:pt x="23" y="81"/>
                  <a:pt x="23" y="81"/>
                  <a:pt x="23" y="81"/>
                </a:cubicBezTo>
                <a:cubicBezTo>
                  <a:pt x="23" y="81"/>
                  <a:pt x="23" y="81"/>
                  <a:pt x="23" y="81"/>
                </a:cubicBezTo>
                <a:cubicBezTo>
                  <a:pt x="23" y="81"/>
                  <a:pt x="23" y="81"/>
                  <a:pt x="23" y="81"/>
                </a:cubicBezTo>
                <a:cubicBezTo>
                  <a:pt x="23" y="81"/>
                  <a:pt x="23" y="82"/>
                  <a:pt x="23" y="82"/>
                </a:cubicBezTo>
                <a:cubicBezTo>
                  <a:pt x="23" y="82"/>
                  <a:pt x="23" y="82"/>
                  <a:pt x="23" y="82"/>
                </a:cubicBezTo>
                <a:cubicBezTo>
                  <a:pt x="23" y="82"/>
                  <a:pt x="23" y="82"/>
                  <a:pt x="23" y="82"/>
                </a:cubicBezTo>
                <a:cubicBezTo>
                  <a:pt x="23" y="82"/>
                  <a:pt x="23" y="82"/>
                  <a:pt x="23" y="82"/>
                </a:cubicBezTo>
                <a:cubicBezTo>
                  <a:pt x="23" y="82"/>
                  <a:pt x="23" y="82"/>
                  <a:pt x="23" y="82"/>
                </a:cubicBezTo>
                <a:cubicBezTo>
                  <a:pt x="23" y="82"/>
                  <a:pt x="23" y="83"/>
                  <a:pt x="23" y="83"/>
                </a:cubicBezTo>
                <a:cubicBezTo>
                  <a:pt x="23" y="83"/>
                  <a:pt x="23" y="83"/>
                  <a:pt x="23" y="83"/>
                </a:cubicBezTo>
                <a:cubicBezTo>
                  <a:pt x="24" y="83"/>
                  <a:pt x="24" y="83"/>
                  <a:pt x="24" y="83"/>
                </a:cubicBezTo>
                <a:cubicBezTo>
                  <a:pt x="24" y="83"/>
                  <a:pt x="24" y="83"/>
                  <a:pt x="24" y="83"/>
                </a:cubicBezTo>
                <a:cubicBezTo>
                  <a:pt x="24" y="83"/>
                  <a:pt x="24" y="83"/>
                  <a:pt x="24" y="84"/>
                </a:cubicBezTo>
                <a:cubicBezTo>
                  <a:pt x="24" y="84"/>
                  <a:pt x="24" y="84"/>
                  <a:pt x="24" y="84"/>
                </a:cubicBezTo>
                <a:cubicBezTo>
                  <a:pt x="24" y="84"/>
                  <a:pt x="24" y="85"/>
                  <a:pt x="24" y="85"/>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89"/>
                  <a:pt x="24" y="89"/>
                  <a:pt x="24" y="89"/>
                </a:cubicBezTo>
                <a:cubicBezTo>
                  <a:pt x="24" y="90"/>
                  <a:pt x="24" y="90"/>
                  <a:pt x="24" y="90"/>
                </a:cubicBezTo>
                <a:cubicBezTo>
                  <a:pt x="24" y="90"/>
                  <a:pt x="24" y="90"/>
                  <a:pt x="25" y="90"/>
                </a:cubicBezTo>
                <a:cubicBezTo>
                  <a:pt x="25" y="90"/>
                  <a:pt x="25" y="90"/>
                  <a:pt x="25" y="90"/>
                </a:cubicBezTo>
                <a:cubicBezTo>
                  <a:pt x="25" y="90"/>
                  <a:pt x="25" y="91"/>
                  <a:pt x="25" y="91"/>
                </a:cubicBezTo>
                <a:cubicBezTo>
                  <a:pt x="25" y="91"/>
                  <a:pt x="25" y="92"/>
                  <a:pt x="25" y="92"/>
                </a:cubicBezTo>
                <a:cubicBezTo>
                  <a:pt x="25" y="92"/>
                  <a:pt x="25" y="92"/>
                  <a:pt x="25" y="92"/>
                </a:cubicBezTo>
                <a:cubicBezTo>
                  <a:pt x="25" y="93"/>
                  <a:pt x="25" y="93"/>
                  <a:pt x="25" y="93"/>
                </a:cubicBezTo>
                <a:cubicBezTo>
                  <a:pt x="25" y="93"/>
                  <a:pt x="25" y="93"/>
                  <a:pt x="25" y="93"/>
                </a:cubicBezTo>
                <a:cubicBezTo>
                  <a:pt x="25" y="93"/>
                  <a:pt x="25" y="93"/>
                  <a:pt x="25" y="93"/>
                </a:cubicBezTo>
                <a:cubicBezTo>
                  <a:pt x="25" y="93"/>
                  <a:pt x="25" y="93"/>
                  <a:pt x="25" y="93"/>
                </a:cubicBezTo>
                <a:cubicBezTo>
                  <a:pt x="25" y="93"/>
                  <a:pt x="25" y="93"/>
                  <a:pt x="25" y="93"/>
                </a:cubicBezTo>
                <a:cubicBezTo>
                  <a:pt x="25" y="94"/>
                  <a:pt x="25" y="94"/>
                  <a:pt x="25" y="94"/>
                </a:cubicBezTo>
                <a:cubicBezTo>
                  <a:pt x="25" y="94"/>
                  <a:pt x="25" y="94"/>
                  <a:pt x="25" y="94"/>
                </a:cubicBezTo>
                <a:cubicBezTo>
                  <a:pt x="25" y="94"/>
                  <a:pt x="25" y="95"/>
                  <a:pt x="25" y="95"/>
                </a:cubicBezTo>
                <a:cubicBezTo>
                  <a:pt x="25" y="95"/>
                  <a:pt x="25" y="95"/>
                  <a:pt x="25" y="95"/>
                </a:cubicBezTo>
                <a:cubicBezTo>
                  <a:pt x="25" y="96"/>
                  <a:pt x="26" y="96"/>
                  <a:pt x="26" y="97"/>
                </a:cubicBezTo>
                <a:cubicBezTo>
                  <a:pt x="26" y="97"/>
                  <a:pt x="26" y="97"/>
                  <a:pt x="26" y="97"/>
                </a:cubicBezTo>
                <a:cubicBezTo>
                  <a:pt x="27" y="97"/>
                  <a:pt x="27" y="97"/>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7" y="98"/>
                  <a:pt x="27" y="98"/>
                  <a:pt x="27" y="98"/>
                </a:cubicBezTo>
                <a:cubicBezTo>
                  <a:pt x="28" y="98"/>
                  <a:pt x="28" y="99"/>
                  <a:pt x="28" y="99"/>
                </a:cubicBezTo>
                <a:cubicBezTo>
                  <a:pt x="28" y="99"/>
                  <a:pt x="28" y="99"/>
                  <a:pt x="28" y="99"/>
                </a:cubicBezTo>
                <a:cubicBezTo>
                  <a:pt x="28" y="99"/>
                  <a:pt x="28" y="99"/>
                  <a:pt x="28" y="99"/>
                </a:cubicBezTo>
                <a:cubicBezTo>
                  <a:pt x="28" y="99"/>
                  <a:pt x="28" y="99"/>
                  <a:pt x="28" y="99"/>
                </a:cubicBezTo>
                <a:cubicBezTo>
                  <a:pt x="28" y="99"/>
                  <a:pt x="28" y="99"/>
                  <a:pt x="29" y="99"/>
                </a:cubicBezTo>
                <a:cubicBezTo>
                  <a:pt x="29" y="100"/>
                  <a:pt x="29" y="100"/>
                  <a:pt x="29" y="101"/>
                </a:cubicBezTo>
                <a:cubicBezTo>
                  <a:pt x="29" y="101"/>
                  <a:pt x="29" y="101"/>
                  <a:pt x="29" y="101"/>
                </a:cubicBezTo>
                <a:cubicBezTo>
                  <a:pt x="30" y="101"/>
                  <a:pt x="30" y="101"/>
                  <a:pt x="30" y="102"/>
                </a:cubicBezTo>
                <a:cubicBezTo>
                  <a:pt x="30" y="102"/>
                  <a:pt x="30" y="102"/>
                  <a:pt x="30" y="102"/>
                </a:cubicBezTo>
                <a:cubicBezTo>
                  <a:pt x="30" y="102"/>
                  <a:pt x="30" y="102"/>
                  <a:pt x="30" y="102"/>
                </a:cubicBezTo>
                <a:cubicBezTo>
                  <a:pt x="30" y="102"/>
                  <a:pt x="30" y="102"/>
                  <a:pt x="30" y="102"/>
                </a:cubicBezTo>
                <a:cubicBezTo>
                  <a:pt x="30" y="102"/>
                  <a:pt x="30" y="102"/>
                  <a:pt x="30" y="102"/>
                </a:cubicBezTo>
                <a:cubicBezTo>
                  <a:pt x="30" y="103"/>
                  <a:pt x="30" y="103"/>
                  <a:pt x="30" y="103"/>
                </a:cubicBezTo>
                <a:cubicBezTo>
                  <a:pt x="30" y="103"/>
                  <a:pt x="30" y="103"/>
                  <a:pt x="30" y="103"/>
                </a:cubicBezTo>
                <a:cubicBezTo>
                  <a:pt x="30" y="103"/>
                  <a:pt x="30" y="103"/>
                  <a:pt x="31" y="103"/>
                </a:cubicBezTo>
                <a:cubicBezTo>
                  <a:pt x="31" y="103"/>
                  <a:pt x="31" y="104"/>
                  <a:pt x="31" y="104"/>
                </a:cubicBezTo>
                <a:cubicBezTo>
                  <a:pt x="31" y="104"/>
                  <a:pt x="31" y="104"/>
                  <a:pt x="31" y="104"/>
                </a:cubicBezTo>
                <a:cubicBezTo>
                  <a:pt x="31" y="104"/>
                  <a:pt x="31" y="104"/>
                  <a:pt x="31" y="104"/>
                </a:cubicBezTo>
                <a:cubicBezTo>
                  <a:pt x="31" y="104"/>
                  <a:pt x="32" y="104"/>
                  <a:pt x="32" y="104"/>
                </a:cubicBezTo>
                <a:cubicBezTo>
                  <a:pt x="32" y="105"/>
                  <a:pt x="32" y="105"/>
                  <a:pt x="32"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3" y="105"/>
                  <a:pt x="33" y="105"/>
                  <a:pt x="33" y="105"/>
                </a:cubicBezTo>
                <a:cubicBezTo>
                  <a:pt x="34" y="105"/>
                  <a:pt x="34" y="105"/>
                  <a:pt x="34" y="105"/>
                </a:cubicBezTo>
                <a:cubicBezTo>
                  <a:pt x="34" y="105"/>
                  <a:pt x="34" y="105"/>
                  <a:pt x="34" y="105"/>
                </a:cubicBezTo>
                <a:cubicBezTo>
                  <a:pt x="34" y="106"/>
                  <a:pt x="34" y="106"/>
                  <a:pt x="34" y="106"/>
                </a:cubicBezTo>
                <a:cubicBezTo>
                  <a:pt x="34" y="106"/>
                  <a:pt x="34" y="106"/>
                  <a:pt x="34" y="106"/>
                </a:cubicBezTo>
                <a:cubicBezTo>
                  <a:pt x="34" y="106"/>
                  <a:pt x="34" y="106"/>
                  <a:pt x="34" y="106"/>
                </a:cubicBezTo>
                <a:cubicBezTo>
                  <a:pt x="34" y="106"/>
                  <a:pt x="34" y="106"/>
                  <a:pt x="35" y="106"/>
                </a:cubicBezTo>
                <a:cubicBezTo>
                  <a:pt x="35" y="106"/>
                  <a:pt x="35" y="106"/>
                  <a:pt x="35" y="105"/>
                </a:cubicBezTo>
                <a:cubicBezTo>
                  <a:pt x="35" y="105"/>
                  <a:pt x="35" y="105"/>
                  <a:pt x="35" y="105"/>
                </a:cubicBezTo>
                <a:cubicBezTo>
                  <a:pt x="35" y="105"/>
                  <a:pt x="35" y="105"/>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4"/>
                </a:cubicBezTo>
                <a:cubicBezTo>
                  <a:pt x="35" y="104"/>
                  <a:pt x="35" y="104"/>
                  <a:pt x="35" y="103"/>
                </a:cubicBezTo>
                <a:cubicBezTo>
                  <a:pt x="35" y="103"/>
                  <a:pt x="35" y="103"/>
                  <a:pt x="35" y="103"/>
                </a:cubicBezTo>
                <a:cubicBezTo>
                  <a:pt x="35" y="103"/>
                  <a:pt x="35" y="102"/>
                  <a:pt x="35" y="102"/>
                </a:cubicBezTo>
                <a:cubicBezTo>
                  <a:pt x="34" y="102"/>
                  <a:pt x="34" y="102"/>
                  <a:pt x="34" y="102"/>
                </a:cubicBezTo>
                <a:cubicBezTo>
                  <a:pt x="34" y="102"/>
                  <a:pt x="34" y="102"/>
                  <a:pt x="34" y="102"/>
                </a:cubicBezTo>
                <a:cubicBezTo>
                  <a:pt x="34" y="102"/>
                  <a:pt x="34" y="102"/>
                  <a:pt x="34" y="102"/>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1"/>
                  <a:pt x="34" y="101"/>
                  <a:pt x="34" y="101"/>
                </a:cubicBezTo>
                <a:cubicBezTo>
                  <a:pt x="34" y="100"/>
                  <a:pt x="34" y="100"/>
                  <a:pt x="34" y="100"/>
                </a:cubicBezTo>
                <a:cubicBezTo>
                  <a:pt x="34" y="100"/>
                  <a:pt x="34" y="99"/>
                  <a:pt x="34" y="99"/>
                </a:cubicBezTo>
                <a:cubicBezTo>
                  <a:pt x="34" y="99"/>
                  <a:pt x="34" y="99"/>
                  <a:pt x="33" y="99"/>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8"/>
                  <a:pt x="33" y="98"/>
                </a:cubicBezTo>
                <a:cubicBezTo>
                  <a:pt x="33" y="98"/>
                  <a:pt x="33" y="97"/>
                  <a:pt x="33" y="97"/>
                </a:cubicBezTo>
                <a:cubicBezTo>
                  <a:pt x="33" y="97"/>
                  <a:pt x="33" y="97"/>
                  <a:pt x="33" y="97"/>
                </a:cubicBezTo>
                <a:cubicBezTo>
                  <a:pt x="33" y="97"/>
                  <a:pt x="33" y="97"/>
                  <a:pt x="33" y="97"/>
                </a:cubicBezTo>
                <a:cubicBezTo>
                  <a:pt x="34" y="97"/>
                  <a:pt x="34" y="97"/>
                  <a:pt x="34" y="96"/>
                </a:cubicBezTo>
                <a:cubicBezTo>
                  <a:pt x="34" y="96"/>
                  <a:pt x="34" y="96"/>
                  <a:pt x="34" y="96"/>
                </a:cubicBezTo>
                <a:cubicBezTo>
                  <a:pt x="34" y="96"/>
                  <a:pt x="34" y="96"/>
                  <a:pt x="34" y="96"/>
                </a:cubicBezTo>
                <a:cubicBezTo>
                  <a:pt x="34" y="96"/>
                  <a:pt x="34" y="96"/>
                  <a:pt x="34" y="96"/>
                </a:cubicBezTo>
                <a:cubicBezTo>
                  <a:pt x="34" y="96"/>
                  <a:pt x="35" y="96"/>
                  <a:pt x="35" y="96"/>
                </a:cubicBezTo>
                <a:cubicBezTo>
                  <a:pt x="35" y="96"/>
                  <a:pt x="35" y="96"/>
                  <a:pt x="35" y="96"/>
                </a:cubicBezTo>
                <a:cubicBezTo>
                  <a:pt x="35" y="96"/>
                  <a:pt x="35" y="96"/>
                  <a:pt x="35" y="96"/>
                </a:cubicBezTo>
                <a:cubicBezTo>
                  <a:pt x="35" y="95"/>
                  <a:pt x="35" y="95"/>
                  <a:pt x="35" y="95"/>
                </a:cubicBezTo>
                <a:cubicBezTo>
                  <a:pt x="35" y="95"/>
                  <a:pt x="35" y="95"/>
                  <a:pt x="35" y="95"/>
                </a:cubicBezTo>
                <a:cubicBezTo>
                  <a:pt x="36" y="95"/>
                  <a:pt x="36" y="95"/>
                  <a:pt x="36" y="95"/>
                </a:cubicBezTo>
                <a:cubicBezTo>
                  <a:pt x="36" y="95"/>
                  <a:pt x="36" y="95"/>
                  <a:pt x="36" y="95"/>
                </a:cubicBezTo>
                <a:cubicBezTo>
                  <a:pt x="36" y="95"/>
                  <a:pt x="37" y="95"/>
                  <a:pt x="37" y="95"/>
                </a:cubicBezTo>
                <a:cubicBezTo>
                  <a:pt x="37" y="94"/>
                  <a:pt x="37" y="94"/>
                  <a:pt x="37" y="93"/>
                </a:cubicBezTo>
                <a:cubicBezTo>
                  <a:pt x="37" y="93"/>
                  <a:pt x="36" y="93"/>
                  <a:pt x="36" y="93"/>
                </a:cubicBezTo>
                <a:cubicBezTo>
                  <a:pt x="36" y="93"/>
                  <a:pt x="36" y="93"/>
                  <a:pt x="36" y="93"/>
                </a:cubicBezTo>
                <a:cubicBezTo>
                  <a:pt x="36" y="93"/>
                  <a:pt x="36" y="93"/>
                  <a:pt x="36" y="93"/>
                </a:cubicBezTo>
                <a:cubicBezTo>
                  <a:pt x="36" y="93"/>
                  <a:pt x="36" y="93"/>
                  <a:pt x="36" y="93"/>
                </a:cubicBezTo>
                <a:cubicBezTo>
                  <a:pt x="36" y="93"/>
                  <a:pt x="35" y="93"/>
                  <a:pt x="35" y="92"/>
                </a:cubicBezTo>
                <a:cubicBezTo>
                  <a:pt x="35" y="92"/>
                  <a:pt x="35" y="92"/>
                  <a:pt x="35" y="92"/>
                </a:cubicBezTo>
                <a:cubicBezTo>
                  <a:pt x="37" y="92"/>
                  <a:pt x="37" y="92"/>
                  <a:pt x="37" y="92"/>
                </a:cubicBezTo>
                <a:cubicBezTo>
                  <a:pt x="37" y="92"/>
                  <a:pt x="37" y="92"/>
                  <a:pt x="37" y="92"/>
                </a:cubicBezTo>
                <a:cubicBezTo>
                  <a:pt x="37" y="92"/>
                  <a:pt x="37" y="92"/>
                  <a:pt x="37" y="92"/>
                </a:cubicBezTo>
                <a:cubicBezTo>
                  <a:pt x="37" y="92"/>
                  <a:pt x="37" y="92"/>
                  <a:pt x="38" y="92"/>
                </a:cubicBezTo>
                <a:cubicBezTo>
                  <a:pt x="38" y="92"/>
                  <a:pt x="38" y="92"/>
                  <a:pt x="38" y="92"/>
                </a:cubicBezTo>
                <a:cubicBezTo>
                  <a:pt x="38" y="91"/>
                  <a:pt x="38" y="91"/>
                  <a:pt x="38" y="91"/>
                </a:cubicBezTo>
                <a:cubicBezTo>
                  <a:pt x="38" y="91"/>
                  <a:pt x="38" y="91"/>
                  <a:pt x="38" y="91"/>
                </a:cubicBezTo>
                <a:cubicBezTo>
                  <a:pt x="38" y="91"/>
                  <a:pt x="38" y="90"/>
                  <a:pt x="38" y="90"/>
                </a:cubicBezTo>
                <a:cubicBezTo>
                  <a:pt x="38" y="90"/>
                  <a:pt x="38" y="90"/>
                  <a:pt x="38" y="90"/>
                </a:cubicBezTo>
                <a:cubicBezTo>
                  <a:pt x="38" y="90"/>
                  <a:pt x="38" y="90"/>
                  <a:pt x="38" y="90"/>
                </a:cubicBezTo>
                <a:cubicBezTo>
                  <a:pt x="38" y="90"/>
                  <a:pt x="38" y="90"/>
                  <a:pt x="38" y="90"/>
                </a:cubicBezTo>
                <a:cubicBezTo>
                  <a:pt x="39" y="90"/>
                  <a:pt x="39" y="90"/>
                  <a:pt x="39" y="90"/>
                </a:cubicBezTo>
                <a:cubicBezTo>
                  <a:pt x="39" y="90"/>
                  <a:pt x="40" y="89"/>
                  <a:pt x="40" y="89"/>
                </a:cubicBezTo>
                <a:cubicBezTo>
                  <a:pt x="40" y="88"/>
                  <a:pt x="40" y="88"/>
                  <a:pt x="40" y="88"/>
                </a:cubicBezTo>
                <a:cubicBezTo>
                  <a:pt x="40" y="85"/>
                  <a:pt x="40" y="85"/>
                  <a:pt x="40" y="85"/>
                </a:cubicBezTo>
                <a:cubicBezTo>
                  <a:pt x="40" y="85"/>
                  <a:pt x="40" y="84"/>
                  <a:pt x="40" y="84"/>
                </a:cubicBezTo>
                <a:cubicBezTo>
                  <a:pt x="40" y="84"/>
                  <a:pt x="40" y="84"/>
                  <a:pt x="40" y="84"/>
                </a:cubicBezTo>
                <a:cubicBezTo>
                  <a:pt x="41" y="85"/>
                  <a:pt x="41" y="85"/>
                  <a:pt x="41" y="85"/>
                </a:cubicBezTo>
                <a:cubicBezTo>
                  <a:pt x="41" y="84"/>
                  <a:pt x="41" y="84"/>
                  <a:pt x="41" y="84"/>
                </a:cubicBezTo>
                <a:cubicBezTo>
                  <a:pt x="41" y="84"/>
                  <a:pt x="41" y="84"/>
                  <a:pt x="41" y="84"/>
                </a:cubicBezTo>
                <a:cubicBezTo>
                  <a:pt x="41" y="84"/>
                  <a:pt x="41" y="83"/>
                  <a:pt x="41" y="83"/>
                </a:cubicBezTo>
                <a:cubicBezTo>
                  <a:pt x="41" y="83"/>
                  <a:pt x="41" y="83"/>
                  <a:pt x="41" y="83"/>
                </a:cubicBezTo>
                <a:cubicBezTo>
                  <a:pt x="41" y="83"/>
                  <a:pt x="41" y="83"/>
                  <a:pt x="42" y="82"/>
                </a:cubicBezTo>
                <a:cubicBezTo>
                  <a:pt x="42" y="82"/>
                  <a:pt x="42" y="82"/>
                  <a:pt x="43" y="82"/>
                </a:cubicBezTo>
                <a:cubicBezTo>
                  <a:pt x="43" y="82"/>
                  <a:pt x="43" y="82"/>
                  <a:pt x="43" y="82"/>
                </a:cubicBezTo>
                <a:cubicBezTo>
                  <a:pt x="43" y="82"/>
                  <a:pt x="44" y="82"/>
                  <a:pt x="44" y="82"/>
                </a:cubicBezTo>
                <a:cubicBezTo>
                  <a:pt x="44" y="82"/>
                  <a:pt x="44" y="82"/>
                  <a:pt x="44" y="82"/>
                </a:cubicBezTo>
                <a:cubicBezTo>
                  <a:pt x="44"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2"/>
                  <a:pt x="45" y="82"/>
                  <a:pt x="45" y="82"/>
                </a:cubicBezTo>
                <a:cubicBezTo>
                  <a:pt x="45" y="81"/>
                  <a:pt x="45" y="81"/>
                  <a:pt x="45" y="81"/>
                </a:cubicBezTo>
                <a:cubicBezTo>
                  <a:pt x="45" y="81"/>
                  <a:pt x="45" y="81"/>
                  <a:pt x="45" y="81"/>
                </a:cubicBezTo>
                <a:cubicBezTo>
                  <a:pt x="45" y="81"/>
                  <a:pt x="45" y="81"/>
                  <a:pt x="45" y="81"/>
                </a:cubicBezTo>
                <a:cubicBezTo>
                  <a:pt x="46" y="81"/>
                  <a:pt x="46" y="81"/>
                  <a:pt x="46" y="81"/>
                </a:cubicBezTo>
                <a:cubicBezTo>
                  <a:pt x="46" y="81"/>
                  <a:pt x="46" y="81"/>
                  <a:pt x="46" y="81"/>
                </a:cubicBezTo>
                <a:cubicBezTo>
                  <a:pt x="46" y="80"/>
                  <a:pt x="46" y="80"/>
                  <a:pt x="46" y="80"/>
                </a:cubicBezTo>
                <a:cubicBezTo>
                  <a:pt x="46" y="80"/>
                  <a:pt x="47" y="80"/>
                  <a:pt x="47" y="80"/>
                </a:cubicBezTo>
                <a:cubicBezTo>
                  <a:pt x="47" y="80"/>
                  <a:pt x="47" y="80"/>
                  <a:pt x="47" y="80"/>
                </a:cubicBezTo>
                <a:cubicBezTo>
                  <a:pt x="47" y="80"/>
                  <a:pt x="47" y="80"/>
                  <a:pt x="47" y="80"/>
                </a:cubicBezTo>
                <a:cubicBezTo>
                  <a:pt x="47" y="80"/>
                  <a:pt x="48" y="80"/>
                  <a:pt x="48" y="79"/>
                </a:cubicBezTo>
                <a:cubicBezTo>
                  <a:pt x="48" y="79"/>
                  <a:pt x="48" y="79"/>
                  <a:pt x="48" y="79"/>
                </a:cubicBezTo>
                <a:cubicBezTo>
                  <a:pt x="48" y="78"/>
                  <a:pt x="48" y="78"/>
                  <a:pt x="48" y="78"/>
                </a:cubicBezTo>
                <a:cubicBezTo>
                  <a:pt x="49" y="78"/>
                  <a:pt x="49" y="78"/>
                  <a:pt x="49" y="78"/>
                </a:cubicBezTo>
                <a:cubicBezTo>
                  <a:pt x="49" y="77"/>
                  <a:pt x="49" y="76"/>
                  <a:pt x="49" y="76"/>
                </a:cubicBezTo>
                <a:cubicBezTo>
                  <a:pt x="49" y="75"/>
                  <a:pt x="49" y="75"/>
                  <a:pt x="49" y="75"/>
                </a:cubicBezTo>
                <a:cubicBezTo>
                  <a:pt x="49" y="73"/>
                  <a:pt x="49" y="73"/>
                  <a:pt x="49" y="73"/>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49" y="72"/>
                  <a:pt x="49" y="72"/>
                  <a:pt x="49" y="72"/>
                </a:cubicBezTo>
                <a:cubicBezTo>
                  <a:pt x="50" y="72"/>
                  <a:pt x="50" y="72"/>
                  <a:pt x="50" y="72"/>
                </a:cubicBezTo>
                <a:cubicBezTo>
                  <a:pt x="50" y="72"/>
                  <a:pt x="50" y="72"/>
                  <a:pt x="50" y="72"/>
                </a:cubicBezTo>
                <a:cubicBezTo>
                  <a:pt x="50" y="72"/>
                  <a:pt x="50" y="71"/>
                  <a:pt x="50" y="71"/>
                </a:cubicBezTo>
                <a:cubicBezTo>
                  <a:pt x="50" y="71"/>
                  <a:pt x="50" y="71"/>
                  <a:pt x="50" y="71"/>
                </a:cubicBezTo>
                <a:cubicBezTo>
                  <a:pt x="50" y="71"/>
                  <a:pt x="50" y="71"/>
                  <a:pt x="50" y="71"/>
                </a:cubicBezTo>
                <a:cubicBezTo>
                  <a:pt x="50" y="71"/>
                  <a:pt x="51" y="71"/>
                  <a:pt x="51" y="71"/>
                </a:cubicBezTo>
                <a:cubicBezTo>
                  <a:pt x="51" y="71"/>
                  <a:pt x="51" y="71"/>
                  <a:pt x="51" y="71"/>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1" y="70"/>
                  <a:pt x="51" y="70"/>
                </a:cubicBezTo>
                <a:cubicBezTo>
                  <a:pt x="51" y="70"/>
                  <a:pt x="52" y="69"/>
                  <a:pt x="52" y="69"/>
                </a:cubicBezTo>
                <a:cubicBezTo>
                  <a:pt x="52" y="69"/>
                  <a:pt x="52" y="68"/>
                  <a:pt x="53" y="68"/>
                </a:cubicBezTo>
                <a:cubicBezTo>
                  <a:pt x="53" y="68"/>
                  <a:pt x="53" y="68"/>
                  <a:pt x="53" y="68"/>
                </a:cubicBezTo>
                <a:cubicBezTo>
                  <a:pt x="54" y="68"/>
                  <a:pt x="53" y="67"/>
                  <a:pt x="53" y="67"/>
                </a:cubicBezTo>
                <a:cubicBezTo>
                  <a:pt x="53" y="67"/>
                  <a:pt x="53" y="67"/>
                  <a:pt x="53" y="67"/>
                </a:cubicBezTo>
                <a:cubicBezTo>
                  <a:pt x="53" y="67"/>
                  <a:pt x="53" y="67"/>
                  <a:pt x="53" y="67"/>
                </a:cubicBezTo>
                <a:cubicBezTo>
                  <a:pt x="53" y="67"/>
                  <a:pt x="53" y="67"/>
                  <a:pt x="53" y="67"/>
                </a:cubicBezTo>
                <a:cubicBezTo>
                  <a:pt x="53" y="67"/>
                  <a:pt x="53" y="67"/>
                  <a:pt x="53" y="67"/>
                </a:cubicBezTo>
                <a:cubicBezTo>
                  <a:pt x="53" y="67"/>
                  <a:pt x="53" y="66"/>
                  <a:pt x="53" y="66"/>
                </a:cubicBezTo>
                <a:cubicBezTo>
                  <a:pt x="53" y="66"/>
                  <a:pt x="53" y="66"/>
                  <a:pt x="53" y="66"/>
                </a:cubicBezTo>
                <a:cubicBezTo>
                  <a:pt x="53" y="66"/>
                  <a:pt x="53" y="66"/>
                  <a:pt x="53" y="66"/>
                </a:cubicBezTo>
                <a:cubicBezTo>
                  <a:pt x="53" y="66"/>
                  <a:pt x="53" y="66"/>
                  <a:pt x="53" y="66"/>
                </a:cubicBezTo>
                <a:cubicBezTo>
                  <a:pt x="53" y="64"/>
                  <a:pt x="53" y="64"/>
                  <a:pt x="53" y="64"/>
                </a:cubicBezTo>
                <a:cubicBezTo>
                  <a:pt x="53" y="64"/>
                  <a:pt x="53" y="64"/>
                  <a:pt x="53" y="64"/>
                </a:cubicBezTo>
                <a:cubicBezTo>
                  <a:pt x="53" y="64"/>
                  <a:pt x="53" y="64"/>
                  <a:pt x="53" y="64"/>
                </a:cubicBezTo>
                <a:cubicBezTo>
                  <a:pt x="53" y="64"/>
                  <a:pt x="53" y="64"/>
                  <a:pt x="53" y="64"/>
                </a:cubicBezTo>
                <a:cubicBezTo>
                  <a:pt x="53" y="63"/>
                  <a:pt x="53" y="63"/>
                  <a:pt x="53" y="63"/>
                </a:cubicBezTo>
                <a:cubicBezTo>
                  <a:pt x="53" y="63"/>
                  <a:pt x="53" y="63"/>
                  <a:pt x="53" y="63"/>
                </a:cubicBezTo>
                <a:cubicBezTo>
                  <a:pt x="52" y="63"/>
                  <a:pt x="52" y="63"/>
                  <a:pt x="52" y="63"/>
                </a:cubicBezTo>
                <a:cubicBezTo>
                  <a:pt x="52" y="63"/>
                  <a:pt x="52" y="63"/>
                  <a:pt x="52" y="63"/>
                </a:cubicBezTo>
                <a:cubicBezTo>
                  <a:pt x="51" y="63"/>
                  <a:pt x="51" y="63"/>
                  <a:pt x="51" y="63"/>
                </a:cubicBezTo>
                <a:cubicBezTo>
                  <a:pt x="50" y="63"/>
                  <a:pt x="50" y="63"/>
                  <a:pt x="50" y="62"/>
                </a:cubicBezTo>
                <a:cubicBezTo>
                  <a:pt x="50" y="62"/>
                  <a:pt x="50" y="62"/>
                  <a:pt x="50" y="62"/>
                </a:cubicBezTo>
                <a:cubicBezTo>
                  <a:pt x="50" y="62"/>
                  <a:pt x="50" y="62"/>
                  <a:pt x="50" y="62"/>
                </a:cubicBezTo>
                <a:cubicBezTo>
                  <a:pt x="50" y="62"/>
                  <a:pt x="50" y="62"/>
                  <a:pt x="50" y="62"/>
                </a:cubicBezTo>
                <a:cubicBezTo>
                  <a:pt x="49" y="62"/>
                  <a:pt x="49" y="62"/>
                  <a:pt x="49" y="62"/>
                </a:cubicBezTo>
                <a:cubicBezTo>
                  <a:pt x="49" y="62"/>
                  <a:pt x="49" y="61"/>
                  <a:pt x="49" y="61"/>
                </a:cubicBezTo>
                <a:cubicBezTo>
                  <a:pt x="49" y="61"/>
                  <a:pt x="49"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8" y="61"/>
                  <a:pt x="48" y="61"/>
                  <a:pt x="48" y="61"/>
                </a:cubicBezTo>
                <a:cubicBezTo>
                  <a:pt x="47" y="61"/>
                  <a:pt x="47" y="61"/>
                  <a:pt x="47" y="61"/>
                </a:cubicBezTo>
                <a:cubicBezTo>
                  <a:pt x="47" y="61"/>
                  <a:pt x="47" y="61"/>
                  <a:pt x="47" y="61"/>
                </a:cubicBezTo>
                <a:cubicBezTo>
                  <a:pt x="46" y="61"/>
                  <a:pt x="46" y="61"/>
                  <a:pt x="46" y="61"/>
                </a:cubicBezTo>
                <a:cubicBezTo>
                  <a:pt x="46" y="61"/>
                  <a:pt x="46" y="61"/>
                  <a:pt x="45" y="61"/>
                </a:cubicBezTo>
                <a:cubicBezTo>
                  <a:pt x="45" y="61"/>
                  <a:pt x="45" y="61"/>
                  <a:pt x="45" y="61"/>
                </a:cubicBezTo>
                <a:cubicBezTo>
                  <a:pt x="44" y="61"/>
                  <a:pt x="44" y="61"/>
                  <a:pt x="44" y="61"/>
                </a:cubicBezTo>
                <a:cubicBezTo>
                  <a:pt x="44" y="61"/>
                  <a:pt x="44" y="61"/>
                  <a:pt x="44" y="61"/>
                </a:cubicBezTo>
                <a:cubicBezTo>
                  <a:pt x="44" y="61"/>
                  <a:pt x="44" y="61"/>
                  <a:pt x="44" y="61"/>
                </a:cubicBezTo>
                <a:cubicBezTo>
                  <a:pt x="44" y="60"/>
                  <a:pt x="44" y="60"/>
                  <a:pt x="43" y="60"/>
                </a:cubicBezTo>
                <a:cubicBezTo>
                  <a:pt x="43" y="60"/>
                  <a:pt x="43" y="60"/>
                  <a:pt x="43" y="60"/>
                </a:cubicBezTo>
                <a:cubicBezTo>
                  <a:pt x="43"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60"/>
                  <a:pt x="42" y="60"/>
                  <a:pt x="42" y="60"/>
                </a:cubicBezTo>
                <a:cubicBezTo>
                  <a:pt x="42" y="59"/>
                  <a:pt x="42" y="59"/>
                  <a:pt x="42" y="59"/>
                </a:cubicBezTo>
                <a:cubicBezTo>
                  <a:pt x="42" y="59"/>
                  <a:pt x="41" y="59"/>
                  <a:pt x="41" y="59"/>
                </a:cubicBezTo>
                <a:cubicBezTo>
                  <a:pt x="41" y="59"/>
                  <a:pt x="41" y="59"/>
                  <a:pt x="41" y="59"/>
                </a:cubicBezTo>
                <a:cubicBezTo>
                  <a:pt x="41" y="59"/>
                  <a:pt x="41" y="59"/>
                  <a:pt x="41" y="59"/>
                </a:cubicBezTo>
                <a:cubicBezTo>
                  <a:pt x="39" y="59"/>
                  <a:pt x="39" y="59"/>
                  <a:pt x="39" y="59"/>
                </a:cubicBezTo>
                <a:cubicBezTo>
                  <a:pt x="39" y="59"/>
                  <a:pt x="39" y="59"/>
                  <a:pt x="39" y="59"/>
                </a:cubicBezTo>
                <a:cubicBezTo>
                  <a:pt x="38" y="59"/>
                  <a:pt x="38" y="59"/>
                  <a:pt x="38" y="59"/>
                </a:cubicBezTo>
                <a:cubicBezTo>
                  <a:pt x="38" y="59"/>
                  <a:pt x="38" y="59"/>
                  <a:pt x="38" y="59"/>
                </a:cubicBezTo>
                <a:cubicBezTo>
                  <a:pt x="38" y="59"/>
                  <a:pt x="38" y="59"/>
                  <a:pt x="38"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7" y="59"/>
                  <a:pt x="37" y="59"/>
                </a:cubicBezTo>
                <a:cubicBezTo>
                  <a:pt x="37" y="59"/>
                  <a:pt x="38" y="59"/>
                  <a:pt x="38" y="58"/>
                </a:cubicBezTo>
                <a:cubicBezTo>
                  <a:pt x="38" y="58"/>
                  <a:pt x="38" y="58"/>
                  <a:pt x="38" y="58"/>
                </a:cubicBezTo>
                <a:cubicBezTo>
                  <a:pt x="39" y="58"/>
                  <a:pt x="39" y="58"/>
                  <a:pt x="39" y="58"/>
                </a:cubicBezTo>
                <a:cubicBezTo>
                  <a:pt x="39" y="58"/>
                  <a:pt x="39" y="58"/>
                  <a:pt x="39" y="58"/>
                </a:cubicBezTo>
                <a:cubicBezTo>
                  <a:pt x="39" y="58"/>
                  <a:pt x="39" y="58"/>
                  <a:pt x="39" y="58"/>
                </a:cubicBezTo>
                <a:cubicBezTo>
                  <a:pt x="39" y="58"/>
                  <a:pt x="40" y="58"/>
                  <a:pt x="40" y="58"/>
                </a:cubicBezTo>
                <a:cubicBezTo>
                  <a:pt x="40" y="58"/>
                  <a:pt x="39" y="57"/>
                  <a:pt x="39" y="57"/>
                </a:cubicBezTo>
                <a:cubicBezTo>
                  <a:pt x="39" y="57"/>
                  <a:pt x="39" y="57"/>
                  <a:pt x="39" y="56"/>
                </a:cubicBezTo>
                <a:cubicBezTo>
                  <a:pt x="39" y="56"/>
                  <a:pt x="38" y="56"/>
                  <a:pt x="38" y="56"/>
                </a:cubicBezTo>
                <a:cubicBezTo>
                  <a:pt x="38" y="56"/>
                  <a:pt x="38" y="55"/>
                  <a:pt x="38" y="55"/>
                </a:cubicBezTo>
                <a:cubicBezTo>
                  <a:pt x="38" y="55"/>
                  <a:pt x="38" y="55"/>
                  <a:pt x="38" y="55"/>
                </a:cubicBezTo>
                <a:cubicBezTo>
                  <a:pt x="38" y="55"/>
                  <a:pt x="38" y="55"/>
                  <a:pt x="38" y="55"/>
                </a:cubicBezTo>
                <a:cubicBezTo>
                  <a:pt x="38" y="55"/>
                  <a:pt x="37" y="55"/>
                  <a:pt x="37" y="55"/>
                </a:cubicBezTo>
                <a:cubicBezTo>
                  <a:pt x="37" y="55"/>
                  <a:pt x="37" y="55"/>
                  <a:pt x="37" y="55"/>
                </a:cubicBezTo>
                <a:cubicBezTo>
                  <a:pt x="37" y="55"/>
                  <a:pt x="37" y="55"/>
                  <a:pt x="37" y="55"/>
                </a:cubicBezTo>
                <a:cubicBezTo>
                  <a:pt x="37" y="55"/>
                  <a:pt x="37" y="55"/>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4"/>
                  <a:pt x="36" y="54"/>
                  <a:pt x="36" y="54"/>
                </a:cubicBezTo>
                <a:cubicBezTo>
                  <a:pt x="36" y="53"/>
                  <a:pt x="36" y="53"/>
                  <a:pt x="35" y="53"/>
                </a:cubicBezTo>
                <a:cubicBezTo>
                  <a:pt x="35" y="53"/>
                  <a:pt x="35" y="53"/>
                  <a:pt x="35" y="53"/>
                </a:cubicBezTo>
                <a:cubicBezTo>
                  <a:pt x="35" y="53"/>
                  <a:pt x="35" y="53"/>
                  <a:pt x="35" y="52"/>
                </a:cubicBezTo>
                <a:cubicBezTo>
                  <a:pt x="35" y="52"/>
                  <a:pt x="35" y="52"/>
                  <a:pt x="35" y="52"/>
                </a:cubicBezTo>
                <a:cubicBezTo>
                  <a:pt x="34" y="52"/>
                  <a:pt x="34" y="52"/>
                  <a:pt x="34" y="52"/>
                </a:cubicBezTo>
                <a:cubicBezTo>
                  <a:pt x="34" y="52"/>
                  <a:pt x="34" y="52"/>
                  <a:pt x="34" y="52"/>
                </a:cubicBezTo>
                <a:cubicBezTo>
                  <a:pt x="33" y="52"/>
                  <a:pt x="33" y="52"/>
                  <a:pt x="33" y="52"/>
                </a:cubicBezTo>
                <a:cubicBezTo>
                  <a:pt x="33" y="51"/>
                  <a:pt x="33" y="51"/>
                  <a:pt x="33" y="51"/>
                </a:cubicBezTo>
                <a:cubicBezTo>
                  <a:pt x="32" y="51"/>
                  <a:pt x="32" y="51"/>
                  <a:pt x="32" y="51"/>
                </a:cubicBezTo>
                <a:cubicBezTo>
                  <a:pt x="32" y="51"/>
                  <a:pt x="32" y="51"/>
                  <a:pt x="32" y="51"/>
                </a:cubicBezTo>
                <a:cubicBezTo>
                  <a:pt x="32" y="51"/>
                  <a:pt x="31" y="51"/>
                  <a:pt x="31" y="51"/>
                </a:cubicBezTo>
                <a:cubicBezTo>
                  <a:pt x="31" y="51"/>
                  <a:pt x="31" y="51"/>
                  <a:pt x="31" y="51"/>
                </a:cubicBezTo>
                <a:cubicBezTo>
                  <a:pt x="31" y="51"/>
                  <a:pt x="31" y="51"/>
                  <a:pt x="31" y="51"/>
                </a:cubicBezTo>
                <a:cubicBezTo>
                  <a:pt x="31" y="51"/>
                  <a:pt x="31" y="50"/>
                  <a:pt x="30" y="50"/>
                </a:cubicBezTo>
                <a:cubicBezTo>
                  <a:pt x="30" y="50"/>
                  <a:pt x="30" y="50"/>
                  <a:pt x="30" y="50"/>
                </a:cubicBezTo>
                <a:cubicBezTo>
                  <a:pt x="30" y="50"/>
                  <a:pt x="30" y="50"/>
                  <a:pt x="30" y="50"/>
                </a:cubicBezTo>
                <a:cubicBezTo>
                  <a:pt x="30" y="50"/>
                  <a:pt x="30" y="50"/>
                  <a:pt x="30" y="50"/>
                </a:cubicBezTo>
                <a:cubicBezTo>
                  <a:pt x="30" y="49"/>
                  <a:pt x="29" y="49"/>
                  <a:pt x="29" y="49"/>
                </a:cubicBezTo>
                <a:cubicBezTo>
                  <a:pt x="29" y="49"/>
                  <a:pt x="29" y="49"/>
                  <a:pt x="29" y="49"/>
                </a:cubicBezTo>
                <a:cubicBezTo>
                  <a:pt x="28" y="49"/>
                  <a:pt x="28" y="49"/>
                  <a:pt x="28" y="49"/>
                </a:cubicBezTo>
                <a:cubicBezTo>
                  <a:pt x="28" y="49"/>
                  <a:pt x="28" y="49"/>
                  <a:pt x="28" y="49"/>
                </a:cubicBezTo>
                <a:cubicBezTo>
                  <a:pt x="28" y="49"/>
                  <a:pt x="28" y="49"/>
                  <a:pt x="28" y="49"/>
                </a:cubicBezTo>
                <a:cubicBezTo>
                  <a:pt x="29" y="48"/>
                  <a:pt x="29" y="48"/>
                  <a:pt x="29" y="48"/>
                </a:cubicBezTo>
                <a:cubicBezTo>
                  <a:pt x="28" y="48"/>
                  <a:pt x="28" y="48"/>
                  <a:pt x="28" y="48"/>
                </a:cubicBezTo>
                <a:cubicBezTo>
                  <a:pt x="28" y="48"/>
                  <a:pt x="28" y="48"/>
                  <a:pt x="28" y="48"/>
                </a:cubicBezTo>
                <a:cubicBezTo>
                  <a:pt x="28" y="48"/>
                  <a:pt x="28" y="48"/>
                  <a:pt x="28" y="48"/>
                </a:cubicBezTo>
                <a:cubicBezTo>
                  <a:pt x="28" y="48"/>
                  <a:pt x="28" y="48"/>
                  <a:pt x="28" y="48"/>
                </a:cubicBezTo>
                <a:cubicBezTo>
                  <a:pt x="27" y="48"/>
                  <a:pt x="27" y="48"/>
                  <a:pt x="27" y="48"/>
                </a:cubicBezTo>
                <a:cubicBezTo>
                  <a:pt x="27" y="48"/>
                  <a:pt x="26" y="48"/>
                  <a:pt x="26" y="48"/>
                </a:cubicBezTo>
                <a:cubicBezTo>
                  <a:pt x="26" y="48"/>
                  <a:pt x="26" y="48"/>
                  <a:pt x="26" y="48"/>
                </a:cubicBezTo>
                <a:cubicBezTo>
                  <a:pt x="26" y="48"/>
                  <a:pt x="26" y="48"/>
                  <a:pt x="26" y="48"/>
                </a:cubicBezTo>
                <a:cubicBezTo>
                  <a:pt x="26" y="48"/>
                  <a:pt x="26" y="48"/>
                  <a:pt x="26" y="48"/>
                </a:cubicBezTo>
                <a:cubicBezTo>
                  <a:pt x="26" y="48"/>
                  <a:pt x="26" y="48"/>
                  <a:pt x="26" y="48"/>
                </a:cubicBezTo>
                <a:cubicBezTo>
                  <a:pt x="26" y="48"/>
                  <a:pt x="25" y="48"/>
                  <a:pt x="26" y="48"/>
                </a:cubicBezTo>
                <a:cubicBezTo>
                  <a:pt x="26" y="47"/>
                  <a:pt x="26" y="47"/>
                  <a:pt x="26" y="47"/>
                </a:cubicBezTo>
                <a:cubicBezTo>
                  <a:pt x="25" y="47"/>
                  <a:pt x="25" y="47"/>
                  <a:pt x="25" y="47"/>
                </a:cubicBezTo>
                <a:cubicBezTo>
                  <a:pt x="25" y="47"/>
                  <a:pt x="24" y="47"/>
                  <a:pt x="24" y="47"/>
                </a:cubicBezTo>
                <a:cubicBezTo>
                  <a:pt x="24" y="47"/>
                  <a:pt x="24" y="47"/>
                  <a:pt x="23" y="47"/>
                </a:cubicBezTo>
                <a:cubicBezTo>
                  <a:pt x="23" y="47"/>
                  <a:pt x="23" y="47"/>
                  <a:pt x="23" y="47"/>
                </a:cubicBezTo>
                <a:cubicBezTo>
                  <a:pt x="23" y="47"/>
                  <a:pt x="22" y="46"/>
                  <a:pt x="22" y="46"/>
                </a:cubicBezTo>
                <a:cubicBezTo>
                  <a:pt x="22" y="46"/>
                  <a:pt x="22" y="46"/>
                  <a:pt x="21" y="46"/>
                </a:cubicBezTo>
                <a:cubicBezTo>
                  <a:pt x="21" y="46"/>
                  <a:pt x="21" y="46"/>
                  <a:pt x="21" y="46"/>
                </a:cubicBezTo>
                <a:cubicBezTo>
                  <a:pt x="21" y="46"/>
                  <a:pt x="21" y="46"/>
                  <a:pt x="21" y="46"/>
                </a:cubicBezTo>
                <a:cubicBezTo>
                  <a:pt x="21" y="46"/>
                  <a:pt x="21" y="46"/>
                  <a:pt x="21" y="46"/>
                </a:cubicBezTo>
                <a:cubicBezTo>
                  <a:pt x="20" y="46"/>
                  <a:pt x="20" y="46"/>
                  <a:pt x="20" y="46"/>
                </a:cubicBezTo>
                <a:cubicBezTo>
                  <a:pt x="20" y="47"/>
                  <a:pt x="20" y="47"/>
                  <a:pt x="20" y="47"/>
                </a:cubicBezTo>
                <a:cubicBezTo>
                  <a:pt x="20" y="46"/>
                  <a:pt x="19" y="46"/>
                  <a:pt x="19" y="46"/>
                </a:cubicBezTo>
                <a:cubicBezTo>
                  <a:pt x="19" y="46"/>
                  <a:pt x="19" y="46"/>
                  <a:pt x="19" y="46"/>
                </a:cubicBezTo>
                <a:cubicBezTo>
                  <a:pt x="19" y="46"/>
                  <a:pt x="19" y="46"/>
                  <a:pt x="19" y="46"/>
                </a:cubicBezTo>
                <a:cubicBezTo>
                  <a:pt x="19" y="47"/>
                  <a:pt x="19" y="47"/>
                  <a:pt x="19" y="47"/>
                </a:cubicBezTo>
                <a:cubicBezTo>
                  <a:pt x="19" y="47"/>
                  <a:pt x="19" y="47"/>
                  <a:pt x="19" y="47"/>
                </a:cubicBezTo>
                <a:cubicBezTo>
                  <a:pt x="19" y="47"/>
                  <a:pt x="18" y="47"/>
                  <a:pt x="18" y="47"/>
                </a:cubicBezTo>
                <a:cubicBezTo>
                  <a:pt x="18" y="47"/>
                  <a:pt x="18" y="47"/>
                  <a:pt x="18" y="47"/>
                </a:cubicBezTo>
                <a:cubicBezTo>
                  <a:pt x="18" y="47"/>
                  <a:pt x="18" y="47"/>
                  <a:pt x="18" y="47"/>
                </a:cubicBezTo>
                <a:cubicBezTo>
                  <a:pt x="18" y="47"/>
                  <a:pt x="17" y="47"/>
                  <a:pt x="17" y="47"/>
                </a:cubicBezTo>
                <a:cubicBezTo>
                  <a:pt x="17" y="47"/>
                  <a:pt x="17" y="47"/>
                  <a:pt x="17" y="47"/>
                </a:cubicBezTo>
                <a:cubicBezTo>
                  <a:pt x="16" y="47"/>
                  <a:pt x="16" y="47"/>
                  <a:pt x="16" y="47"/>
                </a:cubicBezTo>
                <a:cubicBezTo>
                  <a:pt x="16" y="47"/>
                  <a:pt x="16" y="47"/>
                  <a:pt x="16" y="47"/>
                </a:cubicBezTo>
                <a:cubicBezTo>
                  <a:pt x="16" y="48"/>
                  <a:pt x="16" y="48"/>
                  <a:pt x="16" y="48"/>
                </a:cubicBezTo>
                <a:cubicBezTo>
                  <a:pt x="16" y="48"/>
                  <a:pt x="16" y="48"/>
                  <a:pt x="16" y="48"/>
                </a:cubicBezTo>
                <a:cubicBezTo>
                  <a:pt x="16" y="48"/>
                  <a:pt x="17" y="48"/>
                  <a:pt x="17" y="48"/>
                </a:cubicBezTo>
                <a:cubicBezTo>
                  <a:pt x="17" y="48"/>
                  <a:pt x="17" y="48"/>
                  <a:pt x="17" y="48"/>
                </a:cubicBezTo>
                <a:cubicBezTo>
                  <a:pt x="17" y="49"/>
                  <a:pt x="17" y="49"/>
                  <a:pt x="17" y="49"/>
                </a:cubicBezTo>
                <a:cubicBezTo>
                  <a:pt x="17" y="49"/>
                  <a:pt x="17" y="49"/>
                  <a:pt x="17" y="49"/>
                </a:cubicBezTo>
                <a:cubicBezTo>
                  <a:pt x="17" y="49"/>
                  <a:pt x="17"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5" y="49"/>
                  <a:pt x="15" y="49"/>
                </a:cubicBezTo>
                <a:cubicBezTo>
                  <a:pt x="15" y="49"/>
                  <a:pt x="15" y="49"/>
                  <a:pt x="15" y="49"/>
                </a:cubicBezTo>
                <a:cubicBezTo>
                  <a:pt x="15" y="49"/>
                  <a:pt x="15" y="48"/>
                  <a:pt x="15" y="48"/>
                </a:cubicBezTo>
                <a:cubicBezTo>
                  <a:pt x="15" y="48"/>
                  <a:pt x="15" y="48"/>
                  <a:pt x="15" y="48"/>
                </a:cubicBezTo>
                <a:cubicBezTo>
                  <a:pt x="15" y="48"/>
                  <a:pt x="15" y="48"/>
                  <a:pt x="14" y="48"/>
                </a:cubicBezTo>
                <a:cubicBezTo>
                  <a:pt x="14" y="48"/>
                  <a:pt x="14" y="48"/>
                  <a:pt x="14" y="48"/>
                </a:cubicBezTo>
                <a:cubicBezTo>
                  <a:pt x="14" y="48"/>
                  <a:pt x="14" y="48"/>
                  <a:pt x="14" y="48"/>
                </a:cubicBezTo>
                <a:cubicBezTo>
                  <a:pt x="13" y="48"/>
                  <a:pt x="13" y="48"/>
                  <a:pt x="13" y="48"/>
                </a:cubicBezTo>
                <a:cubicBezTo>
                  <a:pt x="13" y="48"/>
                  <a:pt x="13" y="48"/>
                  <a:pt x="13" y="48"/>
                </a:cubicBezTo>
                <a:cubicBezTo>
                  <a:pt x="13" y="48"/>
                  <a:pt x="13" y="48"/>
                  <a:pt x="13" y="48"/>
                </a:cubicBezTo>
                <a:cubicBezTo>
                  <a:pt x="13" y="48"/>
                  <a:pt x="13" y="48"/>
                  <a:pt x="13" y="48"/>
                </a:cubicBezTo>
                <a:cubicBezTo>
                  <a:pt x="13" y="48"/>
                  <a:pt x="12" y="48"/>
                  <a:pt x="12" y="48"/>
                </a:cubicBezTo>
                <a:cubicBezTo>
                  <a:pt x="12" y="48"/>
                  <a:pt x="12" y="48"/>
                  <a:pt x="12" y="48"/>
                </a:cubicBezTo>
                <a:cubicBezTo>
                  <a:pt x="12" y="47"/>
                  <a:pt x="12" y="47"/>
                  <a:pt x="12" y="47"/>
                </a:cubicBezTo>
                <a:cubicBezTo>
                  <a:pt x="12" y="47"/>
                  <a:pt x="12" y="47"/>
                  <a:pt x="12" y="47"/>
                </a:cubicBezTo>
                <a:cubicBezTo>
                  <a:pt x="12" y="47"/>
                  <a:pt x="12" y="47"/>
                  <a:pt x="12" y="46"/>
                </a:cubicBezTo>
                <a:cubicBezTo>
                  <a:pt x="12" y="46"/>
                  <a:pt x="12" y="46"/>
                  <a:pt x="12" y="46"/>
                </a:cubicBezTo>
                <a:cubicBezTo>
                  <a:pt x="12" y="46"/>
                  <a:pt x="12" y="46"/>
                  <a:pt x="12" y="46"/>
                </a:cubicBezTo>
                <a:cubicBezTo>
                  <a:pt x="12" y="46"/>
                  <a:pt x="12" y="46"/>
                  <a:pt x="12" y="46"/>
                </a:cubicBezTo>
                <a:cubicBezTo>
                  <a:pt x="12" y="46"/>
                  <a:pt x="13" y="46"/>
                  <a:pt x="13" y="45"/>
                </a:cubicBezTo>
                <a:cubicBezTo>
                  <a:pt x="13" y="45"/>
                  <a:pt x="13" y="44"/>
                  <a:pt x="13" y="44"/>
                </a:cubicBezTo>
                <a:cubicBezTo>
                  <a:pt x="13" y="44"/>
                  <a:pt x="13" y="44"/>
                  <a:pt x="13" y="44"/>
                </a:cubicBezTo>
                <a:cubicBezTo>
                  <a:pt x="13" y="44"/>
                  <a:pt x="13" y="44"/>
                  <a:pt x="13" y="44"/>
                </a:cubicBezTo>
                <a:cubicBezTo>
                  <a:pt x="13" y="44"/>
                  <a:pt x="13" y="44"/>
                  <a:pt x="13" y="44"/>
                </a:cubicBezTo>
                <a:cubicBezTo>
                  <a:pt x="13" y="43"/>
                  <a:pt x="13" y="43"/>
                  <a:pt x="13" y="43"/>
                </a:cubicBezTo>
                <a:cubicBezTo>
                  <a:pt x="13" y="43"/>
                  <a:pt x="13" y="43"/>
                  <a:pt x="13" y="42"/>
                </a:cubicBezTo>
                <a:cubicBezTo>
                  <a:pt x="13" y="42"/>
                  <a:pt x="13" y="42"/>
                  <a:pt x="12" y="42"/>
                </a:cubicBezTo>
                <a:cubicBezTo>
                  <a:pt x="12" y="42"/>
                  <a:pt x="12" y="42"/>
                  <a:pt x="12" y="42"/>
                </a:cubicBezTo>
                <a:cubicBezTo>
                  <a:pt x="12" y="42"/>
                  <a:pt x="12" y="42"/>
                  <a:pt x="12" y="42"/>
                </a:cubicBezTo>
                <a:cubicBezTo>
                  <a:pt x="12" y="42"/>
                  <a:pt x="12" y="42"/>
                  <a:pt x="12" y="42"/>
                </a:cubicBezTo>
                <a:cubicBezTo>
                  <a:pt x="11" y="42"/>
                  <a:pt x="11" y="42"/>
                  <a:pt x="11" y="42"/>
                </a:cubicBezTo>
                <a:cubicBezTo>
                  <a:pt x="11" y="42"/>
                  <a:pt x="11" y="42"/>
                  <a:pt x="11" y="42"/>
                </a:cubicBezTo>
                <a:cubicBezTo>
                  <a:pt x="11" y="42"/>
                  <a:pt x="11" y="42"/>
                  <a:pt x="11" y="42"/>
                </a:cubicBezTo>
                <a:cubicBezTo>
                  <a:pt x="11" y="42"/>
                  <a:pt x="11" y="42"/>
                  <a:pt x="11" y="42"/>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2" y="40"/>
                </a:cubicBezTo>
                <a:cubicBezTo>
                  <a:pt x="12" y="40"/>
                  <a:pt x="12" y="39"/>
                  <a:pt x="13" y="38"/>
                </a:cubicBezTo>
                <a:cubicBezTo>
                  <a:pt x="13" y="38"/>
                  <a:pt x="13" y="38"/>
                  <a:pt x="13" y="37"/>
                </a:cubicBezTo>
                <a:cubicBezTo>
                  <a:pt x="13" y="37"/>
                  <a:pt x="13" y="37"/>
                  <a:pt x="13" y="37"/>
                </a:cubicBezTo>
                <a:cubicBezTo>
                  <a:pt x="13" y="37"/>
                  <a:pt x="13" y="37"/>
                  <a:pt x="13" y="37"/>
                </a:cubicBezTo>
                <a:cubicBezTo>
                  <a:pt x="12" y="37"/>
                  <a:pt x="12" y="37"/>
                  <a:pt x="12" y="37"/>
                </a:cubicBezTo>
                <a:cubicBezTo>
                  <a:pt x="12" y="37"/>
                  <a:pt x="12" y="37"/>
                  <a:pt x="12" y="37"/>
                </a:cubicBezTo>
                <a:cubicBezTo>
                  <a:pt x="12" y="37"/>
                  <a:pt x="11" y="37"/>
                  <a:pt x="11" y="37"/>
                </a:cubicBezTo>
                <a:cubicBezTo>
                  <a:pt x="11" y="37"/>
                  <a:pt x="10" y="37"/>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10" y="38"/>
                  <a:pt x="10" y="38"/>
                  <a:pt x="10" y="38"/>
                </a:cubicBezTo>
                <a:cubicBezTo>
                  <a:pt x="9" y="38"/>
                  <a:pt x="9" y="39"/>
                  <a:pt x="9" y="39"/>
                </a:cubicBezTo>
                <a:cubicBezTo>
                  <a:pt x="9" y="39"/>
                  <a:pt x="9" y="39"/>
                  <a:pt x="9" y="39"/>
                </a:cubicBezTo>
                <a:cubicBezTo>
                  <a:pt x="9" y="39"/>
                  <a:pt x="9" y="39"/>
                  <a:pt x="9" y="39"/>
                </a:cubicBezTo>
                <a:cubicBezTo>
                  <a:pt x="9" y="39"/>
                  <a:pt x="8" y="40"/>
                  <a:pt x="8" y="40"/>
                </a:cubicBezTo>
                <a:cubicBezTo>
                  <a:pt x="8" y="40"/>
                  <a:pt x="8" y="39"/>
                  <a:pt x="8" y="39"/>
                </a:cubicBezTo>
                <a:cubicBezTo>
                  <a:pt x="8" y="39"/>
                  <a:pt x="8" y="39"/>
                  <a:pt x="8" y="39"/>
                </a:cubicBezTo>
                <a:cubicBezTo>
                  <a:pt x="8" y="39"/>
                  <a:pt x="8" y="39"/>
                  <a:pt x="8" y="39"/>
                </a:cubicBezTo>
                <a:cubicBezTo>
                  <a:pt x="8" y="38"/>
                  <a:pt x="8" y="38"/>
                  <a:pt x="8" y="38"/>
                </a:cubicBezTo>
                <a:cubicBezTo>
                  <a:pt x="8" y="38"/>
                  <a:pt x="8" y="38"/>
                  <a:pt x="7" y="38"/>
                </a:cubicBezTo>
                <a:cubicBezTo>
                  <a:pt x="7" y="38"/>
                  <a:pt x="7" y="38"/>
                  <a:pt x="7" y="38"/>
                </a:cubicBezTo>
                <a:cubicBezTo>
                  <a:pt x="7" y="38"/>
                  <a:pt x="7" y="38"/>
                  <a:pt x="7" y="38"/>
                </a:cubicBezTo>
                <a:cubicBezTo>
                  <a:pt x="7" y="38"/>
                  <a:pt x="7" y="38"/>
                  <a:pt x="7" y="38"/>
                </a:cubicBezTo>
                <a:cubicBezTo>
                  <a:pt x="7" y="38"/>
                  <a:pt x="8" y="37"/>
                  <a:pt x="8" y="37"/>
                </a:cubicBezTo>
                <a:cubicBezTo>
                  <a:pt x="8" y="37"/>
                  <a:pt x="8" y="37"/>
                  <a:pt x="8" y="37"/>
                </a:cubicBezTo>
                <a:cubicBezTo>
                  <a:pt x="8" y="38"/>
                  <a:pt x="8" y="38"/>
                  <a:pt x="8" y="38"/>
                </a:cubicBezTo>
                <a:cubicBezTo>
                  <a:pt x="8" y="37"/>
                  <a:pt x="8" y="37"/>
                  <a:pt x="8" y="37"/>
                </a:cubicBezTo>
                <a:cubicBezTo>
                  <a:pt x="8" y="37"/>
                  <a:pt x="8" y="37"/>
                  <a:pt x="8" y="37"/>
                </a:cubicBezTo>
                <a:cubicBezTo>
                  <a:pt x="8" y="37"/>
                  <a:pt x="8" y="37"/>
                  <a:pt x="8" y="37"/>
                </a:cubicBezTo>
                <a:cubicBezTo>
                  <a:pt x="9" y="37"/>
                  <a:pt x="9" y="37"/>
                  <a:pt x="9" y="37"/>
                </a:cubicBezTo>
                <a:cubicBezTo>
                  <a:pt x="9" y="37"/>
                  <a:pt x="9" y="37"/>
                  <a:pt x="9" y="37"/>
                </a:cubicBezTo>
                <a:cubicBezTo>
                  <a:pt x="9" y="37"/>
                  <a:pt x="9" y="37"/>
                  <a:pt x="9" y="36"/>
                </a:cubicBezTo>
                <a:cubicBezTo>
                  <a:pt x="9" y="36"/>
                  <a:pt x="8" y="36"/>
                  <a:pt x="9" y="36"/>
                </a:cubicBezTo>
                <a:cubicBezTo>
                  <a:pt x="9" y="36"/>
                  <a:pt x="9" y="36"/>
                  <a:pt x="9" y="36"/>
                </a:cubicBezTo>
                <a:cubicBezTo>
                  <a:pt x="9" y="36"/>
                  <a:pt x="9" y="36"/>
                  <a:pt x="9" y="36"/>
                </a:cubicBezTo>
                <a:cubicBezTo>
                  <a:pt x="9" y="36"/>
                  <a:pt x="9" y="36"/>
                  <a:pt x="9" y="36"/>
                </a:cubicBezTo>
                <a:cubicBezTo>
                  <a:pt x="9" y="36"/>
                  <a:pt x="9" y="35"/>
                  <a:pt x="9" y="35"/>
                </a:cubicBezTo>
                <a:cubicBezTo>
                  <a:pt x="9" y="35"/>
                  <a:pt x="9" y="34"/>
                  <a:pt x="9" y="34"/>
                </a:cubicBezTo>
                <a:cubicBezTo>
                  <a:pt x="9" y="34"/>
                  <a:pt x="9" y="34"/>
                  <a:pt x="9" y="34"/>
                </a:cubicBezTo>
                <a:cubicBezTo>
                  <a:pt x="10" y="34"/>
                  <a:pt x="10" y="34"/>
                  <a:pt x="10" y="34"/>
                </a:cubicBezTo>
                <a:cubicBezTo>
                  <a:pt x="10" y="34"/>
                  <a:pt x="10" y="34"/>
                  <a:pt x="10" y="34"/>
                </a:cubicBezTo>
                <a:cubicBezTo>
                  <a:pt x="10" y="34"/>
                  <a:pt x="10" y="34"/>
                  <a:pt x="10" y="34"/>
                </a:cubicBezTo>
                <a:cubicBezTo>
                  <a:pt x="10" y="34"/>
                  <a:pt x="9" y="33"/>
                  <a:pt x="10" y="33"/>
                </a:cubicBezTo>
                <a:cubicBezTo>
                  <a:pt x="10" y="33"/>
                  <a:pt x="10" y="33"/>
                  <a:pt x="10" y="33"/>
                </a:cubicBezTo>
                <a:cubicBezTo>
                  <a:pt x="10" y="33"/>
                  <a:pt x="10" y="33"/>
                  <a:pt x="10" y="33"/>
                </a:cubicBezTo>
                <a:cubicBezTo>
                  <a:pt x="10" y="33"/>
                  <a:pt x="10" y="33"/>
                  <a:pt x="10" y="33"/>
                </a:cubicBezTo>
                <a:cubicBezTo>
                  <a:pt x="10" y="33"/>
                  <a:pt x="10" y="33"/>
                  <a:pt x="10" y="33"/>
                </a:cubicBezTo>
                <a:cubicBezTo>
                  <a:pt x="10" y="33"/>
                  <a:pt x="10" y="32"/>
                  <a:pt x="10" y="32"/>
                </a:cubicBezTo>
                <a:cubicBezTo>
                  <a:pt x="10" y="32"/>
                  <a:pt x="10" y="32"/>
                  <a:pt x="10" y="32"/>
                </a:cubicBezTo>
                <a:cubicBezTo>
                  <a:pt x="10" y="32"/>
                  <a:pt x="10" y="32"/>
                  <a:pt x="10" y="32"/>
                </a:cubicBezTo>
                <a:cubicBezTo>
                  <a:pt x="10" y="32"/>
                  <a:pt x="11" y="32"/>
                  <a:pt x="11" y="32"/>
                </a:cubicBezTo>
                <a:cubicBezTo>
                  <a:pt x="11" y="32"/>
                  <a:pt x="11" y="32"/>
                  <a:pt x="11" y="32"/>
                </a:cubicBezTo>
                <a:cubicBezTo>
                  <a:pt x="11" y="31"/>
                  <a:pt x="11" y="31"/>
                  <a:pt x="11" y="31"/>
                </a:cubicBezTo>
                <a:cubicBezTo>
                  <a:pt x="12" y="31"/>
                  <a:pt x="12" y="31"/>
                  <a:pt x="12" y="30"/>
                </a:cubicBezTo>
                <a:cubicBezTo>
                  <a:pt x="12" y="30"/>
                  <a:pt x="12" y="30"/>
                  <a:pt x="12" y="30"/>
                </a:cubicBezTo>
                <a:cubicBezTo>
                  <a:pt x="12" y="30"/>
                  <a:pt x="12" y="30"/>
                  <a:pt x="12" y="30"/>
                </a:cubicBezTo>
                <a:cubicBezTo>
                  <a:pt x="12" y="30"/>
                  <a:pt x="12" y="30"/>
                  <a:pt x="12" y="30"/>
                </a:cubicBezTo>
                <a:cubicBezTo>
                  <a:pt x="12" y="30"/>
                  <a:pt x="13" y="30"/>
                  <a:pt x="13" y="30"/>
                </a:cubicBezTo>
                <a:cubicBezTo>
                  <a:pt x="13" y="30"/>
                  <a:pt x="13" y="30"/>
                  <a:pt x="13" y="30"/>
                </a:cubicBezTo>
                <a:cubicBezTo>
                  <a:pt x="13" y="30"/>
                  <a:pt x="13" y="30"/>
                  <a:pt x="13" y="30"/>
                </a:cubicBezTo>
                <a:cubicBezTo>
                  <a:pt x="14" y="30"/>
                  <a:pt x="14" y="30"/>
                  <a:pt x="14" y="30"/>
                </a:cubicBezTo>
                <a:cubicBezTo>
                  <a:pt x="15" y="30"/>
                  <a:pt x="15" y="30"/>
                  <a:pt x="15" y="30"/>
                </a:cubicBezTo>
                <a:cubicBezTo>
                  <a:pt x="15" y="29"/>
                  <a:pt x="15" y="29"/>
                  <a:pt x="16" y="29"/>
                </a:cubicBezTo>
                <a:cubicBezTo>
                  <a:pt x="16" y="29"/>
                  <a:pt x="16" y="29"/>
                  <a:pt x="16" y="29"/>
                </a:cubicBezTo>
                <a:cubicBezTo>
                  <a:pt x="16" y="29"/>
                  <a:pt x="16" y="29"/>
                  <a:pt x="16" y="29"/>
                </a:cubicBezTo>
                <a:cubicBezTo>
                  <a:pt x="16" y="29"/>
                  <a:pt x="16" y="29"/>
                  <a:pt x="16" y="29"/>
                </a:cubicBezTo>
                <a:cubicBezTo>
                  <a:pt x="16" y="29"/>
                  <a:pt x="17" y="30"/>
                  <a:pt x="17" y="30"/>
                </a:cubicBezTo>
                <a:cubicBezTo>
                  <a:pt x="17" y="31"/>
                  <a:pt x="17" y="31"/>
                  <a:pt x="17" y="31"/>
                </a:cubicBezTo>
                <a:cubicBezTo>
                  <a:pt x="17" y="31"/>
                  <a:pt x="16" y="32"/>
                  <a:pt x="16" y="32"/>
                </a:cubicBezTo>
                <a:cubicBezTo>
                  <a:pt x="16" y="32"/>
                  <a:pt x="16" y="32"/>
                  <a:pt x="16" y="32"/>
                </a:cubicBezTo>
                <a:cubicBezTo>
                  <a:pt x="16" y="32"/>
                  <a:pt x="16" y="32"/>
                  <a:pt x="16" y="32"/>
                </a:cubicBezTo>
                <a:cubicBezTo>
                  <a:pt x="16" y="33"/>
                  <a:pt x="16" y="33"/>
                  <a:pt x="16" y="33"/>
                </a:cubicBezTo>
                <a:cubicBezTo>
                  <a:pt x="16" y="33"/>
                  <a:pt x="17" y="33"/>
                  <a:pt x="17" y="33"/>
                </a:cubicBezTo>
                <a:cubicBezTo>
                  <a:pt x="17" y="33"/>
                  <a:pt x="17" y="33"/>
                  <a:pt x="17" y="33"/>
                </a:cubicBezTo>
                <a:cubicBezTo>
                  <a:pt x="17" y="33"/>
                  <a:pt x="17" y="33"/>
                  <a:pt x="17" y="33"/>
                </a:cubicBezTo>
                <a:cubicBezTo>
                  <a:pt x="17" y="33"/>
                  <a:pt x="17" y="33"/>
                  <a:pt x="17" y="33"/>
                </a:cubicBezTo>
                <a:cubicBezTo>
                  <a:pt x="17" y="33"/>
                  <a:pt x="17" y="33"/>
                  <a:pt x="17" y="33"/>
                </a:cubicBezTo>
                <a:cubicBezTo>
                  <a:pt x="18" y="33"/>
                  <a:pt x="18" y="32"/>
                  <a:pt x="18" y="32"/>
                </a:cubicBezTo>
                <a:cubicBezTo>
                  <a:pt x="18" y="32"/>
                  <a:pt x="18" y="31"/>
                  <a:pt x="18" y="31"/>
                </a:cubicBezTo>
                <a:cubicBezTo>
                  <a:pt x="18" y="31"/>
                  <a:pt x="18" y="31"/>
                  <a:pt x="18" y="31"/>
                </a:cubicBezTo>
                <a:cubicBezTo>
                  <a:pt x="18" y="31"/>
                  <a:pt x="18" y="31"/>
                  <a:pt x="18" y="31"/>
                </a:cubicBezTo>
                <a:cubicBezTo>
                  <a:pt x="18" y="31"/>
                  <a:pt x="18" y="31"/>
                  <a:pt x="18" y="31"/>
                </a:cubicBezTo>
                <a:cubicBezTo>
                  <a:pt x="18" y="31"/>
                  <a:pt x="18" y="31"/>
                  <a:pt x="18" y="31"/>
                </a:cubicBezTo>
                <a:cubicBezTo>
                  <a:pt x="18" y="31"/>
                  <a:pt x="18" y="30"/>
                  <a:pt x="18" y="30"/>
                </a:cubicBezTo>
                <a:cubicBezTo>
                  <a:pt x="18" y="30"/>
                  <a:pt x="18" y="30"/>
                  <a:pt x="18" y="30"/>
                </a:cubicBezTo>
                <a:cubicBezTo>
                  <a:pt x="19" y="30"/>
                  <a:pt x="19" y="30"/>
                  <a:pt x="19" y="30"/>
                </a:cubicBezTo>
                <a:cubicBezTo>
                  <a:pt x="19" y="30"/>
                  <a:pt x="19" y="30"/>
                  <a:pt x="19" y="30"/>
                </a:cubicBezTo>
                <a:cubicBezTo>
                  <a:pt x="19" y="30"/>
                  <a:pt x="19" y="30"/>
                  <a:pt x="19" y="30"/>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20" y="29"/>
                  <a:pt x="20" y="29"/>
                  <a:pt x="20" y="28"/>
                </a:cubicBezTo>
                <a:cubicBezTo>
                  <a:pt x="20" y="28"/>
                  <a:pt x="20" y="28"/>
                  <a:pt x="20" y="28"/>
                </a:cubicBezTo>
                <a:cubicBezTo>
                  <a:pt x="20" y="28"/>
                  <a:pt x="20" y="28"/>
                  <a:pt x="20" y="28"/>
                </a:cubicBezTo>
                <a:cubicBezTo>
                  <a:pt x="20" y="28"/>
                  <a:pt x="20" y="28"/>
                  <a:pt x="20" y="28"/>
                </a:cubicBezTo>
                <a:cubicBezTo>
                  <a:pt x="21" y="28"/>
                  <a:pt x="21" y="28"/>
                  <a:pt x="21" y="28"/>
                </a:cubicBezTo>
                <a:cubicBezTo>
                  <a:pt x="21" y="28"/>
                  <a:pt x="21" y="28"/>
                  <a:pt x="21" y="28"/>
                </a:cubicBezTo>
                <a:cubicBezTo>
                  <a:pt x="21" y="28"/>
                  <a:pt x="21" y="28"/>
                  <a:pt x="21" y="28"/>
                </a:cubicBezTo>
                <a:cubicBezTo>
                  <a:pt x="21" y="27"/>
                  <a:pt x="21" y="27"/>
                  <a:pt x="21" y="27"/>
                </a:cubicBezTo>
                <a:cubicBezTo>
                  <a:pt x="21" y="27"/>
                  <a:pt x="20" y="27"/>
                  <a:pt x="20" y="27"/>
                </a:cubicBezTo>
                <a:cubicBezTo>
                  <a:pt x="20" y="27"/>
                  <a:pt x="20" y="27"/>
                  <a:pt x="20" y="27"/>
                </a:cubicBezTo>
                <a:cubicBezTo>
                  <a:pt x="20" y="27"/>
                  <a:pt x="20" y="27"/>
                  <a:pt x="20" y="27"/>
                </a:cubicBezTo>
                <a:cubicBezTo>
                  <a:pt x="21" y="27"/>
                  <a:pt x="21" y="27"/>
                  <a:pt x="21" y="27"/>
                </a:cubicBezTo>
                <a:cubicBezTo>
                  <a:pt x="21" y="27"/>
                  <a:pt x="21" y="27"/>
                  <a:pt x="21" y="27"/>
                </a:cubicBezTo>
                <a:cubicBezTo>
                  <a:pt x="21" y="27"/>
                  <a:pt x="21" y="27"/>
                  <a:pt x="21" y="27"/>
                </a:cubicBezTo>
                <a:cubicBezTo>
                  <a:pt x="22" y="27"/>
                  <a:pt x="22" y="27"/>
                  <a:pt x="22" y="26"/>
                </a:cubicBezTo>
                <a:cubicBezTo>
                  <a:pt x="22" y="26"/>
                  <a:pt x="22" y="26"/>
                  <a:pt x="22" y="26"/>
                </a:cubicBezTo>
                <a:cubicBezTo>
                  <a:pt x="23" y="25"/>
                  <a:pt x="23" y="25"/>
                  <a:pt x="23" y="25"/>
                </a:cubicBezTo>
                <a:cubicBezTo>
                  <a:pt x="24" y="25"/>
                  <a:pt x="24" y="25"/>
                  <a:pt x="24" y="25"/>
                </a:cubicBezTo>
                <a:cubicBezTo>
                  <a:pt x="24" y="25"/>
                  <a:pt x="24" y="25"/>
                  <a:pt x="24" y="25"/>
                </a:cubicBezTo>
                <a:cubicBezTo>
                  <a:pt x="24" y="25"/>
                  <a:pt x="24" y="25"/>
                  <a:pt x="24" y="25"/>
                </a:cubicBezTo>
                <a:cubicBezTo>
                  <a:pt x="24" y="25"/>
                  <a:pt x="24" y="24"/>
                  <a:pt x="24" y="24"/>
                </a:cubicBezTo>
                <a:cubicBezTo>
                  <a:pt x="24" y="24"/>
                  <a:pt x="24" y="24"/>
                  <a:pt x="25" y="24"/>
                </a:cubicBezTo>
                <a:cubicBezTo>
                  <a:pt x="25" y="24"/>
                  <a:pt x="25" y="24"/>
                  <a:pt x="25" y="24"/>
                </a:cubicBezTo>
                <a:cubicBezTo>
                  <a:pt x="25" y="24"/>
                  <a:pt x="25" y="24"/>
                  <a:pt x="25" y="23"/>
                </a:cubicBezTo>
                <a:cubicBezTo>
                  <a:pt x="25" y="23"/>
                  <a:pt x="25" y="23"/>
                  <a:pt x="25" y="23"/>
                </a:cubicBezTo>
                <a:cubicBezTo>
                  <a:pt x="25" y="23"/>
                  <a:pt x="25" y="23"/>
                  <a:pt x="25" y="23"/>
                </a:cubicBezTo>
                <a:cubicBezTo>
                  <a:pt x="25" y="23"/>
                  <a:pt x="25" y="22"/>
                  <a:pt x="25" y="22"/>
                </a:cubicBezTo>
                <a:cubicBezTo>
                  <a:pt x="26" y="22"/>
                  <a:pt x="26" y="21"/>
                  <a:pt x="27" y="21"/>
                </a:cubicBezTo>
                <a:cubicBezTo>
                  <a:pt x="27" y="21"/>
                  <a:pt x="27" y="21"/>
                  <a:pt x="27" y="21"/>
                </a:cubicBezTo>
                <a:cubicBezTo>
                  <a:pt x="28" y="21"/>
                  <a:pt x="28" y="21"/>
                  <a:pt x="28" y="21"/>
                </a:cubicBezTo>
                <a:cubicBezTo>
                  <a:pt x="28" y="21"/>
                  <a:pt x="28" y="20"/>
                  <a:pt x="28" y="20"/>
                </a:cubicBezTo>
                <a:cubicBezTo>
                  <a:pt x="28" y="20"/>
                  <a:pt x="28" y="20"/>
                  <a:pt x="28" y="20"/>
                </a:cubicBezTo>
                <a:cubicBezTo>
                  <a:pt x="28" y="20"/>
                  <a:pt x="28" y="20"/>
                  <a:pt x="28" y="20"/>
                </a:cubicBezTo>
                <a:cubicBezTo>
                  <a:pt x="29" y="20"/>
                  <a:pt x="29" y="20"/>
                  <a:pt x="29" y="20"/>
                </a:cubicBezTo>
                <a:cubicBezTo>
                  <a:pt x="29" y="20"/>
                  <a:pt x="29" y="20"/>
                  <a:pt x="29" y="20"/>
                </a:cubicBezTo>
                <a:cubicBezTo>
                  <a:pt x="29" y="20"/>
                  <a:pt x="29" y="20"/>
                  <a:pt x="29" y="20"/>
                </a:cubicBezTo>
                <a:cubicBezTo>
                  <a:pt x="29" y="20"/>
                  <a:pt x="29" y="20"/>
                  <a:pt x="29" y="20"/>
                </a:cubicBezTo>
                <a:cubicBezTo>
                  <a:pt x="29" y="20"/>
                  <a:pt x="29" y="20"/>
                  <a:pt x="30" y="20"/>
                </a:cubicBezTo>
                <a:cubicBezTo>
                  <a:pt x="30" y="19"/>
                  <a:pt x="30" y="19"/>
                  <a:pt x="30" y="19"/>
                </a:cubicBezTo>
                <a:cubicBezTo>
                  <a:pt x="30" y="19"/>
                  <a:pt x="30" y="19"/>
                  <a:pt x="30" y="19"/>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0" y="18"/>
                  <a:pt x="30" y="18"/>
                  <a:pt x="30" y="18"/>
                </a:cubicBezTo>
                <a:cubicBezTo>
                  <a:pt x="31" y="18"/>
                  <a:pt x="31" y="18"/>
                  <a:pt x="31" y="18"/>
                </a:cubicBezTo>
                <a:cubicBezTo>
                  <a:pt x="31" y="18"/>
                  <a:pt x="31" y="17"/>
                  <a:pt x="31" y="17"/>
                </a:cubicBezTo>
                <a:cubicBezTo>
                  <a:pt x="31" y="17"/>
                  <a:pt x="31" y="17"/>
                  <a:pt x="31" y="17"/>
                </a:cubicBezTo>
                <a:cubicBezTo>
                  <a:pt x="31" y="17"/>
                  <a:pt x="31" y="17"/>
                  <a:pt x="31" y="17"/>
                </a:cubicBezTo>
                <a:cubicBezTo>
                  <a:pt x="31" y="17"/>
                  <a:pt x="31" y="17"/>
                  <a:pt x="31" y="17"/>
                </a:cubicBezTo>
                <a:cubicBezTo>
                  <a:pt x="32" y="17"/>
                  <a:pt x="32" y="17"/>
                  <a:pt x="32" y="17"/>
                </a:cubicBezTo>
                <a:cubicBezTo>
                  <a:pt x="32" y="17"/>
                  <a:pt x="32" y="17"/>
                  <a:pt x="32" y="17"/>
                </a:cubicBezTo>
                <a:cubicBezTo>
                  <a:pt x="32" y="17"/>
                  <a:pt x="32" y="17"/>
                  <a:pt x="32" y="17"/>
                </a:cubicBezTo>
                <a:cubicBezTo>
                  <a:pt x="32" y="17"/>
                  <a:pt x="32" y="17"/>
                  <a:pt x="32" y="17"/>
                </a:cubicBezTo>
                <a:cubicBezTo>
                  <a:pt x="32" y="17"/>
                  <a:pt x="32" y="17"/>
                  <a:pt x="32" y="17"/>
                </a:cubicBezTo>
                <a:cubicBezTo>
                  <a:pt x="33" y="17"/>
                  <a:pt x="33" y="17"/>
                  <a:pt x="33" y="16"/>
                </a:cubicBezTo>
                <a:cubicBezTo>
                  <a:pt x="33" y="16"/>
                  <a:pt x="33" y="16"/>
                  <a:pt x="33" y="16"/>
                </a:cubicBezTo>
                <a:cubicBezTo>
                  <a:pt x="33" y="16"/>
                  <a:pt x="33" y="16"/>
                  <a:pt x="33" y="16"/>
                </a:cubicBezTo>
                <a:cubicBezTo>
                  <a:pt x="33" y="16"/>
                  <a:pt x="33" y="16"/>
                  <a:pt x="33" y="16"/>
                </a:cubicBezTo>
                <a:cubicBezTo>
                  <a:pt x="34" y="16"/>
                  <a:pt x="34" y="16"/>
                  <a:pt x="34" y="16"/>
                </a:cubicBezTo>
                <a:cubicBezTo>
                  <a:pt x="34" y="16"/>
                  <a:pt x="34" y="16"/>
                  <a:pt x="34" y="16"/>
                </a:cubicBezTo>
                <a:cubicBezTo>
                  <a:pt x="34" y="16"/>
                  <a:pt x="34" y="16"/>
                  <a:pt x="34" y="16"/>
                </a:cubicBezTo>
                <a:cubicBezTo>
                  <a:pt x="34" y="16"/>
                  <a:pt x="34" y="16"/>
                  <a:pt x="34" y="16"/>
                </a:cubicBezTo>
                <a:cubicBezTo>
                  <a:pt x="35" y="16"/>
                  <a:pt x="35" y="15"/>
                  <a:pt x="35" y="15"/>
                </a:cubicBezTo>
                <a:cubicBezTo>
                  <a:pt x="35" y="15"/>
                  <a:pt x="35" y="15"/>
                  <a:pt x="35" y="15"/>
                </a:cubicBezTo>
                <a:cubicBezTo>
                  <a:pt x="34" y="15"/>
                  <a:pt x="34" y="15"/>
                  <a:pt x="34" y="15"/>
                </a:cubicBezTo>
                <a:cubicBezTo>
                  <a:pt x="33" y="15"/>
                  <a:pt x="33" y="15"/>
                  <a:pt x="33" y="15"/>
                </a:cubicBezTo>
                <a:cubicBezTo>
                  <a:pt x="33" y="15"/>
                  <a:pt x="33" y="15"/>
                  <a:pt x="33" y="15"/>
                </a:cubicBezTo>
                <a:cubicBezTo>
                  <a:pt x="33" y="15"/>
                  <a:pt x="33" y="15"/>
                  <a:pt x="33" y="15"/>
                </a:cubicBezTo>
                <a:cubicBezTo>
                  <a:pt x="33" y="15"/>
                  <a:pt x="33" y="15"/>
                  <a:pt x="32" y="15"/>
                </a:cubicBezTo>
                <a:cubicBezTo>
                  <a:pt x="32" y="15"/>
                  <a:pt x="32" y="15"/>
                  <a:pt x="32" y="15"/>
                </a:cubicBezTo>
                <a:cubicBezTo>
                  <a:pt x="32" y="15"/>
                  <a:pt x="32" y="15"/>
                  <a:pt x="32" y="15"/>
                </a:cubicBezTo>
                <a:cubicBezTo>
                  <a:pt x="32" y="15"/>
                  <a:pt x="32" y="15"/>
                  <a:pt x="32" y="15"/>
                </a:cubicBezTo>
                <a:cubicBezTo>
                  <a:pt x="33" y="15"/>
                  <a:pt x="33" y="15"/>
                  <a:pt x="33" y="15"/>
                </a:cubicBezTo>
                <a:cubicBezTo>
                  <a:pt x="33" y="15"/>
                  <a:pt x="33" y="14"/>
                  <a:pt x="33" y="14"/>
                </a:cubicBezTo>
                <a:cubicBezTo>
                  <a:pt x="33" y="14"/>
                  <a:pt x="33" y="14"/>
                  <a:pt x="33" y="14"/>
                </a:cubicBezTo>
                <a:cubicBezTo>
                  <a:pt x="33" y="14"/>
                  <a:pt x="33" y="14"/>
                  <a:pt x="33" y="14"/>
                </a:cubicBezTo>
                <a:cubicBezTo>
                  <a:pt x="33" y="14"/>
                  <a:pt x="33" y="14"/>
                  <a:pt x="33" y="14"/>
                </a:cubicBezTo>
                <a:cubicBezTo>
                  <a:pt x="34" y="14"/>
                  <a:pt x="34" y="14"/>
                  <a:pt x="34" y="14"/>
                </a:cubicBezTo>
                <a:cubicBezTo>
                  <a:pt x="34" y="14"/>
                  <a:pt x="34" y="14"/>
                  <a:pt x="34" y="14"/>
                </a:cubicBezTo>
                <a:cubicBezTo>
                  <a:pt x="34" y="14"/>
                  <a:pt x="34" y="14"/>
                  <a:pt x="34" y="14"/>
                </a:cubicBezTo>
                <a:cubicBezTo>
                  <a:pt x="34" y="14"/>
                  <a:pt x="34" y="14"/>
                  <a:pt x="34" y="14"/>
                </a:cubicBezTo>
                <a:cubicBezTo>
                  <a:pt x="34" y="14"/>
                  <a:pt x="34" y="14"/>
                  <a:pt x="34" y="14"/>
                </a:cubicBezTo>
                <a:cubicBezTo>
                  <a:pt x="38" y="14"/>
                  <a:pt x="38" y="14"/>
                  <a:pt x="38" y="14"/>
                </a:cubicBezTo>
                <a:cubicBezTo>
                  <a:pt x="38" y="13"/>
                  <a:pt x="38" y="13"/>
                  <a:pt x="38" y="13"/>
                </a:cubicBezTo>
                <a:cubicBezTo>
                  <a:pt x="38" y="13"/>
                  <a:pt x="38"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3"/>
                </a:cubicBezTo>
                <a:cubicBezTo>
                  <a:pt x="39" y="13"/>
                  <a:pt x="39" y="13"/>
                  <a:pt x="39" y="12"/>
                </a:cubicBezTo>
                <a:cubicBezTo>
                  <a:pt x="39" y="12"/>
                  <a:pt x="40" y="12"/>
                  <a:pt x="40" y="12"/>
                </a:cubicBezTo>
                <a:cubicBezTo>
                  <a:pt x="40" y="12"/>
                  <a:pt x="40" y="12"/>
                  <a:pt x="40" y="12"/>
                </a:cubicBezTo>
                <a:cubicBezTo>
                  <a:pt x="40" y="12"/>
                  <a:pt x="40" y="12"/>
                  <a:pt x="40" y="12"/>
                </a:cubicBezTo>
                <a:cubicBezTo>
                  <a:pt x="40" y="12"/>
                  <a:pt x="40" y="12"/>
                  <a:pt x="41" y="12"/>
                </a:cubicBezTo>
                <a:cubicBezTo>
                  <a:pt x="41" y="12"/>
                  <a:pt x="41" y="12"/>
                  <a:pt x="41" y="12"/>
                </a:cubicBezTo>
                <a:cubicBezTo>
                  <a:pt x="41" y="12"/>
                  <a:pt x="41" y="12"/>
                  <a:pt x="41" y="12"/>
                </a:cubicBezTo>
                <a:cubicBezTo>
                  <a:pt x="41" y="12"/>
                  <a:pt x="41" y="12"/>
                  <a:pt x="41" y="12"/>
                </a:cubicBezTo>
                <a:cubicBezTo>
                  <a:pt x="41" y="12"/>
                  <a:pt x="41" y="12"/>
                  <a:pt x="42" y="12"/>
                </a:cubicBezTo>
                <a:cubicBezTo>
                  <a:pt x="42" y="12"/>
                  <a:pt x="42" y="12"/>
                  <a:pt x="42" y="12"/>
                </a:cubicBezTo>
                <a:cubicBezTo>
                  <a:pt x="42" y="12"/>
                  <a:pt x="42" y="11"/>
                  <a:pt x="42" y="11"/>
                </a:cubicBezTo>
                <a:cubicBezTo>
                  <a:pt x="42" y="11"/>
                  <a:pt x="42" y="10"/>
                  <a:pt x="42" y="10"/>
                </a:cubicBezTo>
                <a:cubicBezTo>
                  <a:pt x="42" y="10"/>
                  <a:pt x="42" y="10"/>
                  <a:pt x="42" y="10"/>
                </a:cubicBezTo>
                <a:cubicBezTo>
                  <a:pt x="42" y="10"/>
                  <a:pt x="42" y="10"/>
                  <a:pt x="42" y="10"/>
                </a:cubicBezTo>
                <a:cubicBezTo>
                  <a:pt x="42" y="8"/>
                  <a:pt x="42" y="8"/>
                  <a:pt x="42" y="8"/>
                </a:cubicBezTo>
                <a:cubicBezTo>
                  <a:pt x="41" y="8"/>
                  <a:pt x="41" y="8"/>
                  <a:pt x="41" y="8"/>
                </a:cubicBezTo>
                <a:cubicBezTo>
                  <a:pt x="41" y="8"/>
                  <a:pt x="41" y="8"/>
                  <a:pt x="41" y="8"/>
                </a:cubicBezTo>
                <a:cubicBezTo>
                  <a:pt x="41" y="8"/>
                  <a:pt x="40" y="8"/>
                  <a:pt x="40" y="8"/>
                </a:cubicBezTo>
                <a:cubicBezTo>
                  <a:pt x="40" y="8"/>
                  <a:pt x="40" y="8"/>
                  <a:pt x="40" y="8"/>
                </a:cubicBezTo>
                <a:cubicBezTo>
                  <a:pt x="40" y="8"/>
                  <a:pt x="40" y="8"/>
                  <a:pt x="40" y="8"/>
                </a:cubicBezTo>
                <a:cubicBezTo>
                  <a:pt x="40" y="8"/>
                  <a:pt x="40" y="8"/>
                  <a:pt x="40" y="8"/>
                </a:cubicBezTo>
                <a:cubicBezTo>
                  <a:pt x="40" y="8"/>
                  <a:pt x="40" y="8"/>
                  <a:pt x="39" y="8"/>
                </a:cubicBezTo>
                <a:cubicBezTo>
                  <a:pt x="40" y="8"/>
                  <a:pt x="40" y="8"/>
                  <a:pt x="40" y="8"/>
                </a:cubicBezTo>
                <a:cubicBezTo>
                  <a:pt x="40" y="8"/>
                  <a:pt x="40" y="8"/>
                  <a:pt x="40" y="8"/>
                </a:cubicBezTo>
                <a:cubicBezTo>
                  <a:pt x="40" y="8"/>
                  <a:pt x="40" y="8"/>
                  <a:pt x="40" y="8"/>
                </a:cubicBezTo>
                <a:cubicBezTo>
                  <a:pt x="40" y="7"/>
                  <a:pt x="40" y="7"/>
                  <a:pt x="40" y="7"/>
                </a:cubicBezTo>
                <a:cubicBezTo>
                  <a:pt x="40" y="7"/>
                  <a:pt x="40" y="7"/>
                  <a:pt x="40" y="7"/>
                </a:cubicBezTo>
                <a:cubicBezTo>
                  <a:pt x="40" y="7"/>
                  <a:pt x="40" y="7"/>
                  <a:pt x="39" y="7"/>
                </a:cubicBezTo>
                <a:cubicBezTo>
                  <a:pt x="39" y="7"/>
                  <a:pt x="39" y="7"/>
                  <a:pt x="39" y="7"/>
                </a:cubicBezTo>
                <a:cubicBezTo>
                  <a:pt x="37" y="7"/>
                  <a:pt x="37" y="7"/>
                  <a:pt x="37" y="7"/>
                </a:cubicBezTo>
                <a:cubicBezTo>
                  <a:pt x="37" y="7"/>
                  <a:pt x="37" y="7"/>
                  <a:pt x="37" y="7"/>
                </a:cubicBezTo>
                <a:cubicBezTo>
                  <a:pt x="37" y="7"/>
                  <a:pt x="36" y="8"/>
                  <a:pt x="36" y="8"/>
                </a:cubicBezTo>
                <a:cubicBezTo>
                  <a:pt x="36" y="8"/>
                  <a:pt x="36" y="8"/>
                  <a:pt x="36" y="8"/>
                </a:cubicBezTo>
                <a:cubicBezTo>
                  <a:pt x="36" y="8"/>
                  <a:pt x="36" y="8"/>
                  <a:pt x="36" y="8"/>
                </a:cubicBezTo>
                <a:cubicBezTo>
                  <a:pt x="36" y="8"/>
                  <a:pt x="35" y="8"/>
                  <a:pt x="35" y="8"/>
                </a:cubicBezTo>
                <a:cubicBezTo>
                  <a:pt x="34" y="8"/>
                  <a:pt x="34" y="8"/>
                  <a:pt x="34" y="8"/>
                </a:cubicBezTo>
                <a:cubicBezTo>
                  <a:pt x="34" y="8"/>
                  <a:pt x="34" y="8"/>
                  <a:pt x="34" y="8"/>
                </a:cubicBezTo>
                <a:cubicBezTo>
                  <a:pt x="34" y="8"/>
                  <a:pt x="34" y="8"/>
                  <a:pt x="34" y="8"/>
                </a:cubicBezTo>
                <a:cubicBezTo>
                  <a:pt x="34" y="9"/>
                  <a:pt x="34" y="9"/>
                  <a:pt x="34" y="9"/>
                </a:cubicBezTo>
                <a:cubicBezTo>
                  <a:pt x="34" y="9"/>
                  <a:pt x="34" y="9"/>
                  <a:pt x="34" y="9"/>
                </a:cubicBezTo>
                <a:cubicBezTo>
                  <a:pt x="34" y="9"/>
                  <a:pt x="34" y="10"/>
                  <a:pt x="34" y="10"/>
                </a:cubicBezTo>
                <a:cubicBezTo>
                  <a:pt x="34" y="10"/>
                  <a:pt x="34" y="10"/>
                  <a:pt x="34" y="10"/>
                </a:cubicBezTo>
                <a:cubicBezTo>
                  <a:pt x="34" y="10"/>
                  <a:pt x="34" y="10"/>
                  <a:pt x="34" y="10"/>
                </a:cubicBezTo>
                <a:cubicBezTo>
                  <a:pt x="33" y="10"/>
                  <a:pt x="33" y="10"/>
                  <a:pt x="33" y="10"/>
                </a:cubicBezTo>
                <a:cubicBezTo>
                  <a:pt x="33" y="10"/>
                  <a:pt x="33" y="10"/>
                  <a:pt x="33" y="10"/>
                </a:cubicBezTo>
                <a:cubicBezTo>
                  <a:pt x="33" y="10"/>
                  <a:pt x="33" y="11"/>
                  <a:pt x="32" y="11"/>
                </a:cubicBezTo>
                <a:cubicBezTo>
                  <a:pt x="32" y="11"/>
                  <a:pt x="32" y="11"/>
                  <a:pt x="32" y="11"/>
                </a:cubicBezTo>
                <a:cubicBezTo>
                  <a:pt x="32" y="11"/>
                  <a:pt x="32" y="11"/>
                  <a:pt x="31" y="11"/>
                </a:cubicBezTo>
                <a:cubicBezTo>
                  <a:pt x="31" y="11"/>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2"/>
                </a:cubicBezTo>
                <a:cubicBezTo>
                  <a:pt x="31" y="12"/>
                  <a:pt x="31" y="12"/>
                  <a:pt x="31" y="11"/>
                </a:cubicBezTo>
                <a:cubicBezTo>
                  <a:pt x="31" y="11"/>
                  <a:pt x="31" y="11"/>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10"/>
                  <a:pt x="31" y="10"/>
                  <a:pt x="31" y="10"/>
                </a:cubicBezTo>
                <a:cubicBezTo>
                  <a:pt x="31" y="9"/>
                  <a:pt x="31" y="9"/>
                  <a:pt x="31" y="9"/>
                </a:cubicBezTo>
                <a:cubicBezTo>
                  <a:pt x="31" y="9"/>
                  <a:pt x="31" y="9"/>
                  <a:pt x="31" y="9"/>
                </a:cubicBezTo>
                <a:cubicBezTo>
                  <a:pt x="31" y="9"/>
                  <a:pt x="32" y="9"/>
                  <a:pt x="32" y="9"/>
                </a:cubicBezTo>
                <a:cubicBezTo>
                  <a:pt x="32" y="9"/>
                  <a:pt x="32" y="9"/>
                  <a:pt x="32" y="9"/>
                </a:cubicBezTo>
                <a:cubicBezTo>
                  <a:pt x="32" y="8"/>
                  <a:pt x="32" y="8"/>
                  <a:pt x="32" y="8"/>
                </a:cubicBezTo>
                <a:cubicBezTo>
                  <a:pt x="32" y="8"/>
                  <a:pt x="32" y="8"/>
                  <a:pt x="32" y="8"/>
                </a:cubicBezTo>
                <a:cubicBezTo>
                  <a:pt x="32" y="8"/>
                  <a:pt x="32" y="8"/>
                  <a:pt x="32" y="7"/>
                </a:cubicBezTo>
                <a:cubicBezTo>
                  <a:pt x="32" y="7"/>
                  <a:pt x="32" y="7"/>
                  <a:pt x="32" y="7"/>
                </a:cubicBezTo>
                <a:cubicBezTo>
                  <a:pt x="32" y="8"/>
                  <a:pt x="32" y="8"/>
                  <a:pt x="32" y="8"/>
                </a:cubicBezTo>
                <a:cubicBezTo>
                  <a:pt x="32" y="7"/>
                  <a:pt x="32" y="7"/>
                  <a:pt x="32" y="7"/>
                </a:cubicBezTo>
                <a:cubicBezTo>
                  <a:pt x="32" y="7"/>
                  <a:pt x="32" y="7"/>
                  <a:pt x="32" y="7"/>
                </a:cubicBezTo>
                <a:cubicBezTo>
                  <a:pt x="32" y="7"/>
                  <a:pt x="32" y="7"/>
                  <a:pt x="32" y="7"/>
                </a:cubicBezTo>
                <a:cubicBezTo>
                  <a:pt x="32" y="7"/>
                  <a:pt x="32" y="7"/>
                  <a:pt x="32" y="7"/>
                </a:cubicBezTo>
                <a:cubicBezTo>
                  <a:pt x="34" y="7"/>
                  <a:pt x="34" y="7"/>
                  <a:pt x="34" y="7"/>
                </a:cubicBezTo>
                <a:cubicBezTo>
                  <a:pt x="34" y="7"/>
                  <a:pt x="34" y="7"/>
                  <a:pt x="34" y="7"/>
                </a:cubicBezTo>
                <a:cubicBezTo>
                  <a:pt x="34" y="7"/>
                  <a:pt x="34" y="7"/>
                  <a:pt x="34" y="7"/>
                </a:cubicBezTo>
                <a:cubicBezTo>
                  <a:pt x="34" y="7"/>
                  <a:pt x="34" y="7"/>
                  <a:pt x="34" y="7"/>
                </a:cubicBezTo>
                <a:cubicBezTo>
                  <a:pt x="34" y="7"/>
                  <a:pt x="34" y="6"/>
                  <a:pt x="34" y="6"/>
                </a:cubicBezTo>
                <a:cubicBezTo>
                  <a:pt x="34" y="6"/>
                  <a:pt x="35" y="6"/>
                  <a:pt x="35" y="6"/>
                </a:cubicBezTo>
                <a:cubicBezTo>
                  <a:pt x="35" y="6"/>
                  <a:pt x="35" y="6"/>
                  <a:pt x="35"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6" y="6"/>
                </a:cubicBezTo>
                <a:cubicBezTo>
                  <a:pt x="36" y="6"/>
                  <a:pt x="36" y="6"/>
                  <a:pt x="37" y="5"/>
                </a:cubicBezTo>
                <a:cubicBezTo>
                  <a:pt x="37" y="5"/>
                  <a:pt x="37" y="5"/>
                  <a:pt x="37" y="4"/>
                </a:cubicBezTo>
                <a:cubicBezTo>
                  <a:pt x="37" y="4"/>
                  <a:pt x="37" y="4"/>
                  <a:pt x="37" y="4"/>
                </a:cubicBezTo>
                <a:cubicBezTo>
                  <a:pt x="41" y="3"/>
                  <a:pt x="45" y="2"/>
                  <a:pt x="49" y="1"/>
                </a:cubicBezTo>
                <a:cubicBezTo>
                  <a:pt x="49" y="1"/>
                  <a:pt x="49" y="1"/>
                  <a:pt x="49" y="1"/>
                </a:cubicBezTo>
                <a:cubicBezTo>
                  <a:pt x="49" y="1"/>
                  <a:pt x="49" y="1"/>
                  <a:pt x="49" y="1"/>
                </a:cubicBezTo>
                <a:cubicBezTo>
                  <a:pt x="49" y="1"/>
                  <a:pt x="49" y="1"/>
                  <a:pt x="49" y="2"/>
                </a:cubicBezTo>
                <a:cubicBezTo>
                  <a:pt x="50" y="2"/>
                  <a:pt x="50" y="2"/>
                  <a:pt x="50" y="2"/>
                </a:cubicBezTo>
                <a:cubicBezTo>
                  <a:pt x="50" y="3"/>
                  <a:pt x="50" y="3"/>
                  <a:pt x="50" y="3"/>
                </a:cubicBezTo>
                <a:cubicBezTo>
                  <a:pt x="50" y="3"/>
                  <a:pt x="50" y="3"/>
                  <a:pt x="50" y="4"/>
                </a:cubicBezTo>
                <a:cubicBezTo>
                  <a:pt x="50" y="4"/>
                  <a:pt x="50" y="4"/>
                  <a:pt x="50" y="4"/>
                </a:cubicBezTo>
                <a:cubicBezTo>
                  <a:pt x="49" y="4"/>
                  <a:pt x="49" y="4"/>
                  <a:pt x="49" y="4"/>
                </a:cubicBezTo>
                <a:cubicBezTo>
                  <a:pt x="49" y="4"/>
                  <a:pt x="49" y="4"/>
                  <a:pt x="49" y="4"/>
                </a:cubicBezTo>
                <a:cubicBezTo>
                  <a:pt x="49" y="5"/>
                  <a:pt x="49" y="5"/>
                  <a:pt x="48" y="5"/>
                </a:cubicBezTo>
                <a:cubicBezTo>
                  <a:pt x="48" y="5"/>
                  <a:pt x="48" y="5"/>
                  <a:pt x="48" y="5"/>
                </a:cubicBezTo>
                <a:cubicBezTo>
                  <a:pt x="48" y="6"/>
                  <a:pt x="48" y="6"/>
                  <a:pt x="48" y="6"/>
                </a:cubicBezTo>
                <a:cubicBezTo>
                  <a:pt x="48" y="6"/>
                  <a:pt x="48" y="6"/>
                  <a:pt x="48" y="6"/>
                </a:cubicBezTo>
                <a:cubicBezTo>
                  <a:pt x="48" y="6"/>
                  <a:pt x="48" y="6"/>
                  <a:pt x="48" y="6"/>
                </a:cubicBezTo>
                <a:cubicBezTo>
                  <a:pt x="48" y="7"/>
                  <a:pt x="49" y="7"/>
                  <a:pt x="49" y="7"/>
                </a:cubicBezTo>
                <a:cubicBezTo>
                  <a:pt x="49" y="7"/>
                  <a:pt x="49" y="8"/>
                  <a:pt x="50" y="8"/>
                </a:cubicBezTo>
                <a:cubicBezTo>
                  <a:pt x="50" y="8"/>
                  <a:pt x="50" y="8"/>
                  <a:pt x="50" y="8"/>
                </a:cubicBezTo>
                <a:cubicBezTo>
                  <a:pt x="52" y="8"/>
                  <a:pt x="52" y="8"/>
                  <a:pt x="52" y="8"/>
                </a:cubicBezTo>
                <a:cubicBezTo>
                  <a:pt x="52" y="8"/>
                  <a:pt x="52" y="8"/>
                  <a:pt x="52" y="8"/>
                </a:cubicBezTo>
                <a:cubicBezTo>
                  <a:pt x="52" y="8"/>
                  <a:pt x="52" y="8"/>
                  <a:pt x="52" y="8"/>
                </a:cubicBezTo>
                <a:cubicBezTo>
                  <a:pt x="53" y="8"/>
                  <a:pt x="53" y="8"/>
                  <a:pt x="53" y="7"/>
                </a:cubicBezTo>
                <a:cubicBezTo>
                  <a:pt x="53" y="7"/>
                  <a:pt x="53" y="7"/>
                  <a:pt x="53" y="7"/>
                </a:cubicBezTo>
                <a:cubicBezTo>
                  <a:pt x="53" y="7"/>
                  <a:pt x="53" y="7"/>
                  <a:pt x="53" y="7"/>
                </a:cubicBezTo>
                <a:cubicBezTo>
                  <a:pt x="53" y="6"/>
                  <a:pt x="53" y="6"/>
                  <a:pt x="53" y="6"/>
                </a:cubicBezTo>
                <a:cubicBezTo>
                  <a:pt x="53" y="6"/>
                  <a:pt x="53" y="6"/>
                  <a:pt x="53" y="6"/>
                </a:cubicBezTo>
                <a:cubicBezTo>
                  <a:pt x="53" y="6"/>
                  <a:pt x="53" y="6"/>
                  <a:pt x="53" y="6"/>
                </a:cubicBezTo>
                <a:cubicBezTo>
                  <a:pt x="53" y="6"/>
                  <a:pt x="54" y="6"/>
                  <a:pt x="54" y="6"/>
                </a:cubicBezTo>
                <a:cubicBezTo>
                  <a:pt x="54" y="6"/>
                  <a:pt x="54" y="6"/>
                  <a:pt x="54" y="6"/>
                </a:cubicBezTo>
                <a:cubicBezTo>
                  <a:pt x="54" y="6"/>
                  <a:pt x="54" y="6"/>
                  <a:pt x="54" y="6"/>
                </a:cubicBezTo>
                <a:cubicBezTo>
                  <a:pt x="55" y="6"/>
                  <a:pt x="55" y="6"/>
                  <a:pt x="55" y="6"/>
                </a:cubicBezTo>
                <a:cubicBezTo>
                  <a:pt x="55" y="6"/>
                  <a:pt x="56" y="6"/>
                  <a:pt x="56" y="5"/>
                </a:cubicBezTo>
                <a:cubicBezTo>
                  <a:pt x="56" y="5"/>
                  <a:pt x="56" y="5"/>
                  <a:pt x="56" y="5"/>
                </a:cubicBezTo>
                <a:cubicBezTo>
                  <a:pt x="56" y="5"/>
                  <a:pt x="56" y="5"/>
                  <a:pt x="56" y="5"/>
                </a:cubicBezTo>
                <a:cubicBezTo>
                  <a:pt x="56" y="5"/>
                  <a:pt x="56" y="5"/>
                  <a:pt x="56" y="5"/>
                </a:cubicBezTo>
                <a:cubicBezTo>
                  <a:pt x="56" y="5"/>
                  <a:pt x="56" y="5"/>
                  <a:pt x="57" y="5"/>
                </a:cubicBezTo>
                <a:cubicBezTo>
                  <a:pt x="57" y="5"/>
                  <a:pt x="57" y="5"/>
                  <a:pt x="57" y="4"/>
                </a:cubicBezTo>
                <a:cubicBezTo>
                  <a:pt x="57" y="4"/>
                  <a:pt x="57" y="4"/>
                  <a:pt x="57" y="4"/>
                </a:cubicBezTo>
                <a:cubicBezTo>
                  <a:pt x="58" y="4"/>
                  <a:pt x="58" y="4"/>
                  <a:pt x="58" y="4"/>
                </a:cubicBezTo>
                <a:cubicBezTo>
                  <a:pt x="58" y="4"/>
                  <a:pt x="58" y="4"/>
                  <a:pt x="58" y="4"/>
                </a:cubicBezTo>
                <a:cubicBezTo>
                  <a:pt x="58" y="4"/>
                  <a:pt x="59" y="4"/>
                  <a:pt x="59" y="4"/>
                </a:cubicBezTo>
                <a:cubicBezTo>
                  <a:pt x="59" y="4"/>
                  <a:pt x="59" y="4"/>
                  <a:pt x="59" y="4"/>
                </a:cubicBezTo>
                <a:cubicBezTo>
                  <a:pt x="59" y="4"/>
                  <a:pt x="59" y="4"/>
                  <a:pt x="59" y="4"/>
                </a:cubicBezTo>
                <a:cubicBezTo>
                  <a:pt x="59" y="4"/>
                  <a:pt x="59" y="4"/>
                  <a:pt x="59" y="4"/>
                </a:cubicBezTo>
                <a:cubicBezTo>
                  <a:pt x="59" y="4"/>
                  <a:pt x="59" y="4"/>
                  <a:pt x="59" y="4"/>
                </a:cubicBezTo>
                <a:cubicBezTo>
                  <a:pt x="59" y="3"/>
                  <a:pt x="59" y="3"/>
                  <a:pt x="59" y="3"/>
                </a:cubicBezTo>
                <a:cubicBezTo>
                  <a:pt x="59" y="3"/>
                  <a:pt x="59" y="3"/>
                  <a:pt x="59" y="3"/>
                </a:cubicBezTo>
                <a:cubicBezTo>
                  <a:pt x="59" y="3"/>
                  <a:pt x="59" y="3"/>
                  <a:pt x="59" y="3"/>
                </a:cubicBezTo>
                <a:cubicBezTo>
                  <a:pt x="59" y="2"/>
                  <a:pt x="59" y="2"/>
                  <a:pt x="59" y="2"/>
                </a:cubicBezTo>
                <a:cubicBezTo>
                  <a:pt x="59" y="2"/>
                  <a:pt x="59" y="2"/>
                  <a:pt x="60" y="1"/>
                </a:cubicBezTo>
                <a:cubicBezTo>
                  <a:pt x="60" y="1"/>
                  <a:pt x="60" y="1"/>
                  <a:pt x="60" y="1"/>
                </a:cubicBezTo>
                <a:cubicBezTo>
                  <a:pt x="60" y="1"/>
                  <a:pt x="60" y="1"/>
                  <a:pt x="60" y="1"/>
                </a:cubicBezTo>
                <a:cubicBezTo>
                  <a:pt x="60" y="0"/>
                  <a:pt x="60" y="0"/>
                  <a:pt x="60" y="0"/>
                </a:cubicBezTo>
                <a:cubicBezTo>
                  <a:pt x="68" y="1"/>
                  <a:pt x="75" y="3"/>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6"/>
                  <a:pt x="82" y="6"/>
                  <a:pt x="82" y="6"/>
                </a:cubicBezTo>
                <a:cubicBezTo>
                  <a:pt x="82" y="7"/>
                  <a:pt x="82" y="7"/>
                  <a:pt x="82" y="7"/>
                </a:cubicBezTo>
                <a:cubicBezTo>
                  <a:pt x="82" y="7"/>
                  <a:pt x="82" y="7"/>
                  <a:pt x="82" y="7"/>
                </a:cubicBezTo>
                <a:cubicBezTo>
                  <a:pt x="82" y="7"/>
                  <a:pt x="82" y="7"/>
                  <a:pt x="82" y="7"/>
                </a:cubicBezTo>
                <a:cubicBezTo>
                  <a:pt x="82" y="7"/>
                  <a:pt x="82" y="7"/>
                  <a:pt x="82" y="7"/>
                </a:cubicBezTo>
                <a:cubicBezTo>
                  <a:pt x="82" y="7"/>
                  <a:pt x="82" y="7"/>
                  <a:pt x="82" y="7"/>
                </a:cubicBezTo>
                <a:cubicBezTo>
                  <a:pt x="82" y="8"/>
                  <a:pt x="82" y="8"/>
                  <a:pt x="82" y="8"/>
                </a:cubicBezTo>
                <a:cubicBezTo>
                  <a:pt x="82" y="8"/>
                  <a:pt x="82" y="8"/>
                  <a:pt x="82" y="8"/>
                </a:cubicBezTo>
                <a:cubicBezTo>
                  <a:pt x="82" y="8"/>
                  <a:pt x="82" y="9"/>
                  <a:pt x="82" y="9"/>
                </a:cubicBezTo>
                <a:cubicBezTo>
                  <a:pt x="82" y="9"/>
                  <a:pt x="82" y="9"/>
                  <a:pt x="82" y="9"/>
                </a:cubicBezTo>
                <a:cubicBezTo>
                  <a:pt x="83" y="9"/>
                  <a:pt x="83" y="10"/>
                  <a:pt x="83" y="10"/>
                </a:cubicBezTo>
                <a:cubicBezTo>
                  <a:pt x="83" y="10"/>
                  <a:pt x="83" y="10"/>
                  <a:pt x="83" y="10"/>
                </a:cubicBezTo>
                <a:cubicBezTo>
                  <a:pt x="83" y="10"/>
                  <a:pt x="83" y="10"/>
                  <a:pt x="83" y="10"/>
                </a:cubicBezTo>
                <a:cubicBezTo>
                  <a:pt x="83" y="10"/>
                  <a:pt x="83" y="10"/>
                  <a:pt x="83" y="10"/>
                </a:cubicBezTo>
                <a:cubicBezTo>
                  <a:pt x="83" y="10"/>
                  <a:pt x="83" y="10"/>
                  <a:pt x="83" y="10"/>
                </a:cubicBezTo>
                <a:cubicBezTo>
                  <a:pt x="83" y="11"/>
                  <a:pt x="83" y="11"/>
                  <a:pt x="83" y="11"/>
                </a:cubicBezTo>
                <a:cubicBezTo>
                  <a:pt x="83" y="10"/>
                  <a:pt x="83" y="10"/>
                  <a:pt x="83" y="10"/>
                </a:cubicBezTo>
                <a:cubicBezTo>
                  <a:pt x="81" y="10"/>
                  <a:pt x="81" y="10"/>
                  <a:pt x="81" y="10"/>
                </a:cubicBezTo>
                <a:cubicBezTo>
                  <a:pt x="81" y="10"/>
                  <a:pt x="81" y="10"/>
                  <a:pt x="81" y="10"/>
                </a:cubicBezTo>
                <a:cubicBezTo>
                  <a:pt x="81" y="10"/>
                  <a:pt x="81" y="10"/>
                  <a:pt x="81" y="10"/>
                </a:cubicBezTo>
                <a:cubicBezTo>
                  <a:pt x="81" y="10"/>
                  <a:pt x="81" y="11"/>
                  <a:pt x="81" y="11"/>
                </a:cubicBezTo>
                <a:cubicBezTo>
                  <a:pt x="81" y="11"/>
                  <a:pt x="81" y="11"/>
                  <a:pt x="81" y="11"/>
                </a:cubicBezTo>
                <a:cubicBezTo>
                  <a:pt x="81" y="11"/>
                  <a:pt x="81" y="11"/>
                  <a:pt x="81" y="11"/>
                </a:cubicBezTo>
                <a:cubicBezTo>
                  <a:pt x="80" y="11"/>
                  <a:pt x="80" y="11"/>
                  <a:pt x="80" y="11"/>
                </a:cubicBezTo>
                <a:cubicBezTo>
                  <a:pt x="80" y="11"/>
                  <a:pt x="80" y="11"/>
                  <a:pt x="80" y="11"/>
                </a:cubicBezTo>
                <a:cubicBezTo>
                  <a:pt x="80" y="11"/>
                  <a:pt x="80" y="11"/>
                  <a:pt x="80" y="11"/>
                </a:cubicBezTo>
                <a:cubicBezTo>
                  <a:pt x="79" y="11"/>
                  <a:pt x="79" y="11"/>
                  <a:pt x="79" y="11"/>
                </a:cubicBezTo>
                <a:cubicBezTo>
                  <a:pt x="79" y="11"/>
                  <a:pt x="79" y="11"/>
                  <a:pt x="79" y="11"/>
                </a:cubicBezTo>
                <a:cubicBezTo>
                  <a:pt x="79" y="11"/>
                  <a:pt x="79" y="11"/>
                  <a:pt x="79" y="11"/>
                </a:cubicBezTo>
                <a:cubicBezTo>
                  <a:pt x="79" y="11"/>
                  <a:pt x="79" y="11"/>
                  <a:pt x="79" y="11"/>
                </a:cubicBezTo>
                <a:cubicBezTo>
                  <a:pt x="78" y="11"/>
                  <a:pt x="78" y="11"/>
                  <a:pt x="78" y="12"/>
                </a:cubicBezTo>
                <a:cubicBezTo>
                  <a:pt x="77" y="12"/>
                  <a:pt x="77" y="12"/>
                  <a:pt x="77" y="13"/>
                </a:cubicBezTo>
                <a:cubicBezTo>
                  <a:pt x="77" y="13"/>
                  <a:pt x="77" y="13"/>
                  <a:pt x="77" y="13"/>
                </a:cubicBezTo>
                <a:cubicBezTo>
                  <a:pt x="77" y="13"/>
                  <a:pt x="77" y="13"/>
                  <a:pt x="77" y="13"/>
                </a:cubicBezTo>
                <a:cubicBezTo>
                  <a:pt x="77" y="13"/>
                  <a:pt x="76" y="13"/>
                  <a:pt x="76" y="14"/>
                </a:cubicBezTo>
                <a:cubicBezTo>
                  <a:pt x="76" y="14"/>
                  <a:pt x="76" y="14"/>
                  <a:pt x="76" y="14"/>
                </a:cubicBezTo>
                <a:cubicBezTo>
                  <a:pt x="76" y="14"/>
                  <a:pt x="76" y="14"/>
                  <a:pt x="76" y="14"/>
                </a:cubicBezTo>
                <a:cubicBezTo>
                  <a:pt x="77" y="15"/>
                  <a:pt x="77" y="16"/>
                  <a:pt x="78" y="16"/>
                </a:cubicBezTo>
                <a:cubicBezTo>
                  <a:pt x="78" y="16"/>
                  <a:pt x="78" y="17"/>
                  <a:pt x="79" y="17"/>
                </a:cubicBezTo>
                <a:cubicBezTo>
                  <a:pt x="79" y="18"/>
                  <a:pt x="80" y="19"/>
                  <a:pt x="80" y="20"/>
                </a:cubicBezTo>
                <a:cubicBezTo>
                  <a:pt x="80" y="20"/>
                  <a:pt x="80" y="20"/>
                  <a:pt x="80" y="20"/>
                </a:cubicBezTo>
                <a:cubicBezTo>
                  <a:pt x="81" y="20"/>
                  <a:pt x="81" y="20"/>
                  <a:pt x="81" y="20"/>
                </a:cubicBezTo>
                <a:cubicBezTo>
                  <a:pt x="81" y="20"/>
                  <a:pt x="81" y="20"/>
                  <a:pt x="81" y="19"/>
                </a:cubicBezTo>
                <a:cubicBezTo>
                  <a:pt x="81" y="19"/>
                  <a:pt x="81" y="19"/>
                  <a:pt x="81" y="19"/>
                </a:cubicBezTo>
                <a:cubicBezTo>
                  <a:pt x="81" y="19"/>
                  <a:pt x="81" y="19"/>
                  <a:pt x="81" y="19"/>
                </a:cubicBezTo>
                <a:cubicBezTo>
                  <a:pt x="81" y="19"/>
                  <a:pt x="81" y="19"/>
                  <a:pt x="81" y="19"/>
                </a:cubicBezTo>
                <a:cubicBezTo>
                  <a:pt x="83" y="19"/>
                  <a:pt x="83" y="19"/>
                  <a:pt x="83" y="19"/>
                </a:cubicBezTo>
                <a:cubicBezTo>
                  <a:pt x="83" y="19"/>
                  <a:pt x="83" y="19"/>
                  <a:pt x="83" y="19"/>
                </a:cubicBezTo>
                <a:cubicBezTo>
                  <a:pt x="83" y="19"/>
                  <a:pt x="83" y="19"/>
                  <a:pt x="83" y="19"/>
                </a:cubicBezTo>
                <a:cubicBezTo>
                  <a:pt x="83" y="19"/>
                  <a:pt x="83" y="19"/>
                  <a:pt x="83" y="18"/>
                </a:cubicBezTo>
                <a:cubicBezTo>
                  <a:pt x="83" y="18"/>
                  <a:pt x="84" y="18"/>
                  <a:pt x="84" y="18"/>
                </a:cubicBezTo>
                <a:cubicBezTo>
                  <a:pt x="84" y="18"/>
                  <a:pt x="84" y="18"/>
                  <a:pt x="84" y="18"/>
                </a:cubicBezTo>
                <a:cubicBezTo>
                  <a:pt x="84" y="18"/>
                  <a:pt x="84" y="18"/>
                  <a:pt x="84" y="19"/>
                </a:cubicBezTo>
                <a:cubicBezTo>
                  <a:pt x="84" y="19"/>
                  <a:pt x="84" y="19"/>
                  <a:pt x="84" y="19"/>
                </a:cubicBezTo>
                <a:cubicBezTo>
                  <a:pt x="84" y="19"/>
                  <a:pt x="85" y="19"/>
                  <a:pt x="85" y="19"/>
                </a:cubicBezTo>
                <a:cubicBezTo>
                  <a:pt x="85" y="19"/>
                  <a:pt x="85" y="19"/>
                  <a:pt x="85" y="19"/>
                </a:cubicBezTo>
                <a:cubicBezTo>
                  <a:pt x="85" y="19"/>
                  <a:pt x="85" y="19"/>
                  <a:pt x="85" y="19"/>
                </a:cubicBezTo>
                <a:cubicBezTo>
                  <a:pt x="85" y="19"/>
                  <a:pt x="85" y="19"/>
                  <a:pt x="85" y="19"/>
                </a:cubicBezTo>
                <a:cubicBezTo>
                  <a:pt x="85" y="19"/>
                  <a:pt x="86" y="19"/>
                  <a:pt x="86" y="19"/>
                </a:cubicBezTo>
                <a:cubicBezTo>
                  <a:pt x="86" y="19"/>
                  <a:pt x="86" y="19"/>
                  <a:pt x="86" y="20"/>
                </a:cubicBezTo>
                <a:cubicBezTo>
                  <a:pt x="86" y="20"/>
                  <a:pt x="86" y="20"/>
                  <a:pt x="86" y="20"/>
                </a:cubicBezTo>
                <a:cubicBezTo>
                  <a:pt x="86" y="20"/>
                  <a:pt x="86" y="20"/>
                  <a:pt x="86" y="20"/>
                </a:cubicBezTo>
                <a:cubicBezTo>
                  <a:pt x="87" y="20"/>
                  <a:pt x="87" y="20"/>
                  <a:pt x="87" y="20"/>
                </a:cubicBezTo>
                <a:cubicBezTo>
                  <a:pt x="87" y="20"/>
                  <a:pt x="87" y="20"/>
                  <a:pt x="87" y="20"/>
                </a:cubicBezTo>
                <a:cubicBezTo>
                  <a:pt x="87" y="20"/>
                  <a:pt x="87" y="20"/>
                  <a:pt x="87" y="20"/>
                </a:cubicBezTo>
                <a:cubicBezTo>
                  <a:pt x="87" y="20"/>
                  <a:pt x="87" y="20"/>
                  <a:pt x="87" y="20"/>
                </a:cubicBezTo>
                <a:cubicBezTo>
                  <a:pt x="88" y="20"/>
                  <a:pt x="88" y="20"/>
                  <a:pt x="88" y="21"/>
                </a:cubicBezTo>
                <a:cubicBezTo>
                  <a:pt x="88" y="21"/>
                  <a:pt x="88" y="21"/>
                  <a:pt x="88" y="21"/>
                </a:cubicBezTo>
                <a:cubicBezTo>
                  <a:pt x="88" y="23"/>
                  <a:pt x="88" y="23"/>
                  <a:pt x="88" y="23"/>
                </a:cubicBezTo>
                <a:cubicBezTo>
                  <a:pt x="89" y="23"/>
                  <a:pt x="89" y="23"/>
                  <a:pt x="89" y="23"/>
                </a:cubicBezTo>
                <a:cubicBezTo>
                  <a:pt x="89" y="23"/>
                  <a:pt x="89" y="23"/>
                  <a:pt x="89" y="23"/>
                </a:cubicBezTo>
                <a:cubicBezTo>
                  <a:pt x="89" y="23"/>
                  <a:pt x="89" y="23"/>
                  <a:pt x="89" y="23"/>
                </a:cubicBezTo>
                <a:cubicBezTo>
                  <a:pt x="89" y="23"/>
                  <a:pt x="89" y="23"/>
                  <a:pt x="89" y="23"/>
                </a:cubicBezTo>
                <a:cubicBezTo>
                  <a:pt x="89" y="24"/>
                  <a:pt x="89" y="24"/>
                  <a:pt x="89" y="24"/>
                </a:cubicBezTo>
                <a:cubicBezTo>
                  <a:pt x="90" y="24"/>
                  <a:pt x="90" y="24"/>
                  <a:pt x="90" y="24"/>
                </a:cubicBezTo>
                <a:cubicBezTo>
                  <a:pt x="90" y="23"/>
                  <a:pt x="90" y="23"/>
                  <a:pt x="90" y="23"/>
                </a:cubicBezTo>
                <a:cubicBezTo>
                  <a:pt x="90" y="23"/>
                  <a:pt x="90" y="23"/>
                  <a:pt x="90" y="23"/>
                </a:cubicBezTo>
                <a:cubicBezTo>
                  <a:pt x="90" y="23"/>
                  <a:pt x="90" y="23"/>
                  <a:pt x="90" y="23"/>
                </a:cubicBezTo>
                <a:cubicBezTo>
                  <a:pt x="90" y="23"/>
                  <a:pt x="91" y="22"/>
                  <a:pt x="91" y="22"/>
                </a:cubicBezTo>
                <a:cubicBezTo>
                  <a:pt x="91" y="22"/>
                  <a:pt x="91" y="22"/>
                  <a:pt x="91" y="22"/>
                </a:cubicBezTo>
                <a:cubicBezTo>
                  <a:pt x="91" y="20"/>
                  <a:pt x="91" y="20"/>
                  <a:pt x="91" y="20"/>
                </a:cubicBezTo>
                <a:cubicBezTo>
                  <a:pt x="91" y="20"/>
                  <a:pt x="90" y="20"/>
                  <a:pt x="90" y="20"/>
                </a:cubicBezTo>
                <a:cubicBezTo>
                  <a:pt x="90" y="20"/>
                  <a:pt x="90" y="20"/>
                  <a:pt x="90" y="20"/>
                </a:cubicBezTo>
                <a:cubicBezTo>
                  <a:pt x="90" y="19"/>
                  <a:pt x="90" y="19"/>
                  <a:pt x="89" y="19"/>
                </a:cubicBezTo>
                <a:cubicBezTo>
                  <a:pt x="89" y="19"/>
                  <a:pt x="89" y="19"/>
                  <a:pt x="89" y="19"/>
                </a:cubicBezTo>
                <a:cubicBezTo>
                  <a:pt x="89"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0" y="19"/>
                </a:cubicBezTo>
                <a:cubicBezTo>
                  <a:pt x="90" y="19"/>
                  <a:pt x="90" y="19"/>
                  <a:pt x="91" y="19"/>
                </a:cubicBezTo>
                <a:cubicBezTo>
                  <a:pt x="91" y="19"/>
                  <a:pt x="91" y="19"/>
                  <a:pt x="91" y="19"/>
                </a:cubicBezTo>
                <a:cubicBezTo>
                  <a:pt x="91" y="19"/>
                  <a:pt x="91" y="19"/>
                  <a:pt x="91" y="19"/>
                </a:cubicBezTo>
                <a:cubicBezTo>
                  <a:pt x="91" y="19"/>
                  <a:pt x="91" y="19"/>
                  <a:pt x="91" y="19"/>
                </a:cubicBezTo>
                <a:cubicBezTo>
                  <a:pt x="91" y="20"/>
                  <a:pt x="91" y="20"/>
                  <a:pt x="91" y="20"/>
                </a:cubicBezTo>
                <a:cubicBezTo>
                  <a:pt x="91" y="20"/>
                  <a:pt x="91" y="20"/>
                  <a:pt x="91" y="20"/>
                </a:cubicBezTo>
                <a:cubicBezTo>
                  <a:pt x="91" y="21"/>
                  <a:pt x="92" y="21"/>
                  <a:pt x="92" y="21"/>
                </a:cubicBezTo>
                <a:cubicBezTo>
                  <a:pt x="92" y="21"/>
                  <a:pt x="92" y="21"/>
                  <a:pt x="92" y="21"/>
                </a:cubicBezTo>
                <a:cubicBezTo>
                  <a:pt x="92" y="21"/>
                  <a:pt x="92" y="21"/>
                  <a:pt x="92" y="21"/>
                </a:cubicBezTo>
                <a:cubicBezTo>
                  <a:pt x="92" y="21"/>
                  <a:pt x="92" y="21"/>
                  <a:pt x="92" y="21"/>
                </a:cubicBezTo>
                <a:cubicBezTo>
                  <a:pt x="92" y="21"/>
                  <a:pt x="92" y="21"/>
                  <a:pt x="92" y="21"/>
                </a:cubicBezTo>
                <a:cubicBezTo>
                  <a:pt x="92" y="21"/>
                  <a:pt x="92" y="22"/>
                  <a:pt x="93" y="22"/>
                </a:cubicBezTo>
                <a:cubicBezTo>
                  <a:pt x="93" y="22"/>
                  <a:pt x="93" y="22"/>
                  <a:pt x="93" y="22"/>
                </a:cubicBezTo>
                <a:cubicBezTo>
                  <a:pt x="93" y="22"/>
                  <a:pt x="93" y="22"/>
                  <a:pt x="93" y="22"/>
                </a:cubicBezTo>
                <a:cubicBezTo>
                  <a:pt x="93" y="22"/>
                  <a:pt x="93" y="22"/>
                  <a:pt x="93" y="22"/>
                </a:cubicBezTo>
                <a:cubicBezTo>
                  <a:pt x="93" y="22"/>
                  <a:pt x="94" y="22"/>
                  <a:pt x="94" y="22"/>
                </a:cubicBezTo>
                <a:cubicBezTo>
                  <a:pt x="94" y="21"/>
                  <a:pt x="94" y="21"/>
                  <a:pt x="94" y="21"/>
                </a:cubicBezTo>
                <a:cubicBezTo>
                  <a:pt x="94" y="21"/>
                  <a:pt x="94" y="21"/>
                  <a:pt x="94" y="21"/>
                </a:cubicBezTo>
                <a:cubicBezTo>
                  <a:pt x="94" y="21"/>
                  <a:pt x="94" y="20"/>
                  <a:pt x="94" y="20"/>
                </a:cubicBezTo>
                <a:cubicBezTo>
                  <a:pt x="94" y="19"/>
                  <a:pt x="94" y="18"/>
                  <a:pt x="93" y="18"/>
                </a:cubicBezTo>
                <a:cubicBezTo>
                  <a:pt x="93" y="17"/>
                  <a:pt x="93" y="17"/>
                  <a:pt x="93" y="17"/>
                </a:cubicBezTo>
                <a:cubicBezTo>
                  <a:pt x="93" y="17"/>
                  <a:pt x="93" y="17"/>
                  <a:pt x="93" y="17"/>
                </a:cubicBezTo>
                <a:cubicBezTo>
                  <a:pt x="93" y="17"/>
                  <a:pt x="93" y="17"/>
                  <a:pt x="93" y="17"/>
                </a:cubicBezTo>
                <a:cubicBezTo>
                  <a:pt x="93" y="17"/>
                  <a:pt x="93" y="17"/>
                  <a:pt x="93" y="16"/>
                </a:cubicBezTo>
                <a:cubicBezTo>
                  <a:pt x="93" y="16"/>
                  <a:pt x="93" y="16"/>
                  <a:pt x="93" y="16"/>
                </a:cubicBezTo>
                <a:cubicBezTo>
                  <a:pt x="93" y="16"/>
                  <a:pt x="93" y="16"/>
                  <a:pt x="93" y="16"/>
                </a:cubicBezTo>
                <a:cubicBezTo>
                  <a:pt x="94" y="16"/>
                  <a:pt x="94" y="16"/>
                  <a:pt x="94" y="17"/>
                </a:cubicBezTo>
                <a:cubicBezTo>
                  <a:pt x="95" y="17"/>
                  <a:pt x="95" y="17"/>
                  <a:pt x="95" y="17"/>
                </a:cubicBezTo>
                <a:cubicBezTo>
                  <a:pt x="95" y="17"/>
                  <a:pt x="95" y="17"/>
                  <a:pt x="95" y="17"/>
                </a:cubicBezTo>
                <a:cubicBezTo>
                  <a:pt x="95" y="17"/>
                  <a:pt x="95" y="17"/>
                  <a:pt x="96" y="17"/>
                </a:cubicBezTo>
                <a:cubicBezTo>
                  <a:pt x="96" y="17"/>
                  <a:pt x="96" y="17"/>
                  <a:pt x="96" y="17"/>
                </a:cubicBezTo>
                <a:cubicBezTo>
                  <a:pt x="96" y="17"/>
                  <a:pt x="96" y="18"/>
                  <a:pt x="96" y="18"/>
                </a:cubicBezTo>
                <a:cubicBezTo>
                  <a:pt x="96" y="18"/>
                  <a:pt x="96" y="18"/>
                  <a:pt x="96" y="18"/>
                </a:cubicBezTo>
                <a:cubicBezTo>
                  <a:pt x="97" y="18"/>
                  <a:pt x="97" y="18"/>
                  <a:pt x="97" y="19"/>
                </a:cubicBezTo>
                <a:cubicBezTo>
                  <a:pt x="97" y="19"/>
                  <a:pt x="97" y="19"/>
                  <a:pt x="97" y="19"/>
                </a:cubicBezTo>
                <a:cubicBezTo>
                  <a:pt x="97" y="19"/>
                  <a:pt x="97" y="19"/>
                  <a:pt x="97" y="19"/>
                </a:cubicBezTo>
                <a:cubicBezTo>
                  <a:pt x="96" y="19"/>
                  <a:pt x="96" y="19"/>
                  <a:pt x="96" y="19"/>
                </a:cubicBezTo>
                <a:cubicBezTo>
                  <a:pt x="96" y="19"/>
                  <a:pt x="96" y="19"/>
                  <a:pt x="96" y="20"/>
                </a:cubicBezTo>
                <a:cubicBezTo>
                  <a:pt x="96" y="20"/>
                  <a:pt x="96" y="20"/>
                  <a:pt x="96" y="20"/>
                </a:cubicBezTo>
                <a:cubicBezTo>
                  <a:pt x="96" y="20"/>
                  <a:pt x="96" y="20"/>
                  <a:pt x="96" y="20"/>
                </a:cubicBezTo>
                <a:cubicBezTo>
                  <a:pt x="96" y="20"/>
                  <a:pt x="96" y="20"/>
                  <a:pt x="96" y="20"/>
                </a:cubicBezTo>
                <a:cubicBezTo>
                  <a:pt x="95" y="20"/>
                  <a:pt x="95" y="20"/>
                  <a:pt x="95" y="20"/>
                </a:cubicBezTo>
                <a:cubicBezTo>
                  <a:pt x="95" y="20"/>
                  <a:pt x="95" y="20"/>
                  <a:pt x="95" y="20"/>
                </a:cubicBezTo>
                <a:cubicBezTo>
                  <a:pt x="95" y="21"/>
                  <a:pt x="95" y="21"/>
                  <a:pt x="96" y="21"/>
                </a:cubicBezTo>
                <a:cubicBezTo>
                  <a:pt x="96" y="22"/>
                  <a:pt x="96" y="22"/>
                  <a:pt x="96" y="22"/>
                </a:cubicBezTo>
                <a:cubicBezTo>
                  <a:pt x="96" y="22"/>
                  <a:pt x="96" y="22"/>
                  <a:pt x="96" y="22"/>
                </a:cubicBezTo>
                <a:cubicBezTo>
                  <a:pt x="96" y="22"/>
                  <a:pt x="96" y="22"/>
                  <a:pt x="96" y="22"/>
                </a:cubicBezTo>
                <a:cubicBezTo>
                  <a:pt x="96" y="22"/>
                  <a:pt x="96" y="22"/>
                  <a:pt x="96" y="22"/>
                </a:cubicBezTo>
                <a:cubicBezTo>
                  <a:pt x="96" y="22"/>
                  <a:pt x="96" y="23"/>
                  <a:pt x="97" y="23"/>
                </a:cubicBezTo>
                <a:cubicBezTo>
                  <a:pt x="97" y="23"/>
                  <a:pt x="97" y="23"/>
                  <a:pt x="97" y="23"/>
                </a:cubicBezTo>
                <a:cubicBezTo>
                  <a:pt x="97" y="23"/>
                  <a:pt x="97" y="23"/>
                  <a:pt x="97" y="23"/>
                </a:cubicBezTo>
                <a:cubicBezTo>
                  <a:pt x="97" y="23"/>
                  <a:pt x="97" y="23"/>
                  <a:pt x="97" y="23"/>
                </a:cubicBezTo>
                <a:cubicBezTo>
                  <a:pt x="97" y="23"/>
                  <a:pt x="97" y="23"/>
                  <a:pt x="97" y="23"/>
                </a:cubicBezTo>
                <a:cubicBezTo>
                  <a:pt x="98" y="24"/>
                  <a:pt x="98" y="24"/>
                  <a:pt x="98" y="24"/>
                </a:cubicBezTo>
                <a:cubicBezTo>
                  <a:pt x="98" y="24"/>
                  <a:pt x="98" y="24"/>
                  <a:pt x="98" y="24"/>
                </a:cubicBezTo>
                <a:cubicBezTo>
                  <a:pt x="98" y="24"/>
                  <a:pt x="99" y="24"/>
                  <a:pt x="99" y="24"/>
                </a:cubicBezTo>
                <a:cubicBezTo>
                  <a:pt x="99" y="24"/>
                  <a:pt x="99" y="24"/>
                  <a:pt x="99" y="24"/>
                </a:cubicBezTo>
                <a:cubicBezTo>
                  <a:pt x="99" y="24"/>
                  <a:pt x="99" y="24"/>
                  <a:pt x="99" y="24"/>
                </a:cubicBezTo>
                <a:cubicBezTo>
                  <a:pt x="99" y="24"/>
                  <a:pt x="99" y="24"/>
                  <a:pt x="99" y="24"/>
                </a:cubicBezTo>
                <a:cubicBezTo>
                  <a:pt x="99" y="24"/>
                  <a:pt x="99" y="23"/>
                  <a:pt x="100" y="23"/>
                </a:cubicBezTo>
                <a:cubicBezTo>
                  <a:pt x="100" y="23"/>
                  <a:pt x="100" y="23"/>
                  <a:pt x="100" y="23"/>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4"/>
                  <a:pt x="100" y="24"/>
                  <a:pt x="100" y="24"/>
                </a:cubicBezTo>
                <a:cubicBezTo>
                  <a:pt x="100" y="25"/>
                  <a:pt x="100" y="25"/>
                  <a:pt x="100" y="25"/>
                </a:cubicBezTo>
                <a:cubicBezTo>
                  <a:pt x="100" y="25"/>
                  <a:pt x="100" y="25"/>
                  <a:pt x="100" y="25"/>
                </a:cubicBezTo>
                <a:cubicBezTo>
                  <a:pt x="100" y="25"/>
                  <a:pt x="100" y="26"/>
                  <a:pt x="101" y="26"/>
                </a:cubicBezTo>
                <a:cubicBezTo>
                  <a:pt x="101" y="26"/>
                  <a:pt x="101" y="26"/>
                  <a:pt x="101" y="26"/>
                </a:cubicBezTo>
                <a:cubicBezTo>
                  <a:pt x="101" y="26"/>
                  <a:pt x="101" y="26"/>
                  <a:pt x="101" y="26"/>
                </a:cubicBezTo>
                <a:cubicBezTo>
                  <a:pt x="101" y="26"/>
                  <a:pt x="101" y="26"/>
                  <a:pt x="101" y="26"/>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7"/>
                  <a:pt x="101" y="27"/>
                </a:cubicBezTo>
                <a:cubicBezTo>
                  <a:pt x="101" y="27"/>
                  <a:pt x="101" y="28"/>
                  <a:pt x="101" y="28"/>
                </a:cubicBezTo>
                <a:cubicBezTo>
                  <a:pt x="101" y="28"/>
                  <a:pt x="101" y="27"/>
                  <a:pt x="101" y="27"/>
                </a:cubicBezTo>
                <a:cubicBezTo>
                  <a:pt x="100" y="27"/>
                  <a:pt x="100" y="27"/>
                  <a:pt x="100" y="27"/>
                </a:cubicBezTo>
                <a:cubicBezTo>
                  <a:pt x="100" y="28"/>
                  <a:pt x="100" y="28"/>
                  <a:pt x="100" y="28"/>
                </a:cubicBezTo>
                <a:cubicBezTo>
                  <a:pt x="100" y="28"/>
                  <a:pt x="100" y="28"/>
                  <a:pt x="100" y="28"/>
                </a:cubicBezTo>
                <a:cubicBezTo>
                  <a:pt x="100" y="28"/>
                  <a:pt x="100" y="28"/>
                  <a:pt x="100" y="28"/>
                </a:cubicBezTo>
                <a:cubicBezTo>
                  <a:pt x="100" y="28"/>
                  <a:pt x="99" y="28"/>
                  <a:pt x="99" y="28"/>
                </a:cubicBezTo>
                <a:cubicBezTo>
                  <a:pt x="99" y="27"/>
                  <a:pt x="99" y="27"/>
                  <a:pt x="99" y="27"/>
                </a:cubicBezTo>
                <a:cubicBezTo>
                  <a:pt x="99" y="27"/>
                  <a:pt x="99"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8" y="27"/>
                  <a:pt x="98" y="27"/>
                  <a:pt x="98" y="27"/>
                </a:cubicBezTo>
                <a:cubicBezTo>
                  <a:pt x="97" y="27"/>
                  <a:pt x="97" y="27"/>
                  <a:pt x="97" y="27"/>
                </a:cubicBezTo>
                <a:cubicBezTo>
                  <a:pt x="97" y="27"/>
                  <a:pt x="97" y="27"/>
                  <a:pt x="97" y="26"/>
                </a:cubicBezTo>
                <a:cubicBezTo>
                  <a:pt x="96" y="26"/>
                  <a:pt x="96" y="26"/>
                  <a:pt x="96" y="26"/>
                </a:cubicBezTo>
                <a:cubicBezTo>
                  <a:pt x="96" y="27"/>
                  <a:pt x="96" y="27"/>
                  <a:pt x="96" y="27"/>
                </a:cubicBezTo>
                <a:cubicBezTo>
                  <a:pt x="96" y="27"/>
                  <a:pt x="96" y="28"/>
                  <a:pt x="96" y="28"/>
                </a:cubicBezTo>
                <a:cubicBezTo>
                  <a:pt x="96" y="28"/>
                  <a:pt x="96" y="28"/>
                  <a:pt x="96" y="28"/>
                </a:cubicBezTo>
                <a:cubicBezTo>
                  <a:pt x="96" y="28"/>
                  <a:pt x="96" y="28"/>
                  <a:pt x="95" y="28"/>
                </a:cubicBezTo>
                <a:cubicBezTo>
                  <a:pt x="95" y="28"/>
                  <a:pt x="95" y="28"/>
                  <a:pt x="95" y="28"/>
                </a:cubicBezTo>
                <a:cubicBezTo>
                  <a:pt x="95" y="28"/>
                  <a:pt x="95" y="28"/>
                  <a:pt x="95" y="28"/>
                </a:cubicBezTo>
                <a:cubicBezTo>
                  <a:pt x="95" y="28"/>
                  <a:pt x="95" y="28"/>
                  <a:pt x="95" y="28"/>
                </a:cubicBezTo>
                <a:cubicBezTo>
                  <a:pt x="95" y="27"/>
                  <a:pt x="95" y="27"/>
                  <a:pt x="95"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4" y="27"/>
                  <a:pt x="94" y="27"/>
                  <a:pt x="94" y="27"/>
                </a:cubicBezTo>
                <a:cubicBezTo>
                  <a:pt x="93" y="27"/>
                  <a:pt x="93" y="27"/>
                  <a:pt x="93" y="27"/>
                </a:cubicBezTo>
                <a:cubicBezTo>
                  <a:pt x="93" y="27"/>
                  <a:pt x="93" y="27"/>
                  <a:pt x="93" y="27"/>
                </a:cubicBezTo>
                <a:cubicBezTo>
                  <a:pt x="93" y="27"/>
                  <a:pt x="93" y="27"/>
                  <a:pt x="93" y="27"/>
                </a:cubicBezTo>
                <a:cubicBezTo>
                  <a:pt x="93" y="27"/>
                  <a:pt x="93" y="27"/>
                  <a:pt x="93" y="27"/>
                </a:cubicBezTo>
                <a:cubicBezTo>
                  <a:pt x="93" y="26"/>
                  <a:pt x="93" y="26"/>
                  <a:pt x="93" y="26"/>
                </a:cubicBezTo>
                <a:cubicBezTo>
                  <a:pt x="93" y="26"/>
                  <a:pt x="93" y="26"/>
                  <a:pt x="93" y="26"/>
                </a:cubicBezTo>
                <a:cubicBezTo>
                  <a:pt x="93" y="26"/>
                  <a:pt x="93" y="26"/>
                  <a:pt x="93" y="26"/>
                </a:cubicBezTo>
                <a:cubicBezTo>
                  <a:pt x="92" y="26"/>
                  <a:pt x="92" y="26"/>
                  <a:pt x="92" y="26"/>
                </a:cubicBezTo>
                <a:cubicBezTo>
                  <a:pt x="92" y="26"/>
                  <a:pt x="92" y="26"/>
                  <a:pt x="92" y="26"/>
                </a:cubicBezTo>
                <a:cubicBezTo>
                  <a:pt x="92" y="26"/>
                  <a:pt x="92" y="26"/>
                  <a:pt x="92" y="26"/>
                </a:cubicBezTo>
                <a:cubicBezTo>
                  <a:pt x="92" y="26"/>
                  <a:pt x="92" y="26"/>
                  <a:pt x="92" y="26"/>
                </a:cubicBezTo>
                <a:cubicBezTo>
                  <a:pt x="91" y="26"/>
                  <a:pt x="91" y="26"/>
                  <a:pt x="91" y="26"/>
                </a:cubicBezTo>
                <a:cubicBezTo>
                  <a:pt x="91" y="26"/>
                  <a:pt x="91" y="26"/>
                  <a:pt x="91" y="26"/>
                </a:cubicBezTo>
                <a:cubicBezTo>
                  <a:pt x="91" y="26"/>
                  <a:pt x="91" y="26"/>
                  <a:pt x="91" y="26"/>
                </a:cubicBezTo>
                <a:cubicBezTo>
                  <a:pt x="90" y="26"/>
                  <a:pt x="90" y="26"/>
                  <a:pt x="90" y="26"/>
                </a:cubicBezTo>
                <a:cubicBezTo>
                  <a:pt x="90" y="26"/>
                  <a:pt x="90" y="26"/>
                  <a:pt x="90" y="26"/>
                </a:cubicBezTo>
                <a:cubicBezTo>
                  <a:pt x="90" y="26"/>
                  <a:pt x="90" y="26"/>
                  <a:pt x="90" y="26"/>
                </a:cubicBezTo>
                <a:cubicBezTo>
                  <a:pt x="90" y="26"/>
                  <a:pt x="90" y="26"/>
                  <a:pt x="90" y="25"/>
                </a:cubicBezTo>
                <a:cubicBezTo>
                  <a:pt x="90" y="25"/>
                  <a:pt x="90" y="25"/>
                  <a:pt x="90" y="25"/>
                </a:cubicBezTo>
                <a:cubicBezTo>
                  <a:pt x="89" y="25"/>
                  <a:pt x="89" y="25"/>
                  <a:pt x="89" y="25"/>
                </a:cubicBezTo>
                <a:cubicBezTo>
                  <a:pt x="89" y="25"/>
                  <a:pt x="89" y="25"/>
                  <a:pt x="89" y="25"/>
                </a:cubicBezTo>
                <a:cubicBezTo>
                  <a:pt x="89" y="25"/>
                  <a:pt x="89" y="25"/>
                  <a:pt x="89" y="25"/>
                </a:cubicBezTo>
                <a:cubicBezTo>
                  <a:pt x="89" y="25"/>
                  <a:pt x="89" y="25"/>
                  <a:pt x="89" y="25"/>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4"/>
                  <a:pt x="89" y="24"/>
                </a:cubicBezTo>
                <a:cubicBezTo>
                  <a:pt x="89" y="24"/>
                  <a:pt x="89" y="23"/>
                  <a:pt x="89" y="23"/>
                </a:cubicBezTo>
                <a:cubicBezTo>
                  <a:pt x="88" y="23"/>
                  <a:pt x="88" y="23"/>
                  <a:pt x="88" y="23"/>
                </a:cubicBezTo>
                <a:cubicBezTo>
                  <a:pt x="88" y="23"/>
                  <a:pt x="88" y="23"/>
                  <a:pt x="88" y="23"/>
                </a:cubicBezTo>
                <a:cubicBezTo>
                  <a:pt x="88" y="23"/>
                  <a:pt x="88" y="23"/>
                  <a:pt x="88" y="23"/>
                </a:cubicBezTo>
                <a:cubicBezTo>
                  <a:pt x="88" y="22"/>
                  <a:pt x="88" y="22"/>
                  <a:pt x="88" y="22"/>
                </a:cubicBezTo>
                <a:cubicBezTo>
                  <a:pt x="87" y="22"/>
                  <a:pt x="87" y="22"/>
                  <a:pt x="87" y="22"/>
                </a:cubicBezTo>
                <a:cubicBezTo>
                  <a:pt x="87" y="22"/>
                  <a:pt x="86" y="23"/>
                  <a:pt x="86" y="23"/>
                </a:cubicBezTo>
                <a:cubicBezTo>
                  <a:pt x="86" y="23"/>
                  <a:pt x="86" y="23"/>
                  <a:pt x="86" y="23"/>
                </a:cubicBezTo>
                <a:cubicBezTo>
                  <a:pt x="86" y="23"/>
                  <a:pt x="86" y="23"/>
                  <a:pt x="86" y="23"/>
                </a:cubicBezTo>
                <a:cubicBezTo>
                  <a:pt x="85" y="23"/>
                  <a:pt x="85" y="23"/>
                  <a:pt x="85" y="23"/>
                </a:cubicBezTo>
                <a:cubicBezTo>
                  <a:pt x="85" y="23"/>
                  <a:pt x="85" y="23"/>
                  <a:pt x="84" y="23"/>
                </a:cubicBezTo>
                <a:cubicBezTo>
                  <a:pt x="84" y="23"/>
                  <a:pt x="83" y="23"/>
                  <a:pt x="83" y="23"/>
                </a:cubicBezTo>
                <a:cubicBezTo>
                  <a:pt x="83" y="23"/>
                  <a:pt x="83" y="23"/>
                  <a:pt x="83" y="23"/>
                </a:cubicBezTo>
                <a:cubicBezTo>
                  <a:pt x="82" y="23"/>
                  <a:pt x="82" y="23"/>
                  <a:pt x="82" y="23"/>
                </a:cubicBezTo>
                <a:cubicBezTo>
                  <a:pt x="82" y="23"/>
                  <a:pt x="82" y="23"/>
                  <a:pt x="82" y="23"/>
                </a:cubicBezTo>
                <a:cubicBezTo>
                  <a:pt x="82" y="23"/>
                  <a:pt x="82" y="23"/>
                  <a:pt x="82" y="23"/>
                </a:cubicBezTo>
                <a:cubicBezTo>
                  <a:pt x="82" y="23"/>
                  <a:pt x="82" y="23"/>
                  <a:pt x="82" y="23"/>
                </a:cubicBezTo>
                <a:cubicBezTo>
                  <a:pt x="82" y="23"/>
                  <a:pt x="82" y="23"/>
                  <a:pt x="81" y="23"/>
                </a:cubicBezTo>
                <a:cubicBezTo>
                  <a:pt x="81" y="23"/>
                  <a:pt x="81" y="23"/>
                  <a:pt x="81" y="23"/>
                </a:cubicBezTo>
                <a:cubicBezTo>
                  <a:pt x="81" y="23"/>
                  <a:pt x="81" y="23"/>
                  <a:pt x="81" y="23"/>
                </a:cubicBezTo>
                <a:cubicBezTo>
                  <a:pt x="81" y="23"/>
                  <a:pt x="81" y="23"/>
                  <a:pt x="81" y="23"/>
                </a:cubicBezTo>
                <a:cubicBezTo>
                  <a:pt x="81" y="24"/>
                  <a:pt x="81" y="24"/>
                  <a:pt x="81" y="24"/>
                </a:cubicBezTo>
                <a:cubicBezTo>
                  <a:pt x="81" y="24"/>
                  <a:pt x="81" y="24"/>
                  <a:pt x="81" y="24"/>
                </a:cubicBezTo>
                <a:cubicBezTo>
                  <a:pt x="81" y="24"/>
                  <a:pt x="81" y="24"/>
                  <a:pt x="80" y="24"/>
                </a:cubicBezTo>
                <a:cubicBezTo>
                  <a:pt x="80" y="24"/>
                  <a:pt x="80" y="24"/>
                  <a:pt x="80" y="24"/>
                </a:cubicBezTo>
                <a:cubicBezTo>
                  <a:pt x="79" y="24"/>
                  <a:pt x="79" y="24"/>
                  <a:pt x="79" y="24"/>
                </a:cubicBezTo>
                <a:cubicBezTo>
                  <a:pt x="79" y="24"/>
                  <a:pt x="79" y="24"/>
                  <a:pt x="79" y="24"/>
                </a:cubicBezTo>
                <a:cubicBezTo>
                  <a:pt x="79" y="24"/>
                  <a:pt x="79" y="24"/>
                  <a:pt x="78" y="24"/>
                </a:cubicBezTo>
                <a:cubicBezTo>
                  <a:pt x="78" y="24"/>
                  <a:pt x="78" y="24"/>
                  <a:pt x="78" y="24"/>
                </a:cubicBezTo>
                <a:cubicBezTo>
                  <a:pt x="78" y="24"/>
                  <a:pt x="78" y="24"/>
                  <a:pt x="78" y="24"/>
                </a:cubicBezTo>
                <a:cubicBezTo>
                  <a:pt x="78" y="24"/>
                  <a:pt x="78" y="24"/>
                  <a:pt x="78" y="24"/>
                </a:cubicBezTo>
                <a:cubicBezTo>
                  <a:pt x="78" y="24"/>
                  <a:pt x="78" y="24"/>
                  <a:pt x="78" y="24"/>
                </a:cubicBezTo>
                <a:cubicBezTo>
                  <a:pt x="78" y="24"/>
                  <a:pt x="78" y="24"/>
                  <a:pt x="78" y="25"/>
                </a:cubicBezTo>
                <a:cubicBezTo>
                  <a:pt x="78" y="25"/>
                  <a:pt x="78" y="25"/>
                  <a:pt x="77" y="25"/>
                </a:cubicBezTo>
                <a:cubicBezTo>
                  <a:pt x="77" y="25"/>
                  <a:pt x="77" y="25"/>
                  <a:pt x="77" y="25"/>
                </a:cubicBezTo>
                <a:cubicBezTo>
                  <a:pt x="77" y="25"/>
                  <a:pt x="77" y="25"/>
                  <a:pt x="76" y="25"/>
                </a:cubicBezTo>
                <a:cubicBezTo>
                  <a:pt x="76" y="25"/>
                  <a:pt x="76" y="26"/>
                  <a:pt x="76" y="26"/>
                </a:cubicBezTo>
                <a:cubicBezTo>
                  <a:pt x="76" y="26"/>
                  <a:pt x="76" y="26"/>
                  <a:pt x="76" y="26"/>
                </a:cubicBezTo>
                <a:cubicBezTo>
                  <a:pt x="76" y="26"/>
                  <a:pt x="76" y="26"/>
                  <a:pt x="76" y="26"/>
                </a:cubicBezTo>
                <a:cubicBezTo>
                  <a:pt x="76" y="26"/>
                  <a:pt x="76" y="26"/>
                  <a:pt x="76" y="26"/>
                </a:cubicBezTo>
                <a:cubicBezTo>
                  <a:pt x="76" y="26"/>
                  <a:pt x="76" y="26"/>
                  <a:pt x="76" y="26"/>
                </a:cubicBezTo>
                <a:cubicBezTo>
                  <a:pt x="76" y="26"/>
                  <a:pt x="76" y="26"/>
                  <a:pt x="75" y="26"/>
                </a:cubicBezTo>
                <a:cubicBezTo>
                  <a:pt x="75" y="26"/>
                  <a:pt x="75" y="27"/>
                  <a:pt x="75" y="27"/>
                </a:cubicBezTo>
                <a:cubicBezTo>
                  <a:pt x="75" y="27"/>
                  <a:pt x="75" y="27"/>
                  <a:pt x="75" y="27"/>
                </a:cubicBezTo>
                <a:cubicBezTo>
                  <a:pt x="75" y="28"/>
                  <a:pt x="75" y="28"/>
                  <a:pt x="75" y="28"/>
                </a:cubicBezTo>
                <a:cubicBezTo>
                  <a:pt x="74" y="28"/>
                  <a:pt x="74" y="28"/>
                  <a:pt x="74" y="28"/>
                </a:cubicBezTo>
                <a:cubicBezTo>
                  <a:pt x="74" y="28"/>
                  <a:pt x="74" y="28"/>
                  <a:pt x="74" y="28"/>
                </a:cubicBezTo>
                <a:cubicBezTo>
                  <a:pt x="75" y="29"/>
                  <a:pt x="75" y="29"/>
                  <a:pt x="74" y="30"/>
                </a:cubicBezTo>
                <a:cubicBezTo>
                  <a:pt x="74" y="30"/>
                  <a:pt x="74" y="30"/>
                  <a:pt x="74" y="30"/>
                </a:cubicBezTo>
                <a:cubicBezTo>
                  <a:pt x="74" y="30"/>
                  <a:pt x="74" y="30"/>
                  <a:pt x="74" y="30"/>
                </a:cubicBezTo>
                <a:cubicBezTo>
                  <a:pt x="74" y="30"/>
                  <a:pt x="74" y="30"/>
                  <a:pt x="74" y="30"/>
                </a:cubicBezTo>
                <a:cubicBezTo>
                  <a:pt x="74" y="30"/>
                  <a:pt x="73" y="30"/>
                  <a:pt x="73" y="30"/>
                </a:cubicBezTo>
                <a:cubicBezTo>
                  <a:pt x="73" y="30"/>
                  <a:pt x="73" y="30"/>
                  <a:pt x="73" y="30"/>
                </a:cubicBezTo>
                <a:cubicBezTo>
                  <a:pt x="73" y="30"/>
                  <a:pt x="73" y="30"/>
                  <a:pt x="73" y="30"/>
                </a:cubicBezTo>
                <a:cubicBezTo>
                  <a:pt x="73" y="30"/>
                  <a:pt x="73" y="30"/>
                  <a:pt x="72" y="30"/>
                </a:cubicBezTo>
                <a:cubicBezTo>
                  <a:pt x="72" y="30"/>
                  <a:pt x="72" y="30"/>
                  <a:pt x="72" y="30"/>
                </a:cubicBezTo>
                <a:cubicBezTo>
                  <a:pt x="72" y="30"/>
                  <a:pt x="72" y="30"/>
                  <a:pt x="72" y="30"/>
                </a:cubicBezTo>
                <a:cubicBezTo>
                  <a:pt x="72" y="30"/>
                  <a:pt x="72" y="30"/>
                  <a:pt x="72" y="30"/>
                </a:cubicBezTo>
                <a:cubicBezTo>
                  <a:pt x="72" y="30"/>
                  <a:pt x="72" y="30"/>
                  <a:pt x="72" y="31"/>
                </a:cubicBezTo>
                <a:cubicBezTo>
                  <a:pt x="71" y="31"/>
                  <a:pt x="71" y="31"/>
                  <a:pt x="71" y="32"/>
                </a:cubicBezTo>
                <a:cubicBezTo>
                  <a:pt x="71" y="32"/>
                  <a:pt x="71" y="32"/>
                  <a:pt x="71" y="32"/>
                </a:cubicBezTo>
                <a:cubicBezTo>
                  <a:pt x="71" y="32"/>
                  <a:pt x="71" y="33"/>
                  <a:pt x="71" y="33"/>
                </a:cubicBezTo>
                <a:cubicBezTo>
                  <a:pt x="71" y="33"/>
                  <a:pt x="71" y="33"/>
                  <a:pt x="71" y="33"/>
                </a:cubicBezTo>
                <a:cubicBezTo>
                  <a:pt x="71" y="33"/>
                  <a:pt x="71" y="33"/>
                  <a:pt x="71" y="33"/>
                </a:cubicBezTo>
                <a:cubicBezTo>
                  <a:pt x="71" y="34"/>
                  <a:pt x="71" y="34"/>
                  <a:pt x="71" y="34"/>
                </a:cubicBezTo>
                <a:cubicBezTo>
                  <a:pt x="71" y="34"/>
                  <a:pt x="71" y="34"/>
                  <a:pt x="70" y="35"/>
                </a:cubicBezTo>
                <a:cubicBezTo>
                  <a:pt x="70" y="35"/>
                  <a:pt x="70" y="35"/>
                  <a:pt x="70" y="35"/>
                </a:cubicBezTo>
                <a:cubicBezTo>
                  <a:pt x="70" y="35"/>
                  <a:pt x="70" y="35"/>
                  <a:pt x="70" y="35"/>
                </a:cubicBezTo>
                <a:cubicBezTo>
                  <a:pt x="70" y="35"/>
                  <a:pt x="70" y="35"/>
                  <a:pt x="70" y="35"/>
                </a:cubicBezTo>
                <a:cubicBezTo>
                  <a:pt x="70" y="35"/>
                  <a:pt x="70" y="35"/>
                  <a:pt x="70" y="36"/>
                </a:cubicBezTo>
                <a:cubicBezTo>
                  <a:pt x="70" y="36"/>
                  <a:pt x="70" y="36"/>
                  <a:pt x="69" y="36"/>
                </a:cubicBezTo>
                <a:cubicBezTo>
                  <a:pt x="69" y="36"/>
                  <a:pt x="69" y="36"/>
                  <a:pt x="69" y="36"/>
                </a:cubicBezTo>
                <a:cubicBezTo>
                  <a:pt x="69" y="36"/>
                  <a:pt x="69" y="36"/>
                  <a:pt x="69" y="36"/>
                </a:cubicBezTo>
                <a:cubicBezTo>
                  <a:pt x="69" y="38"/>
                  <a:pt x="69" y="38"/>
                  <a:pt x="69" y="38"/>
                </a:cubicBezTo>
                <a:cubicBezTo>
                  <a:pt x="69" y="38"/>
                  <a:pt x="69" y="38"/>
                  <a:pt x="69" y="38"/>
                </a:cubicBezTo>
                <a:cubicBezTo>
                  <a:pt x="69" y="38"/>
                  <a:pt x="69" y="38"/>
                  <a:pt x="69" y="38"/>
                </a:cubicBezTo>
                <a:cubicBezTo>
                  <a:pt x="69" y="39"/>
                  <a:pt x="69" y="39"/>
                  <a:pt x="69" y="39"/>
                </a:cubicBezTo>
                <a:cubicBezTo>
                  <a:pt x="69" y="39"/>
                  <a:pt x="69" y="39"/>
                  <a:pt x="70" y="39"/>
                </a:cubicBezTo>
                <a:cubicBezTo>
                  <a:pt x="70" y="39"/>
                  <a:pt x="70" y="39"/>
                  <a:pt x="70" y="39"/>
                </a:cubicBezTo>
                <a:cubicBezTo>
                  <a:pt x="70" y="39"/>
                  <a:pt x="70" y="39"/>
                  <a:pt x="70" y="39"/>
                </a:cubicBezTo>
                <a:cubicBezTo>
                  <a:pt x="70" y="39"/>
                  <a:pt x="70" y="39"/>
                  <a:pt x="70" y="39"/>
                </a:cubicBezTo>
                <a:cubicBezTo>
                  <a:pt x="70" y="39"/>
                  <a:pt x="70" y="39"/>
                  <a:pt x="70" y="40"/>
                </a:cubicBezTo>
                <a:cubicBezTo>
                  <a:pt x="70" y="40"/>
                  <a:pt x="70" y="40"/>
                  <a:pt x="70" y="40"/>
                </a:cubicBezTo>
                <a:cubicBezTo>
                  <a:pt x="70" y="40"/>
                  <a:pt x="70" y="40"/>
                  <a:pt x="70" y="40"/>
                </a:cubicBezTo>
                <a:cubicBezTo>
                  <a:pt x="70" y="40"/>
                  <a:pt x="70" y="40"/>
                  <a:pt x="70" y="41"/>
                </a:cubicBezTo>
                <a:cubicBezTo>
                  <a:pt x="70" y="41"/>
                  <a:pt x="70" y="41"/>
                  <a:pt x="70" y="41"/>
                </a:cubicBezTo>
                <a:cubicBezTo>
                  <a:pt x="70" y="41"/>
                  <a:pt x="70" y="42"/>
                  <a:pt x="70" y="42"/>
                </a:cubicBezTo>
                <a:cubicBezTo>
                  <a:pt x="70" y="42"/>
                  <a:pt x="70" y="42"/>
                  <a:pt x="70" y="42"/>
                </a:cubicBezTo>
                <a:cubicBezTo>
                  <a:pt x="70" y="43"/>
                  <a:pt x="69" y="43"/>
                  <a:pt x="69" y="43"/>
                </a:cubicBezTo>
                <a:cubicBezTo>
                  <a:pt x="69" y="44"/>
                  <a:pt x="69" y="44"/>
                  <a:pt x="69"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4"/>
                </a:cubicBezTo>
                <a:cubicBezTo>
                  <a:pt x="70" y="44"/>
                  <a:pt x="70" y="44"/>
                  <a:pt x="70" y="45"/>
                </a:cubicBezTo>
                <a:cubicBezTo>
                  <a:pt x="70" y="45"/>
                  <a:pt x="70" y="45"/>
                  <a:pt x="70" y="45"/>
                </a:cubicBezTo>
                <a:cubicBezTo>
                  <a:pt x="70" y="45"/>
                  <a:pt x="70" y="45"/>
                  <a:pt x="71" y="45"/>
                </a:cubicBezTo>
                <a:cubicBezTo>
                  <a:pt x="71" y="46"/>
                  <a:pt x="71" y="46"/>
                  <a:pt x="71" y="46"/>
                </a:cubicBezTo>
                <a:cubicBezTo>
                  <a:pt x="71" y="46"/>
                  <a:pt x="71" y="46"/>
                  <a:pt x="71" y="46"/>
                </a:cubicBezTo>
                <a:cubicBezTo>
                  <a:pt x="71" y="46"/>
                  <a:pt x="71" y="46"/>
                  <a:pt x="71" y="47"/>
                </a:cubicBezTo>
                <a:cubicBezTo>
                  <a:pt x="72" y="47"/>
                  <a:pt x="72" y="47"/>
                  <a:pt x="72" y="47"/>
                </a:cubicBezTo>
                <a:cubicBezTo>
                  <a:pt x="72" y="47"/>
                  <a:pt x="72" y="47"/>
                  <a:pt x="72" y="47"/>
                </a:cubicBezTo>
                <a:cubicBezTo>
                  <a:pt x="73" y="48"/>
                  <a:pt x="73" y="48"/>
                  <a:pt x="73" y="49"/>
                </a:cubicBezTo>
                <a:cubicBezTo>
                  <a:pt x="73" y="49"/>
                  <a:pt x="73" y="49"/>
                  <a:pt x="73" y="49"/>
                </a:cubicBezTo>
                <a:cubicBezTo>
                  <a:pt x="73" y="49"/>
                  <a:pt x="73" y="50"/>
                  <a:pt x="73" y="50"/>
                </a:cubicBezTo>
                <a:cubicBezTo>
                  <a:pt x="74" y="50"/>
                  <a:pt x="74" y="50"/>
                  <a:pt x="74" y="50"/>
                </a:cubicBezTo>
                <a:cubicBezTo>
                  <a:pt x="74" y="50"/>
                  <a:pt x="74" y="50"/>
                  <a:pt x="74" y="50"/>
                </a:cubicBezTo>
                <a:cubicBezTo>
                  <a:pt x="74" y="50"/>
                  <a:pt x="74" y="50"/>
                  <a:pt x="74" y="50"/>
                </a:cubicBezTo>
                <a:cubicBezTo>
                  <a:pt x="74" y="51"/>
                  <a:pt x="74" y="51"/>
                  <a:pt x="74" y="51"/>
                </a:cubicBezTo>
                <a:cubicBezTo>
                  <a:pt x="74" y="51"/>
                  <a:pt x="74" y="51"/>
                  <a:pt x="74" y="51"/>
                </a:cubicBezTo>
                <a:cubicBezTo>
                  <a:pt x="75" y="51"/>
                  <a:pt x="75" y="51"/>
                  <a:pt x="75" y="51"/>
                </a:cubicBezTo>
                <a:cubicBezTo>
                  <a:pt x="75" y="51"/>
                  <a:pt x="76" y="51"/>
                  <a:pt x="76" y="51"/>
                </a:cubicBezTo>
                <a:cubicBezTo>
                  <a:pt x="76" y="51"/>
                  <a:pt x="76" y="51"/>
                  <a:pt x="76" y="51"/>
                </a:cubicBezTo>
                <a:cubicBezTo>
                  <a:pt x="76" y="51"/>
                  <a:pt x="76" y="51"/>
                  <a:pt x="76" y="51"/>
                </a:cubicBezTo>
                <a:cubicBezTo>
                  <a:pt x="76" y="51"/>
                  <a:pt x="76" y="51"/>
                  <a:pt x="76" y="51"/>
                </a:cubicBezTo>
                <a:cubicBezTo>
                  <a:pt x="76" y="51"/>
                  <a:pt x="77" y="51"/>
                  <a:pt x="77" y="51"/>
                </a:cubicBezTo>
                <a:cubicBezTo>
                  <a:pt x="77" y="51"/>
                  <a:pt x="77" y="51"/>
                  <a:pt x="77" y="51"/>
                </a:cubicBezTo>
                <a:cubicBezTo>
                  <a:pt x="77" y="52"/>
                  <a:pt x="77" y="52"/>
                  <a:pt x="77" y="52"/>
                </a:cubicBezTo>
                <a:cubicBezTo>
                  <a:pt x="77" y="52"/>
                  <a:pt x="77" y="52"/>
                  <a:pt x="77" y="52"/>
                </a:cubicBezTo>
                <a:cubicBezTo>
                  <a:pt x="77" y="53"/>
                  <a:pt x="77" y="53"/>
                  <a:pt x="78" y="53"/>
                </a:cubicBezTo>
                <a:cubicBezTo>
                  <a:pt x="78" y="53"/>
                  <a:pt x="78" y="53"/>
                  <a:pt x="78" y="53"/>
                </a:cubicBezTo>
                <a:cubicBezTo>
                  <a:pt x="78" y="53"/>
                  <a:pt x="79" y="53"/>
                  <a:pt x="79" y="54"/>
                </a:cubicBezTo>
                <a:cubicBezTo>
                  <a:pt x="79" y="54"/>
                  <a:pt x="79" y="54"/>
                  <a:pt x="79" y="54"/>
                </a:cubicBezTo>
                <a:cubicBezTo>
                  <a:pt x="79" y="54"/>
                  <a:pt x="79" y="54"/>
                  <a:pt x="79" y="54"/>
                </a:cubicBezTo>
                <a:cubicBezTo>
                  <a:pt x="80" y="54"/>
                  <a:pt x="80" y="54"/>
                  <a:pt x="80" y="54"/>
                </a:cubicBezTo>
                <a:cubicBezTo>
                  <a:pt x="80" y="54"/>
                  <a:pt x="80" y="54"/>
                  <a:pt x="80" y="54"/>
                </a:cubicBezTo>
                <a:cubicBezTo>
                  <a:pt x="80" y="54"/>
                  <a:pt x="80" y="53"/>
                  <a:pt x="80" y="53"/>
                </a:cubicBezTo>
                <a:cubicBezTo>
                  <a:pt x="80" y="53"/>
                  <a:pt x="80" y="53"/>
                  <a:pt x="80" y="53"/>
                </a:cubicBezTo>
                <a:cubicBezTo>
                  <a:pt x="81" y="53"/>
                  <a:pt x="81" y="53"/>
                  <a:pt x="81" y="53"/>
                </a:cubicBezTo>
                <a:cubicBezTo>
                  <a:pt x="81" y="53"/>
                  <a:pt x="81" y="53"/>
                  <a:pt x="81" y="53"/>
                </a:cubicBezTo>
                <a:cubicBezTo>
                  <a:pt x="81" y="53"/>
                  <a:pt x="81" y="53"/>
                  <a:pt x="81" y="53"/>
                </a:cubicBezTo>
                <a:cubicBezTo>
                  <a:pt x="81" y="53"/>
                  <a:pt x="81" y="53"/>
                  <a:pt x="81" y="53"/>
                </a:cubicBezTo>
                <a:cubicBezTo>
                  <a:pt x="81" y="53"/>
                  <a:pt x="82" y="53"/>
                  <a:pt x="82" y="53"/>
                </a:cubicBezTo>
                <a:cubicBezTo>
                  <a:pt x="82" y="53"/>
                  <a:pt x="82" y="53"/>
                  <a:pt x="82" y="53"/>
                </a:cubicBezTo>
                <a:cubicBezTo>
                  <a:pt x="82" y="53"/>
                  <a:pt x="82" y="53"/>
                  <a:pt x="82" y="53"/>
                </a:cubicBezTo>
                <a:cubicBezTo>
                  <a:pt x="83" y="53"/>
                  <a:pt x="83" y="53"/>
                  <a:pt x="83" y="53"/>
                </a:cubicBezTo>
                <a:cubicBezTo>
                  <a:pt x="83" y="53"/>
                  <a:pt x="83" y="53"/>
                  <a:pt x="83" y="53"/>
                </a:cubicBezTo>
                <a:cubicBezTo>
                  <a:pt x="83" y="53"/>
                  <a:pt x="83" y="53"/>
                  <a:pt x="83" y="53"/>
                </a:cubicBezTo>
                <a:cubicBezTo>
                  <a:pt x="83" y="54"/>
                  <a:pt x="83" y="54"/>
                  <a:pt x="83" y="54"/>
                </a:cubicBezTo>
                <a:cubicBezTo>
                  <a:pt x="83" y="54"/>
                  <a:pt x="84" y="54"/>
                  <a:pt x="84" y="54"/>
                </a:cubicBezTo>
                <a:cubicBezTo>
                  <a:pt x="84" y="54"/>
                  <a:pt x="84" y="54"/>
                  <a:pt x="84" y="54"/>
                </a:cubicBezTo>
                <a:cubicBezTo>
                  <a:pt x="84" y="54"/>
                  <a:pt x="84" y="54"/>
                  <a:pt x="85" y="54"/>
                </a:cubicBezTo>
                <a:cubicBezTo>
                  <a:pt x="85" y="54"/>
                  <a:pt x="85" y="54"/>
                  <a:pt x="85" y="54"/>
                </a:cubicBezTo>
                <a:cubicBezTo>
                  <a:pt x="85" y="54"/>
                  <a:pt x="85" y="54"/>
                  <a:pt x="85" y="54"/>
                </a:cubicBezTo>
                <a:cubicBezTo>
                  <a:pt x="85" y="54"/>
                  <a:pt x="85" y="54"/>
                  <a:pt x="85" y="54"/>
                </a:cubicBezTo>
                <a:cubicBezTo>
                  <a:pt x="86" y="54"/>
                  <a:pt x="86" y="53"/>
                  <a:pt x="86" y="53"/>
                </a:cubicBezTo>
                <a:cubicBezTo>
                  <a:pt x="86" y="53"/>
                  <a:pt x="86" y="53"/>
                  <a:pt x="86" y="53"/>
                </a:cubicBezTo>
                <a:cubicBezTo>
                  <a:pt x="86" y="54"/>
                  <a:pt x="86" y="54"/>
                  <a:pt x="86" y="54"/>
                </a:cubicBezTo>
                <a:cubicBezTo>
                  <a:pt x="86" y="53"/>
                  <a:pt x="86" y="53"/>
                  <a:pt x="86" y="53"/>
                </a:cubicBezTo>
                <a:cubicBezTo>
                  <a:pt x="86" y="53"/>
                  <a:pt x="86" y="53"/>
                  <a:pt x="86" y="52"/>
                </a:cubicBezTo>
                <a:cubicBezTo>
                  <a:pt x="86" y="52"/>
                  <a:pt x="86" y="52"/>
                  <a:pt x="87" y="52"/>
                </a:cubicBezTo>
                <a:cubicBezTo>
                  <a:pt x="87" y="52"/>
                  <a:pt x="87" y="52"/>
                  <a:pt x="87" y="52"/>
                </a:cubicBezTo>
                <a:cubicBezTo>
                  <a:pt x="87" y="52"/>
                  <a:pt x="87" y="52"/>
                  <a:pt x="87" y="52"/>
                </a:cubicBezTo>
                <a:cubicBezTo>
                  <a:pt x="87" y="52"/>
                  <a:pt x="87" y="52"/>
                  <a:pt x="87" y="52"/>
                </a:cubicBezTo>
                <a:cubicBezTo>
                  <a:pt x="89" y="52"/>
                  <a:pt x="89" y="52"/>
                  <a:pt x="89" y="52"/>
                </a:cubicBezTo>
                <a:cubicBezTo>
                  <a:pt x="89" y="52"/>
                  <a:pt x="89" y="52"/>
                  <a:pt x="89" y="53"/>
                </a:cubicBezTo>
                <a:cubicBezTo>
                  <a:pt x="89" y="53"/>
                  <a:pt x="90" y="53"/>
                  <a:pt x="90" y="53"/>
                </a:cubicBezTo>
                <a:cubicBezTo>
                  <a:pt x="90" y="53"/>
                  <a:pt x="90" y="53"/>
                  <a:pt x="90" y="53"/>
                </a:cubicBezTo>
                <a:cubicBezTo>
                  <a:pt x="90" y="53"/>
                  <a:pt x="90" y="53"/>
                  <a:pt x="90" y="53"/>
                </a:cubicBezTo>
                <a:cubicBezTo>
                  <a:pt x="90" y="53"/>
                  <a:pt x="91" y="53"/>
                  <a:pt x="91" y="53"/>
                </a:cubicBezTo>
                <a:cubicBezTo>
                  <a:pt x="91" y="53"/>
                  <a:pt x="91" y="53"/>
                  <a:pt x="91" y="53"/>
                </a:cubicBezTo>
                <a:cubicBezTo>
                  <a:pt x="90" y="53"/>
                  <a:pt x="90" y="53"/>
                  <a:pt x="90" y="53"/>
                </a:cubicBezTo>
                <a:cubicBezTo>
                  <a:pt x="91" y="53"/>
                  <a:pt x="91" y="53"/>
                  <a:pt x="91" y="53"/>
                </a:cubicBezTo>
                <a:cubicBezTo>
                  <a:pt x="91" y="53"/>
                  <a:pt x="91" y="53"/>
                  <a:pt x="91" y="53"/>
                </a:cubicBezTo>
                <a:cubicBezTo>
                  <a:pt x="91" y="53"/>
                  <a:pt x="91" y="53"/>
                  <a:pt x="92" y="53"/>
                </a:cubicBezTo>
                <a:cubicBezTo>
                  <a:pt x="92" y="53"/>
                  <a:pt x="92" y="54"/>
                  <a:pt x="92" y="54"/>
                </a:cubicBezTo>
                <a:cubicBezTo>
                  <a:pt x="92" y="54"/>
                  <a:pt x="92" y="54"/>
                  <a:pt x="92" y="54"/>
                </a:cubicBezTo>
                <a:cubicBezTo>
                  <a:pt x="92" y="54"/>
                  <a:pt x="92" y="54"/>
                  <a:pt x="92" y="54"/>
                </a:cubicBezTo>
                <a:cubicBezTo>
                  <a:pt x="92" y="54"/>
                  <a:pt x="92" y="54"/>
                  <a:pt x="92" y="54"/>
                </a:cubicBezTo>
                <a:cubicBezTo>
                  <a:pt x="93" y="54"/>
                  <a:pt x="93" y="54"/>
                  <a:pt x="93" y="54"/>
                </a:cubicBezTo>
                <a:cubicBezTo>
                  <a:pt x="93" y="54"/>
                  <a:pt x="93" y="54"/>
                  <a:pt x="94" y="55"/>
                </a:cubicBezTo>
                <a:cubicBezTo>
                  <a:pt x="94" y="55"/>
                  <a:pt x="94" y="55"/>
                  <a:pt x="94" y="56"/>
                </a:cubicBezTo>
                <a:cubicBezTo>
                  <a:pt x="94" y="56"/>
                  <a:pt x="94" y="56"/>
                  <a:pt x="94" y="57"/>
                </a:cubicBezTo>
                <a:cubicBezTo>
                  <a:pt x="94" y="57"/>
                  <a:pt x="94" y="57"/>
                  <a:pt x="94" y="57"/>
                </a:cubicBezTo>
                <a:cubicBezTo>
                  <a:pt x="94" y="57"/>
                  <a:pt x="94" y="57"/>
                  <a:pt x="94" y="57"/>
                </a:cubicBezTo>
                <a:cubicBezTo>
                  <a:pt x="94" y="57"/>
                  <a:pt x="94" y="57"/>
                  <a:pt x="94" y="57"/>
                </a:cubicBezTo>
                <a:cubicBezTo>
                  <a:pt x="94" y="57"/>
                  <a:pt x="94" y="57"/>
                  <a:pt x="93" y="57"/>
                </a:cubicBezTo>
                <a:cubicBezTo>
                  <a:pt x="93" y="57"/>
                  <a:pt x="93" y="57"/>
                  <a:pt x="93" y="57"/>
                </a:cubicBezTo>
                <a:cubicBezTo>
                  <a:pt x="93" y="58"/>
                  <a:pt x="93" y="58"/>
                  <a:pt x="93" y="58"/>
                </a:cubicBezTo>
                <a:cubicBezTo>
                  <a:pt x="93" y="59"/>
                  <a:pt x="93" y="59"/>
                  <a:pt x="93" y="59"/>
                </a:cubicBezTo>
                <a:cubicBezTo>
                  <a:pt x="93" y="59"/>
                  <a:pt x="93" y="59"/>
                  <a:pt x="93" y="59"/>
                </a:cubicBezTo>
                <a:cubicBezTo>
                  <a:pt x="93" y="59"/>
                  <a:pt x="94" y="59"/>
                  <a:pt x="94" y="59"/>
                </a:cubicBezTo>
                <a:cubicBezTo>
                  <a:pt x="94" y="59"/>
                  <a:pt x="94" y="59"/>
                  <a:pt x="94" y="59"/>
                </a:cubicBezTo>
                <a:cubicBezTo>
                  <a:pt x="94" y="59"/>
                  <a:pt x="94" y="59"/>
                  <a:pt x="94" y="59"/>
                </a:cubicBezTo>
                <a:cubicBezTo>
                  <a:pt x="94" y="59"/>
                  <a:pt x="94" y="59"/>
                  <a:pt x="94" y="59"/>
                </a:cubicBezTo>
                <a:cubicBezTo>
                  <a:pt x="94" y="59"/>
                  <a:pt x="94" y="60"/>
                  <a:pt x="94" y="60"/>
                </a:cubicBezTo>
                <a:cubicBezTo>
                  <a:pt x="94" y="60"/>
                  <a:pt x="94" y="60"/>
                  <a:pt x="94" y="60"/>
                </a:cubicBezTo>
                <a:cubicBezTo>
                  <a:pt x="94" y="60"/>
                  <a:pt x="94" y="60"/>
                  <a:pt x="95" y="60"/>
                </a:cubicBezTo>
                <a:cubicBezTo>
                  <a:pt x="95" y="60"/>
                  <a:pt x="95" y="61"/>
                  <a:pt x="95" y="61"/>
                </a:cubicBezTo>
                <a:cubicBezTo>
                  <a:pt x="95" y="61"/>
                  <a:pt x="95" y="61"/>
                  <a:pt x="95" y="62"/>
                </a:cubicBezTo>
                <a:cubicBezTo>
                  <a:pt x="95" y="62"/>
                  <a:pt x="95" y="62"/>
                  <a:pt x="95" y="62"/>
                </a:cubicBezTo>
                <a:cubicBezTo>
                  <a:pt x="95" y="62"/>
                  <a:pt x="95" y="62"/>
                  <a:pt x="95" y="62"/>
                </a:cubicBezTo>
                <a:cubicBezTo>
                  <a:pt x="95" y="62"/>
                  <a:pt x="95" y="63"/>
                  <a:pt x="96" y="63"/>
                </a:cubicBezTo>
                <a:cubicBezTo>
                  <a:pt x="96" y="63"/>
                  <a:pt x="96" y="63"/>
                  <a:pt x="96" y="63"/>
                </a:cubicBezTo>
                <a:cubicBezTo>
                  <a:pt x="96" y="63"/>
                  <a:pt x="96" y="63"/>
                  <a:pt x="96" y="63"/>
                </a:cubicBezTo>
                <a:cubicBezTo>
                  <a:pt x="96" y="63"/>
                  <a:pt x="96" y="64"/>
                  <a:pt x="96" y="64"/>
                </a:cubicBezTo>
                <a:cubicBezTo>
                  <a:pt x="96" y="64"/>
                  <a:pt x="96" y="64"/>
                  <a:pt x="96" y="64"/>
                </a:cubicBezTo>
                <a:cubicBezTo>
                  <a:pt x="96" y="64"/>
                  <a:pt x="96" y="64"/>
                  <a:pt x="96" y="64"/>
                </a:cubicBezTo>
                <a:cubicBezTo>
                  <a:pt x="96" y="65"/>
                  <a:pt x="96" y="65"/>
                  <a:pt x="96" y="65"/>
                </a:cubicBezTo>
                <a:cubicBezTo>
                  <a:pt x="96" y="65"/>
                  <a:pt x="96" y="65"/>
                  <a:pt x="96" y="65"/>
                </a:cubicBezTo>
                <a:cubicBezTo>
                  <a:pt x="97" y="65"/>
                  <a:pt x="97" y="65"/>
                  <a:pt x="97" y="65"/>
                </a:cubicBezTo>
                <a:cubicBezTo>
                  <a:pt x="97" y="65"/>
                  <a:pt x="97" y="65"/>
                  <a:pt x="97" y="65"/>
                </a:cubicBezTo>
                <a:cubicBezTo>
                  <a:pt x="97" y="65"/>
                  <a:pt x="97" y="65"/>
                  <a:pt x="97" y="65"/>
                </a:cubicBezTo>
                <a:cubicBezTo>
                  <a:pt x="97" y="65"/>
                  <a:pt x="97" y="65"/>
                  <a:pt x="97" y="65"/>
                </a:cubicBezTo>
                <a:cubicBezTo>
                  <a:pt x="97" y="66"/>
                  <a:pt x="97" y="66"/>
                  <a:pt x="97" y="66"/>
                </a:cubicBezTo>
                <a:cubicBezTo>
                  <a:pt x="97" y="66"/>
                  <a:pt x="97" y="66"/>
                  <a:pt x="97" y="66"/>
                </a:cubicBezTo>
                <a:cubicBezTo>
                  <a:pt x="97" y="67"/>
                  <a:pt x="97" y="67"/>
                  <a:pt x="97" y="67"/>
                </a:cubicBezTo>
                <a:cubicBezTo>
                  <a:pt x="97" y="67"/>
                  <a:pt x="97" y="67"/>
                  <a:pt x="97" y="67"/>
                </a:cubicBezTo>
                <a:cubicBezTo>
                  <a:pt x="96" y="67"/>
                  <a:pt x="96" y="67"/>
                  <a:pt x="96" y="67"/>
                </a:cubicBezTo>
                <a:cubicBezTo>
                  <a:pt x="96" y="69"/>
                  <a:pt x="96" y="69"/>
                  <a:pt x="96" y="69"/>
                </a:cubicBezTo>
                <a:cubicBezTo>
                  <a:pt x="96" y="69"/>
                  <a:pt x="96" y="69"/>
                  <a:pt x="96" y="69"/>
                </a:cubicBezTo>
                <a:cubicBezTo>
                  <a:pt x="97" y="69"/>
                  <a:pt x="97" y="69"/>
                  <a:pt x="97" y="69"/>
                </a:cubicBezTo>
                <a:cubicBezTo>
                  <a:pt x="97" y="69"/>
                  <a:pt x="97" y="69"/>
                  <a:pt x="97" y="69"/>
                </a:cubicBezTo>
                <a:cubicBezTo>
                  <a:pt x="97" y="69"/>
                  <a:pt x="97" y="70"/>
                  <a:pt x="97" y="70"/>
                </a:cubicBezTo>
                <a:cubicBezTo>
                  <a:pt x="97" y="70"/>
                  <a:pt x="97" y="70"/>
                  <a:pt x="97" y="70"/>
                </a:cubicBezTo>
                <a:cubicBezTo>
                  <a:pt x="97" y="70"/>
                  <a:pt x="96" y="70"/>
                  <a:pt x="96" y="70"/>
                </a:cubicBezTo>
                <a:cubicBezTo>
                  <a:pt x="96" y="70"/>
                  <a:pt x="96" y="70"/>
                  <a:pt x="96" y="71"/>
                </a:cubicBezTo>
                <a:cubicBezTo>
                  <a:pt x="96" y="71"/>
                  <a:pt x="96" y="71"/>
                  <a:pt x="96" y="71"/>
                </a:cubicBezTo>
                <a:cubicBezTo>
                  <a:pt x="96" y="71"/>
                  <a:pt x="96" y="71"/>
                  <a:pt x="96" y="71"/>
                </a:cubicBezTo>
                <a:cubicBezTo>
                  <a:pt x="96" y="71"/>
                  <a:pt x="96" y="71"/>
                  <a:pt x="96" y="71"/>
                </a:cubicBezTo>
                <a:cubicBezTo>
                  <a:pt x="95" y="71"/>
                  <a:pt x="95" y="71"/>
                  <a:pt x="95" y="71"/>
                </a:cubicBezTo>
                <a:cubicBezTo>
                  <a:pt x="95" y="73"/>
                  <a:pt x="95" y="73"/>
                  <a:pt x="95" y="73"/>
                </a:cubicBezTo>
                <a:cubicBezTo>
                  <a:pt x="95" y="73"/>
                  <a:pt x="95" y="73"/>
                  <a:pt x="95" y="73"/>
                </a:cubicBezTo>
                <a:cubicBezTo>
                  <a:pt x="95" y="73"/>
                  <a:pt x="95" y="73"/>
                  <a:pt x="95" y="73"/>
                </a:cubicBezTo>
                <a:cubicBezTo>
                  <a:pt x="95" y="73"/>
                  <a:pt x="95" y="73"/>
                  <a:pt x="95" y="73"/>
                </a:cubicBezTo>
                <a:cubicBezTo>
                  <a:pt x="95" y="74"/>
                  <a:pt x="95" y="74"/>
                  <a:pt x="95" y="74"/>
                </a:cubicBezTo>
                <a:cubicBezTo>
                  <a:pt x="95" y="74"/>
                  <a:pt x="95" y="74"/>
                  <a:pt x="94" y="74"/>
                </a:cubicBezTo>
                <a:cubicBezTo>
                  <a:pt x="94" y="74"/>
                  <a:pt x="94" y="74"/>
                  <a:pt x="94" y="75"/>
                </a:cubicBezTo>
                <a:cubicBezTo>
                  <a:pt x="94" y="75"/>
                  <a:pt x="94" y="75"/>
                  <a:pt x="94" y="75"/>
                </a:cubicBezTo>
                <a:cubicBezTo>
                  <a:pt x="94" y="75"/>
                  <a:pt x="94" y="75"/>
                  <a:pt x="94" y="75"/>
                </a:cubicBezTo>
                <a:cubicBezTo>
                  <a:pt x="94" y="75"/>
                  <a:pt x="94" y="75"/>
                  <a:pt x="94" y="75"/>
                </a:cubicBezTo>
                <a:cubicBezTo>
                  <a:pt x="94" y="75"/>
                  <a:pt x="94" y="75"/>
                  <a:pt x="94" y="75"/>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0"/>
                  <a:pt x="94" y="80"/>
                  <a:pt x="94" y="80"/>
                </a:cubicBezTo>
                <a:cubicBezTo>
                  <a:pt x="94" y="81"/>
                  <a:pt x="94"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1"/>
                  <a:pt x="95" y="81"/>
                  <a:pt x="95" y="81"/>
                </a:cubicBezTo>
                <a:cubicBezTo>
                  <a:pt x="95" y="82"/>
                  <a:pt x="95" y="82"/>
                  <a:pt x="95" y="82"/>
                </a:cubicBezTo>
                <a:cubicBezTo>
                  <a:pt x="95" y="82"/>
                  <a:pt x="95" y="82"/>
                  <a:pt x="95" y="82"/>
                </a:cubicBezTo>
                <a:cubicBezTo>
                  <a:pt x="94" y="82"/>
                  <a:pt x="94" y="82"/>
                  <a:pt x="94" y="82"/>
                </a:cubicBezTo>
                <a:cubicBezTo>
                  <a:pt x="94" y="87"/>
                  <a:pt x="94" y="87"/>
                  <a:pt x="94" y="87"/>
                </a:cubicBezTo>
                <a:cubicBezTo>
                  <a:pt x="94" y="87"/>
                  <a:pt x="94" y="87"/>
                  <a:pt x="94" y="87"/>
                </a:cubicBezTo>
                <a:cubicBezTo>
                  <a:pt x="94" y="87"/>
                  <a:pt x="95" y="87"/>
                  <a:pt x="95" y="87"/>
                </a:cubicBezTo>
                <a:cubicBezTo>
                  <a:pt x="95" y="87"/>
                  <a:pt x="95" y="88"/>
                  <a:pt x="95" y="88"/>
                </a:cubicBezTo>
                <a:cubicBezTo>
                  <a:pt x="95" y="88"/>
                  <a:pt x="95" y="89"/>
                  <a:pt x="95" y="89"/>
                </a:cubicBezTo>
                <a:cubicBezTo>
                  <a:pt x="95" y="89"/>
                  <a:pt x="95" y="89"/>
                  <a:pt x="95" y="89"/>
                </a:cubicBezTo>
                <a:cubicBezTo>
                  <a:pt x="94" y="90"/>
                  <a:pt x="94" y="90"/>
                  <a:pt x="94" y="90"/>
                </a:cubicBezTo>
                <a:cubicBezTo>
                  <a:pt x="94" y="90"/>
                  <a:pt x="94" y="90"/>
                  <a:pt x="94" y="90"/>
                </a:cubicBezTo>
                <a:cubicBezTo>
                  <a:pt x="94" y="90"/>
                  <a:pt x="93" y="90"/>
                  <a:pt x="93" y="90"/>
                </a:cubicBezTo>
                <a:cubicBezTo>
                  <a:pt x="93" y="90"/>
                  <a:pt x="93" y="91"/>
                  <a:pt x="93" y="91"/>
                </a:cubicBezTo>
                <a:cubicBezTo>
                  <a:pt x="93" y="91"/>
                  <a:pt x="93" y="91"/>
                  <a:pt x="93" y="91"/>
                </a:cubicBezTo>
                <a:cubicBezTo>
                  <a:pt x="93" y="91"/>
                  <a:pt x="93" y="92"/>
                  <a:pt x="93" y="92"/>
                </a:cubicBezTo>
                <a:cubicBezTo>
                  <a:pt x="94" y="92"/>
                  <a:pt x="94" y="92"/>
                  <a:pt x="94" y="92"/>
                </a:cubicBezTo>
                <a:cubicBezTo>
                  <a:pt x="94" y="92"/>
                  <a:pt x="94" y="92"/>
                  <a:pt x="94" y="92"/>
                </a:cubicBezTo>
                <a:cubicBezTo>
                  <a:pt x="94" y="92"/>
                  <a:pt x="94" y="92"/>
                  <a:pt x="95" y="92"/>
                </a:cubicBezTo>
                <a:cubicBezTo>
                  <a:pt x="95" y="92"/>
                  <a:pt x="95" y="92"/>
                  <a:pt x="96" y="92"/>
                </a:cubicBezTo>
                <a:cubicBezTo>
                  <a:pt x="96" y="92"/>
                  <a:pt x="96" y="92"/>
                  <a:pt x="96" y="92"/>
                </a:cubicBezTo>
                <a:cubicBezTo>
                  <a:pt x="97" y="92"/>
                  <a:pt x="98" y="92"/>
                  <a:pt x="98" y="91"/>
                </a:cubicBezTo>
                <a:cubicBezTo>
                  <a:pt x="99" y="91"/>
                  <a:pt x="99" y="91"/>
                  <a:pt x="99" y="91"/>
                </a:cubicBezTo>
                <a:cubicBezTo>
                  <a:pt x="99" y="91"/>
                  <a:pt x="99" y="91"/>
                  <a:pt x="99" y="91"/>
                </a:cubicBezTo>
                <a:cubicBezTo>
                  <a:pt x="99" y="91"/>
                  <a:pt x="99" y="91"/>
                  <a:pt x="99" y="91"/>
                </a:cubicBezTo>
                <a:cubicBezTo>
                  <a:pt x="99" y="91"/>
                  <a:pt x="99" y="91"/>
                  <a:pt x="99" y="91"/>
                </a:cubicBezTo>
                <a:cubicBezTo>
                  <a:pt x="99" y="91"/>
                  <a:pt x="100" y="91"/>
                  <a:pt x="100" y="91"/>
                </a:cubicBezTo>
                <a:cubicBezTo>
                  <a:pt x="100" y="90"/>
                  <a:pt x="100" y="90"/>
                  <a:pt x="100" y="90"/>
                </a:cubicBezTo>
                <a:cubicBezTo>
                  <a:pt x="100" y="90"/>
                  <a:pt x="100" y="90"/>
                  <a:pt x="100" y="90"/>
                </a:cubicBezTo>
                <a:cubicBezTo>
                  <a:pt x="100" y="90"/>
                  <a:pt x="100" y="90"/>
                  <a:pt x="100" y="90"/>
                </a:cubicBezTo>
                <a:cubicBezTo>
                  <a:pt x="100" y="89"/>
                  <a:pt x="101" y="88"/>
                  <a:pt x="101" y="88"/>
                </a:cubicBezTo>
                <a:cubicBezTo>
                  <a:pt x="102" y="88"/>
                  <a:pt x="102" y="88"/>
                  <a:pt x="102" y="88"/>
                </a:cubicBezTo>
                <a:cubicBezTo>
                  <a:pt x="102" y="88"/>
                  <a:pt x="103" y="88"/>
                  <a:pt x="103" y="88"/>
                </a:cubicBezTo>
                <a:cubicBezTo>
                  <a:pt x="103" y="88"/>
                  <a:pt x="103" y="88"/>
                  <a:pt x="103" y="88"/>
                </a:cubicBezTo>
                <a:cubicBezTo>
                  <a:pt x="103" y="88"/>
                  <a:pt x="103" y="88"/>
                  <a:pt x="104" y="88"/>
                </a:cubicBezTo>
                <a:cubicBezTo>
                  <a:pt x="104" y="88"/>
                  <a:pt x="104" y="88"/>
                  <a:pt x="104" y="88"/>
                </a:cubicBezTo>
                <a:cubicBezTo>
                  <a:pt x="105" y="87"/>
                  <a:pt x="105" y="87"/>
                  <a:pt x="105" y="87"/>
                </a:cubicBezTo>
                <a:cubicBezTo>
                  <a:pt x="105" y="87"/>
                  <a:pt x="105" y="86"/>
                  <a:pt x="105" y="86"/>
                </a:cubicBezTo>
                <a:cubicBezTo>
                  <a:pt x="105" y="86"/>
                  <a:pt x="105" y="86"/>
                  <a:pt x="105" y="86"/>
                </a:cubicBezTo>
                <a:cubicBezTo>
                  <a:pt x="105" y="85"/>
                  <a:pt x="105" y="85"/>
                  <a:pt x="105" y="85"/>
                </a:cubicBezTo>
                <a:cubicBezTo>
                  <a:pt x="105" y="85"/>
                  <a:pt x="104" y="85"/>
                  <a:pt x="104" y="85"/>
                </a:cubicBezTo>
                <a:cubicBezTo>
                  <a:pt x="104" y="85"/>
                  <a:pt x="104" y="85"/>
                  <a:pt x="104" y="85"/>
                </a:cubicBezTo>
                <a:cubicBezTo>
                  <a:pt x="104" y="84"/>
                  <a:pt x="104" y="84"/>
                  <a:pt x="104" y="84"/>
                </a:cubicBezTo>
                <a:cubicBezTo>
                  <a:pt x="104" y="84"/>
                  <a:pt x="104" y="84"/>
                  <a:pt x="104" y="84"/>
                </a:cubicBezTo>
                <a:cubicBezTo>
                  <a:pt x="105" y="84"/>
                  <a:pt x="105" y="84"/>
                  <a:pt x="105" y="84"/>
                </a:cubicBezTo>
                <a:cubicBezTo>
                  <a:pt x="105" y="84"/>
                  <a:pt x="105" y="84"/>
                  <a:pt x="105" y="83"/>
                </a:cubicBezTo>
                <a:cubicBezTo>
                  <a:pt x="105" y="83"/>
                  <a:pt x="105" y="83"/>
                  <a:pt x="105" y="83"/>
                </a:cubicBezTo>
                <a:cubicBezTo>
                  <a:pt x="105" y="83"/>
                  <a:pt x="105" y="83"/>
                  <a:pt x="105" y="83"/>
                </a:cubicBezTo>
                <a:cubicBezTo>
                  <a:pt x="105" y="83"/>
                  <a:pt x="105" y="83"/>
                  <a:pt x="105" y="83"/>
                </a:cubicBezTo>
                <a:cubicBezTo>
                  <a:pt x="105" y="84"/>
                  <a:pt x="105" y="84"/>
                  <a:pt x="105" y="84"/>
                </a:cubicBezTo>
                <a:cubicBezTo>
                  <a:pt x="105" y="83"/>
                  <a:pt x="105" y="83"/>
                  <a:pt x="105" y="83"/>
                </a:cubicBezTo>
                <a:cubicBezTo>
                  <a:pt x="105" y="83"/>
                  <a:pt x="105" y="83"/>
                  <a:pt x="105" y="83"/>
                </a:cubicBezTo>
                <a:cubicBezTo>
                  <a:pt x="105" y="83"/>
                  <a:pt x="105" y="83"/>
                  <a:pt x="105" y="83"/>
                </a:cubicBezTo>
                <a:cubicBezTo>
                  <a:pt x="105" y="83"/>
                  <a:pt x="105" y="83"/>
                  <a:pt x="105" y="83"/>
                </a:cubicBezTo>
                <a:cubicBezTo>
                  <a:pt x="106" y="83"/>
                  <a:pt x="106" y="83"/>
                  <a:pt x="106" y="83"/>
                </a:cubicBezTo>
                <a:cubicBezTo>
                  <a:pt x="106" y="83"/>
                  <a:pt x="107" y="82"/>
                  <a:pt x="107" y="82"/>
                </a:cubicBezTo>
                <a:cubicBezTo>
                  <a:pt x="107" y="81"/>
                  <a:pt x="107" y="81"/>
                  <a:pt x="107" y="80"/>
                </a:cubicBezTo>
                <a:cubicBezTo>
                  <a:pt x="107" y="80"/>
                  <a:pt x="107" y="80"/>
                  <a:pt x="107" y="80"/>
                </a:cubicBezTo>
                <a:cubicBezTo>
                  <a:pt x="107" y="80"/>
                  <a:pt x="107" y="79"/>
                  <a:pt x="107" y="79"/>
                </a:cubicBezTo>
                <a:cubicBezTo>
                  <a:pt x="107" y="79"/>
                  <a:pt x="107" y="79"/>
                  <a:pt x="107" y="79"/>
                </a:cubicBezTo>
                <a:cubicBezTo>
                  <a:pt x="107" y="79"/>
                  <a:pt x="107" y="79"/>
                  <a:pt x="107" y="79"/>
                </a:cubicBezTo>
                <a:cubicBezTo>
                  <a:pt x="107" y="79"/>
                  <a:pt x="107" y="79"/>
                  <a:pt x="107" y="79"/>
                </a:cubicBezTo>
                <a:cubicBezTo>
                  <a:pt x="107" y="79"/>
                  <a:pt x="107" y="78"/>
                  <a:pt x="107" y="78"/>
                </a:cubicBezTo>
                <a:cubicBezTo>
                  <a:pt x="107" y="78"/>
                  <a:pt x="108" y="78"/>
                  <a:pt x="108" y="78"/>
                </a:cubicBezTo>
                <a:cubicBezTo>
                  <a:pt x="108" y="78"/>
                  <a:pt x="108" y="78"/>
                  <a:pt x="108" y="78"/>
                </a:cubicBezTo>
                <a:cubicBezTo>
                  <a:pt x="108" y="78"/>
                  <a:pt x="108" y="78"/>
                  <a:pt x="108" y="78"/>
                </a:cubicBezTo>
                <a:cubicBezTo>
                  <a:pt x="109" y="77"/>
                  <a:pt x="109" y="77"/>
                  <a:pt x="109" y="77"/>
                </a:cubicBezTo>
                <a:cubicBezTo>
                  <a:pt x="109" y="77"/>
                  <a:pt x="109" y="76"/>
                  <a:pt x="109" y="76"/>
                </a:cubicBezTo>
                <a:cubicBezTo>
                  <a:pt x="109" y="76"/>
                  <a:pt x="109" y="76"/>
                  <a:pt x="109" y="76"/>
                </a:cubicBezTo>
                <a:cubicBezTo>
                  <a:pt x="109" y="76"/>
                  <a:pt x="109" y="75"/>
                  <a:pt x="109" y="75"/>
                </a:cubicBezTo>
                <a:cubicBezTo>
                  <a:pt x="110" y="75"/>
                  <a:pt x="110" y="74"/>
                  <a:pt x="111" y="74"/>
                </a:cubicBezTo>
                <a:cubicBezTo>
                  <a:pt x="111" y="74"/>
                  <a:pt x="111" y="74"/>
                  <a:pt x="111" y="74"/>
                </a:cubicBezTo>
                <a:cubicBezTo>
                  <a:pt x="111" y="74"/>
                  <a:pt x="111" y="73"/>
                  <a:pt x="111" y="73"/>
                </a:cubicBezTo>
                <a:cubicBezTo>
                  <a:pt x="111" y="73"/>
                  <a:pt x="111" y="72"/>
                  <a:pt x="111" y="72"/>
                </a:cubicBezTo>
                <a:cubicBezTo>
                  <a:pt x="111" y="72"/>
                  <a:pt x="111" y="72"/>
                  <a:pt x="111" y="72"/>
                </a:cubicBezTo>
                <a:cubicBezTo>
                  <a:pt x="111" y="71"/>
                  <a:pt x="111" y="71"/>
                  <a:pt x="111" y="70"/>
                </a:cubicBezTo>
                <a:cubicBezTo>
                  <a:pt x="111" y="70"/>
                  <a:pt x="111" y="70"/>
                  <a:pt x="112" y="69"/>
                </a:cubicBezTo>
                <a:cubicBezTo>
                  <a:pt x="112" y="69"/>
                  <a:pt x="112" y="69"/>
                  <a:pt x="112" y="69"/>
                </a:cubicBezTo>
                <a:cubicBezTo>
                  <a:pt x="112" y="69"/>
                  <a:pt x="112" y="69"/>
                  <a:pt x="112" y="69"/>
                </a:cubicBezTo>
                <a:cubicBezTo>
                  <a:pt x="112" y="68"/>
                  <a:pt x="112" y="68"/>
                  <a:pt x="112" y="68"/>
                </a:cubicBezTo>
                <a:cubicBezTo>
                  <a:pt x="112" y="68"/>
                  <a:pt x="112" y="68"/>
                  <a:pt x="112" y="68"/>
                </a:cubicBezTo>
                <a:cubicBezTo>
                  <a:pt x="112" y="68"/>
                  <a:pt x="112" y="68"/>
                  <a:pt x="112" y="68"/>
                </a:cubicBezTo>
                <a:cubicBezTo>
                  <a:pt x="112" y="68"/>
                  <a:pt x="112" y="68"/>
                  <a:pt x="112" y="68"/>
                </a:cubicBezTo>
                <a:cubicBezTo>
                  <a:pt x="112" y="69"/>
                  <a:pt x="112" y="69"/>
                  <a:pt x="112" y="69"/>
                </a:cubicBezTo>
                <a:cubicBezTo>
                  <a:pt x="112" y="68"/>
                  <a:pt x="112" y="68"/>
                  <a:pt x="112" y="68"/>
                </a:cubicBezTo>
                <a:cubicBezTo>
                  <a:pt x="112" y="67"/>
                  <a:pt x="112" y="66"/>
                  <a:pt x="112" y="65"/>
                </a:cubicBezTo>
                <a:cubicBezTo>
                  <a:pt x="112" y="65"/>
                  <a:pt x="112" y="64"/>
                  <a:pt x="112" y="64"/>
                </a:cubicBezTo>
                <a:cubicBezTo>
                  <a:pt x="112" y="63"/>
                  <a:pt x="112" y="62"/>
                  <a:pt x="113" y="62"/>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1"/>
                  <a:pt x="113" y="61"/>
                  <a:pt x="113" y="61"/>
                </a:cubicBezTo>
                <a:cubicBezTo>
                  <a:pt x="113" y="60"/>
                  <a:pt x="113" y="60"/>
                  <a:pt x="113" y="60"/>
                </a:cubicBezTo>
                <a:cubicBezTo>
                  <a:pt x="113" y="60"/>
                  <a:pt x="113" y="60"/>
                  <a:pt x="113" y="60"/>
                </a:cubicBezTo>
                <a:cubicBezTo>
                  <a:pt x="113" y="60"/>
                  <a:pt x="113" y="60"/>
                  <a:pt x="113" y="60"/>
                </a:cubicBezTo>
                <a:cubicBezTo>
                  <a:pt x="113" y="60"/>
                  <a:pt x="113" y="60"/>
                  <a:pt x="114" y="60"/>
                </a:cubicBezTo>
                <a:cubicBezTo>
                  <a:pt x="114" y="60"/>
                  <a:pt x="114" y="60"/>
                  <a:pt x="114" y="60"/>
                </a:cubicBezTo>
                <a:cubicBezTo>
                  <a:pt x="114" y="58"/>
                  <a:pt x="114" y="58"/>
                  <a:pt x="114" y="58"/>
                </a:cubicBezTo>
                <a:cubicBezTo>
                  <a:pt x="114" y="58"/>
                  <a:pt x="114" y="58"/>
                  <a:pt x="114" y="57"/>
                </a:cubicBezTo>
                <a:cubicBezTo>
                  <a:pt x="114" y="57"/>
                  <a:pt x="114" y="57"/>
                  <a:pt x="114" y="57"/>
                </a:cubicBezTo>
                <a:cubicBezTo>
                  <a:pt x="113" y="57"/>
                  <a:pt x="113" y="57"/>
                  <a:pt x="113" y="57"/>
                </a:cubicBezTo>
                <a:cubicBezTo>
                  <a:pt x="113" y="57"/>
                  <a:pt x="113" y="56"/>
                  <a:pt x="113" y="56"/>
                </a:cubicBezTo>
                <a:cubicBezTo>
                  <a:pt x="113" y="56"/>
                  <a:pt x="113" y="56"/>
                  <a:pt x="113" y="56"/>
                </a:cubicBezTo>
                <a:cubicBezTo>
                  <a:pt x="113" y="56"/>
                  <a:pt x="113" y="55"/>
                  <a:pt x="114" y="55"/>
                </a:cubicBezTo>
                <a:cubicBezTo>
                  <a:pt x="114" y="55"/>
                  <a:pt x="114" y="55"/>
                  <a:pt x="114" y="55"/>
                </a:cubicBezTo>
                <a:cubicBezTo>
                  <a:pt x="114" y="55"/>
                  <a:pt x="114" y="55"/>
                  <a:pt x="114" y="55"/>
                </a:cubicBezTo>
                <a:cubicBezTo>
                  <a:pt x="114" y="54"/>
                  <a:pt x="114" y="54"/>
                  <a:pt x="114" y="54"/>
                </a:cubicBezTo>
                <a:cubicBezTo>
                  <a:pt x="114" y="54"/>
                  <a:pt x="114" y="54"/>
                  <a:pt x="114" y="54"/>
                </a:cubicBezTo>
                <a:cubicBezTo>
                  <a:pt x="114" y="53"/>
                  <a:pt x="114" y="53"/>
                  <a:pt x="114" y="53"/>
                </a:cubicBezTo>
                <a:cubicBezTo>
                  <a:pt x="114" y="53"/>
                  <a:pt x="114" y="53"/>
                  <a:pt x="114" y="53"/>
                </a:cubicBezTo>
                <a:cubicBezTo>
                  <a:pt x="114" y="52"/>
                  <a:pt x="114" y="52"/>
                  <a:pt x="114" y="52"/>
                </a:cubicBezTo>
                <a:cubicBezTo>
                  <a:pt x="114" y="52"/>
                  <a:pt x="114" y="52"/>
                  <a:pt x="114" y="52"/>
                </a:cubicBezTo>
                <a:cubicBezTo>
                  <a:pt x="114" y="50"/>
                  <a:pt x="114" y="50"/>
                  <a:pt x="114" y="50"/>
                </a:cubicBezTo>
                <a:cubicBezTo>
                  <a:pt x="114" y="50"/>
                  <a:pt x="114" y="50"/>
                  <a:pt x="114" y="50"/>
                </a:cubicBezTo>
                <a:cubicBezTo>
                  <a:pt x="114" y="49"/>
                  <a:pt x="115" y="49"/>
                  <a:pt x="114" y="49"/>
                </a:cubicBezTo>
                <a:cubicBezTo>
                  <a:pt x="114" y="48"/>
                  <a:pt x="113" y="48"/>
                  <a:pt x="113" y="48"/>
                </a:cubicBezTo>
                <a:cubicBezTo>
                  <a:pt x="113" y="47"/>
                  <a:pt x="113" y="47"/>
                  <a:pt x="113" y="47"/>
                </a:cubicBezTo>
                <a:cubicBezTo>
                  <a:pt x="113" y="46"/>
                  <a:pt x="113" y="46"/>
                  <a:pt x="113" y="46"/>
                </a:cubicBezTo>
                <a:cubicBezTo>
                  <a:pt x="113" y="46"/>
                  <a:pt x="112" y="46"/>
                  <a:pt x="112" y="46"/>
                </a:cubicBezTo>
                <a:cubicBezTo>
                  <a:pt x="112" y="46"/>
                  <a:pt x="112" y="46"/>
                  <a:pt x="112" y="45"/>
                </a:cubicBezTo>
                <a:cubicBezTo>
                  <a:pt x="112" y="45"/>
                  <a:pt x="112" y="45"/>
                  <a:pt x="112" y="45"/>
                </a:cubicBezTo>
                <a:cubicBezTo>
                  <a:pt x="112" y="45"/>
                  <a:pt x="112" y="45"/>
                  <a:pt x="112" y="45"/>
                </a:cubicBezTo>
                <a:cubicBezTo>
                  <a:pt x="112" y="45"/>
                  <a:pt x="112" y="45"/>
                  <a:pt x="112" y="45"/>
                </a:cubicBezTo>
                <a:cubicBezTo>
                  <a:pt x="112" y="45"/>
                  <a:pt x="112" y="45"/>
                  <a:pt x="112" y="44"/>
                </a:cubicBezTo>
                <a:cubicBezTo>
                  <a:pt x="112" y="44"/>
                  <a:pt x="112" y="44"/>
                  <a:pt x="111" y="44"/>
                </a:cubicBezTo>
                <a:cubicBezTo>
                  <a:pt x="111" y="44"/>
                  <a:pt x="111" y="44"/>
                  <a:pt x="111" y="44"/>
                </a:cubicBezTo>
                <a:cubicBezTo>
                  <a:pt x="111" y="44"/>
                  <a:pt x="111" y="44"/>
                  <a:pt x="111" y="44"/>
                </a:cubicBezTo>
                <a:cubicBezTo>
                  <a:pt x="111" y="44"/>
                  <a:pt x="111" y="43"/>
                  <a:pt x="111" y="43"/>
                </a:cubicBezTo>
                <a:cubicBezTo>
                  <a:pt x="111" y="43"/>
                  <a:pt x="111" y="43"/>
                  <a:pt x="111" y="43"/>
                </a:cubicBezTo>
                <a:cubicBezTo>
                  <a:pt x="111" y="43"/>
                  <a:pt x="111" y="43"/>
                  <a:pt x="111" y="43"/>
                </a:cubicBezTo>
                <a:cubicBezTo>
                  <a:pt x="111" y="43"/>
                  <a:pt x="111" y="42"/>
                  <a:pt x="111" y="42"/>
                </a:cubicBezTo>
                <a:cubicBezTo>
                  <a:pt x="111" y="42"/>
                  <a:pt x="110" y="42"/>
                  <a:pt x="110" y="42"/>
                </a:cubicBezTo>
                <a:cubicBezTo>
                  <a:pt x="110" y="42"/>
                  <a:pt x="110" y="42"/>
                  <a:pt x="110" y="42"/>
                </a:cubicBezTo>
                <a:cubicBezTo>
                  <a:pt x="110" y="41"/>
                  <a:pt x="110" y="41"/>
                  <a:pt x="110" y="41"/>
                </a:cubicBezTo>
                <a:cubicBezTo>
                  <a:pt x="109" y="41"/>
                  <a:pt x="109" y="40"/>
                  <a:pt x="109" y="39"/>
                </a:cubicBezTo>
                <a:cubicBezTo>
                  <a:pt x="109" y="39"/>
                  <a:pt x="109" y="39"/>
                  <a:pt x="109" y="39"/>
                </a:cubicBezTo>
                <a:cubicBezTo>
                  <a:pt x="109" y="39"/>
                  <a:pt x="109" y="39"/>
                  <a:pt x="109" y="39"/>
                </a:cubicBezTo>
                <a:cubicBezTo>
                  <a:pt x="109" y="39"/>
                  <a:pt x="109" y="39"/>
                  <a:pt x="109" y="39"/>
                </a:cubicBezTo>
                <a:cubicBezTo>
                  <a:pt x="109" y="38"/>
                  <a:pt x="108" y="38"/>
                  <a:pt x="108" y="38"/>
                </a:cubicBezTo>
                <a:cubicBezTo>
                  <a:pt x="108" y="38"/>
                  <a:pt x="108" y="38"/>
                  <a:pt x="108" y="38"/>
                </a:cubicBezTo>
                <a:cubicBezTo>
                  <a:pt x="108" y="37"/>
                  <a:pt x="108" y="37"/>
                  <a:pt x="108" y="37"/>
                </a:cubicBezTo>
                <a:cubicBezTo>
                  <a:pt x="108" y="37"/>
                  <a:pt x="107" y="37"/>
                  <a:pt x="107" y="37"/>
                </a:cubicBezTo>
                <a:cubicBezTo>
                  <a:pt x="107" y="37"/>
                  <a:pt x="107" y="37"/>
                  <a:pt x="107" y="37"/>
                </a:cubicBezTo>
                <a:cubicBezTo>
                  <a:pt x="107" y="37"/>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6"/>
                  <a:pt x="107" y="36"/>
                  <a:pt x="107" y="36"/>
                </a:cubicBezTo>
                <a:cubicBezTo>
                  <a:pt x="107" y="35"/>
                  <a:pt x="107" y="35"/>
                  <a:pt x="107" y="35"/>
                </a:cubicBezTo>
                <a:cubicBezTo>
                  <a:pt x="107" y="35"/>
                  <a:pt x="107" y="35"/>
                  <a:pt x="107" y="35"/>
                </a:cubicBezTo>
                <a:cubicBezTo>
                  <a:pt x="106" y="35"/>
                  <a:pt x="106" y="35"/>
                  <a:pt x="106" y="35"/>
                </a:cubicBezTo>
                <a:cubicBezTo>
                  <a:pt x="106" y="34"/>
                  <a:pt x="105" y="34"/>
                  <a:pt x="105" y="33"/>
                </a:cubicBezTo>
                <a:cubicBezTo>
                  <a:pt x="105" y="32"/>
                  <a:pt x="105" y="32"/>
                  <a:pt x="105" y="32"/>
                </a:cubicBezTo>
                <a:cubicBezTo>
                  <a:pt x="104" y="32"/>
                  <a:pt x="104" y="31"/>
                  <a:pt x="103" y="31"/>
                </a:cubicBezTo>
                <a:cubicBezTo>
                  <a:pt x="104" y="31"/>
                  <a:pt x="104" y="31"/>
                  <a:pt x="104" y="31"/>
                </a:cubicBezTo>
                <a:cubicBezTo>
                  <a:pt x="104" y="30"/>
                  <a:pt x="104" y="30"/>
                  <a:pt x="104" y="30"/>
                </a:cubicBezTo>
                <a:cubicBezTo>
                  <a:pt x="104" y="31"/>
                  <a:pt x="104" y="31"/>
                  <a:pt x="104" y="31"/>
                </a:cubicBezTo>
                <a:cubicBezTo>
                  <a:pt x="105" y="31"/>
                  <a:pt x="105" y="31"/>
                  <a:pt x="105" y="31"/>
                </a:cubicBezTo>
                <a:cubicBezTo>
                  <a:pt x="105" y="31"/>
                  <a:pt x="105" y="31"/>
                  <a:pt x="105" y="31"/>
                </a:cubicBezTo>
                <a:cubicBezTo>
                  <a:pt x="105" y="31"/>
                  <a:pt x="105" y="31"/>
                  <a:pt x="105" y="31"/>
                </a:cubicBezTo>
                <a:cubicBezTo>
                  <a:pt x="105" y="31"/>
                  <a:pt x="105" y="31"/>
                  <a:pt x="105" y="31"/>
                </a:cubicBezTo>
                <a:cubicBezTo>
                  <a:pt x="105" y="32"/>
                  <a:pt x="105" y="32"/>
                  <a:pt x="105" y="32"/>
                </a:cubicBezTo>
                <a:cubicBezTo>
                  <a:pt x="105" y="32"/>
                  <a:pt x="105" y="32"/>
                  <a:pt x="105" y="32"/>
                </a:cubicBezTo>
                <a:cubicBezTo>
                  <a:pt x="105" y="32"/>
                  <a:pt x="105" y="32"/>
                  <a:pt x="105" y="32"/>
                </a:cubicBezTo>
                <a:cubicBezTo>
                  <a:pt x="105" y="32"/>
                  <a:pt x="105" y="32"/>
                  <a:pt x="105" y="32"/>
                </a:cubicBezTo>
                <a:cubicBezTo>
                  <a:pt x="105" y="33"/>
                  <a:pt x="105" y="33"/>
                  <a:pt x="105" y="33"/>
                </a:cubicBezTo>
                <a:cubicBezTo>
                  <a:pt x="106" y="33"/>
                  <a:pt x="106" y="33"/>
                  <a:pt x="106" y="33"/>
                </a:cubicBezTo>
                <a:cubicBezTo>
                  <a:pt x="106" y="33"/>
                  <a:pt x="106" y="33"/>
                  <a:pt x="106" y="33"/>
                </a:cubicBezTo>
                <a:cubicBezTo>
                  <a:pt x="106" y="33"/>
                  <a:pt x="106" y="33"/>
                  <a:pt x="106" y="33"/>
                </a:cubicBezTo>
                <a:cubicBezTo>
                  <a:pt x="106" y="33"/>
                  <a:pt x="106" y="33"/>
                  <a:pt x="106" y="33"/>
                </a:cubicBezTo>
                <a:cubicBezTo>
                  <a:pt x="106" y="34"/>
                  <a:pt x="106" y="34"/>
                  <a:pt x="106" y="34"/>
                </a:cubicBezTo>
                <a:cubicBezTo>
                  <a:pt x="106" y="34"/>
                  <a:pt x="107" y="34"/>
                  <a:pt x="107" y="34"/>
                </a:cubicBezTo>
                <a:cubicBezTo>
                  <a:pt x="107" y="34"/>
                  <a:pt x="107" y="34"/>
                  <a:pt x="107" y="34"/>
                </a:cubicBezTo>
                <a:cubicBezTo>
                  <a:pt x="107" y="34"/>
                  <a:pt x="107" y="35"/>
                  <a:pt x="107" y="35"/>
                </a:cubicBezTo>
                <a:cubicBezTo>
                  <a:pt x="108" y="35"/>
                  <a:pt x="108" y="35"/>
                  <a:pt x="108" y="35"/>
                </a:cubicBezTo>
                <a:cubicBezTo>
                  <a:pt x="108" y="36"/>
                  <a:pt x="108" y="36"/>
                  <a:pt x="108" y="36"/>
                </a:cubicBezTo>
                <a:cubicBezTo>
                  <a:pt x="108" y="36"/>
                  <a:pt x="108" y="36"/>
                  <a:pt x="108" y="36"/>
                </a:cubicBezTo>
                <a:cubicBezTo>
                  <a:pt x="108" y="36"/>
                  <a:pt x="108" y="36"/>
                  <a:pt x="108" y="36"/>
                </a:cubicBezTo>
                <a:cubicBezTo>
                  <a:pt x="108" y="36"/>
                  <a:pt x="108" y="37"/>
                  <a:pt x="108" y="37"/>
                </a:cubicBezTo>
                <a:cubicBezTo>
                  <a:pt x="109" y="37"/>
                  <a:pt x="109" y="37"/>
                  <a:pt x="109" y="37"/>
                </a:cubicBezTo>
                <a:cubicBezTo>
                  <a:pt x="109" y="37"/>
                  <a:pt x="109" y="37"/>
                  <a:pt x="109" y="37"/>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8"/>
                  <a:pt x="109" y="38"/>
                  <a:pt x="109" y="38"/>
                </a:cubicBezTo>
                <a:cubicBezTo>
                  <a:pt x="109" y="39"/>
                  <a:pt x="109" y="39"/>
                  <a:pt x="109" y="39"/>
                </a:cubicBezTo>
                <a:cubicBezTo>
                  <a:pt x="110" y="39"/>
                  <a:pt x="110" y="39"/>
                  <a:pt x="110" y="39"/>
                </a:cubicBezTo>
                <a:cubicBezTo>
                  <a:pt x="110" y="39"/>
                  <a:pt x="110" y="40"/>
                  <a:pt x="110" y="40"/>
                </a:cubicBezTo>
                <a:cubicBezTo>
                  <a:pt x="110" y="40"/>
                  <a:pt x="110" y="40"/>
                  <a:pt x="110" y="40"/>
                </a:cubicBezTo>
                <a:cubicBezTo>
                  <a:pt x="110" y="40"/>
                  <a:pt x="110" y="40"/>
                  <a:pt x="110" y="40"/>
                </a:cubicBezTo>
                <a:cubicBezTo>
                  <a:pt x="110" y="40"/>
                  <a:pt x="110" y="41"/>
                  <a:pt x="111" y="41"/>
                </a:cubicBezTo>
                <a:cubicBezTo>
                  <a:pt x="111" y="41"/>
                  <a:pt x="111" y="41"/>
                  <a:pt x="111" y="41"/>
                </a:cubicBezTo>
                <a:cubicBezTo>
                  <a:pt x="111" y="41"/>
                  <a:pt x="111" y="41"/>
                  <a:pt x="111" y="41"/>
                </a:cubicBezTo>
                <a:cubicBezTo>
                  <a:pt x="111" y="42"/>
                  <a:pt x="111" y="42"/>
                  <a:pt x="111" y="42"/>
                </a:cubicBezTo>
                <a:cubicBezTo>
                  <a:pt x="111" y="42"/>
                  <a:pt x="111" y="42"/>
                  <a:pt x="111" y="42"/>
                </a:cubicBezTo>
                <a:cubicBezTo>
                  <a:pt x="111" y="42"/>
                  <a:pt x="111" y="42"/>
                  <a:pt x="111" y="42"/>
                </a:cubicBezTo>
                <a:cubicBezTo>
                  <a:pt x="111" y="42"/>
                  <a:pt x="111" y="43"/>
                  <a:pt x="111" y="43"/>
                </a:cubicBezTo>
                <a:cubicBezTo>
                  <a:pt x="112" y="43"/>
                  <a:pt x="112" y="43"/>
                  <a:pt x="112" y="44"/>
                </a:cubicBezTo>
                <a:cubicBezTo>
                  <a:pt x="113" y="44"/>
                  <a:pt x="113" y="44"/>
                  <a:pt x="113" y="44"/>
                </a:cubicBezTo>
                <a:cubicBezTo>
                  <a:pt x="113" y="43"/>
                  <a:pt x="113" y="43"/>
                  <a:pt x="113" y="43"/>
                </a:cubicBezTo>
                <a:cubicBezTo>
                  <a:pt x="113" y="42"/>
                  <a:pt x="112" y="41"/>
                  <a:pt x="112" y="39"/>
                </a:cubicBezTo>
                <a:cubicBezTo>
                  <a:pt x="112" y="38"/>
                  <a:pt x="112" y="38"/>
                  <a:pt x="112" y="37"/>
                </a:cubicBezTo>
                <a:close/>
                <a:moveTo>
                  <a:pt x="79" y="5"/>
                </a:moveTo>
                <a:cubicBezTo>
                  <a:pt x="79" y="5"/>
                  <a:pt x="78" y="5"/>
                  <a:pt x="78" y="6"/>
                </a:cubicBezTo>
                <a:cubicBezTo>
                  <a:pt x="78" y="6"/>
                  <a:pt x="78" y="6"/>
                  <a:pt x="78" y="6"/>
                </a:cubicBezTo>
                <a:cubicBezTo>
                  <a:pt x="78" y="6"/>
                  <a:pt x="78" y="6"/>
                  <a:pt x="78" y="6"/>
                </a:cubicBezTo>
                <a:cubicBezTo>
                  <a:pt x="78" y="7"/>
                  <a:pt x="78" y="7"/>
                  <a:pt x="78" y="7"/>
                </a:cubicBezTo>
                <a:cubicBezTo>
                  <a:pt x="78" y="7"/>
                  <a:pt x="79" y="7"/>
                  <a:pt x="79" y="7"/>
                </a:cubicBezTo>
                <a:cubicBezTo>
                  <a:pt x="79" y="8"/>
                  <a:pt x="79" y="8"/>
                  <a:pt x="79" y="8"/>
                </a:cubicBezTo>
                <a:cubicBezTo>
                  <a:pt x="79" y="7"/>
                  <a:pt x="79" y="7"/>
                  <a:pt x="79" y="7"/>
                </a:cubicBezTo>
                <a:cubicBezTo>
                  <a:pt x="79" y="7"/>
                  <a:pt x="79" y="7"/>
                  <a:pt x="79" y="7"/>
                </a:cubicBezTo>
                <a:cubicBezTo>
                  <a:pt x="79" y="7"/>
                  <a:pt x="79" y="8"/>
                  <a:pt x="79" y="8"/>
                </a:cubicBezTo>
                <a:cubicBezTo>
                  <a:pt x="79" y="8"/>
                  <a:pt x="79" y="8"/>
                  <a:pt x="79" y="8"/>
                </a:cubicBezTo>
                <a:cubicBezTo>
                  <a:pt x="78" y="8"/>
                  <a:pt x="78" y="8"/>
                  <a:pt x="78" y="8"/>
                </a:cubicBezTo>
                <a:cubicBezTo>
                  <a:pt x="78" y="8"/>
                  <a:pt x="78" y="8"/>
                  <a:pt x="78" y="8"/>
                </a:cubicBezTo>
                <a:cubicBezTo>
                  <a:pt x="78" y="8"/>
                  <a:pt x="78" y="8"/>
                  <a:pt x="78" y="8"/>
                </a:cubicBezTo>
                <a:cubicBezTo>
                  <a:pt x="78" y="8"/>
                  <a:pt x="78" y="8"/>
                  <a:pt x="78" y="8"/>
                </a:cubicBezTo>
                <a:cubicBezTo>
                  <a:pt x="78" y="10"/>
                  <a:pt x="78" y="10"/>
                  <a:pt x="78" y="10"/>
                </a:cubicBezTo>
                <a:cubicBezTo>
                  <a:pt x="79" y="10"/>
                  <a:pt x="79" y="10"/>
                  <a:pt x="79" y="10"/>
                </a:cubicBezTo>
                <a:cubicBezTo>
                  <a:pt x="79" y="10"/>
                  <a:pt x="79" y="10"/>
                  <a:pt x="79" y="10"/>
                </a:cubicBezTo>
                <a:cubicBezTo>
                  <a:pt x="80" y="10"/>
                  <a:pt x="80" y="10"/>
                  <a:pt x="80" y="10"/>
                </a:cubicBezTo>
                <a:cubicBezTo>
                  <a:pt x="80" y="10"/>
                  <a:pt x="80" y="10"/>
                  <a:pt x="80" y="10"/>
                </a:cubicBezTo>
                <a:cubicBezTo>
                  <a:pt x="81" y="10"/>
                  <a:pt x="81" y="10"/>
                  <a:pt x="81" y="10"/>
                </a:cubicBezTo>
                <a:cubicBezTo>
                  <a:pt x="81" y="10"/>
                  <a:pt x="81" y="10"/>
                  <a:pt x="81" y="10"/>
                </a:cubicBezTo>
                <a:cubicBezTo>
                  <a:pt x="81" y="9"/>
                  <a:pt x="81" y="9"/>
                  <a:pt x="81" y="9"/>
                </a:cubicBezTo>
                <a:cubicBezTo>
                  <a:pt x="81" y="9"/>
                  <a:pt x="81" y="9"/>
                  <a:pt x="81" y="9"/>
                </a:cubicBezTo>
                <a:cubicBezTo>
                  <a:pt x="81" y="9"/>
                  <a:pt x="81"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0" y="8"/>
                </a:cubicBezTo>
                <a:cubicBezTo>
                  <a:pt x="80" y="8"/>
                  <a:pt x="80" y="8"/>
                  <a:pt x="81" y="7"/>
                </a:cubicBezTo>
                <a:cubicBezTo>
                  <a:pt x="81" y="7"/>
                  <a:pt x="81" y="7"/>
                  <a:pt x="81" y="6"/>
                </a:cubicBezTo>
                <a:cubicBezTo>
                  <a:pt x="81" y="6"/>
                  <a:pt x="81" y="6"/>
                  <a:pt x="81" y="6"/>
                </a:cubicBezTo>
                <a:cubicBezTo>
                  <a:pt x="81" y="6"/>
                  <a:pt x="81" y="6"/>
                  <a:pt x="81" y="6"/>
                </a:cubicBezTo>
                <a:cubicBezTo>
                  <a:pt x="81" y="6"/>
                  <a:pt x="81" y="6"/>
                  <a:pt x="81" y="6"/>
                </a:cubicBezTo>
                <a:cubicBezTo>
                  <a:pt x="80" y="6"/>
                  <a:pt x="80" y="6"/>
                  <a:pt x="80" y="6"/>
                </a:cubicBezTo>
                <a:cubicBezTo>
                  <a:pt x="80" y="6"/>
                  <a:pt x="80" y="6"/>
                  <a:pt x="80" y="6"/>
                </a:cubicBezTo>
                <a:cubicBezTo>
                  <a:pt x="80" y="5"/>
                  <a:pt x="80" y="5"/>
                  <a:pt x="80" y="5"/>
                </a:cubicBezTo>
                <a:cubicBezTo>
                  <a:pt x="80" y="5"/>
                  <a:pt x="80" y="5"/>
                  <a:pt x="80" y="5"/>
                </a:cubicBezTo>
                <a:cubicBezTo>
                  <a:pt x="80" y="5"/>
                  <a:pt x="80" y="5"/>
                  <a:pt x="80" y="5"/>
                </a:cubicBezTo>
                <a:cubicBezTo>
                  <a:pt x="79" y="5"/>
                  <a:pt x="79" y="5"/>
                  <a:pt x="79" y="5"/>
                </a:cubicBezTo>
                <a:cubicBezTo>
                  <a:pt x="79" y="5"/>
                  <a:pt x="79" y="5"/>
                  <a:pt x="79" y="5"/>
                </a:cubicBezTo>
                <a:close/>
                <a:moveTo>
                  <a:pt x="75" y="5"/>
                </a:moveTo>
                <a:cubicBezTo>
                  <a:pt x="75" y="5"/>
                  <a:pt x="75" y="5"/>
                  <a:pt x="75" y="5"/>
                </a:cubicBezTo>
                <a:cubicBezTo>
                  <a:pt x="75" y="5"/>
                  <a:pt x="75" y="5"/>
                  <a:pt x="75" y="5"/>
                </a:cubicBezTo>
                <a:cubicBezTo>
                  <a:pt x="75" y="5"/>
                  <a:pt x="75" y="5"/>
                  <a:pt x="75" y="5"/>
                </a:cubicBezTo>
                <a:cubicBezTo>
                  <a:pt x="75" y="5"/>
                  <a:pt x="75" y="5"/>
                  <a:pt x="74" y="5"/>
                </a:cubicBezTo>
                <a:cubicBezTo>
                  <a:pt x="74" y="5"/>
                  <a:pt x="74" y="5"/>
                  <a:pt x="74" y="5"/>
                </a:cubicBezTo>
                <a:cubicBezTo>
                  <a:pt x="74" y="5"/>
                  <a:pt x="74" y="5"/>
                  <a:pt x="74" y="5"/>
                </a:cubicBezTo>
                <a:cubicBezTo>
                  <a:pt x="74" y="6"/>
                  <a:pt x="74" y="6"/>
                  <a:pt x="74" y="6"/>
                </a:cubicBezTo>
                <a:cubicBezTo>
                  <a:pt x="74" y="6"/>
                  <a:pt x="74" y="6"/>
                  <a:pt x="74" y="6"/>
                </a:cubicBezTo>
                <a:cubicBezTo>
                  <a:pt x="74" y="6"/>
                  <a:pt x="74" y="6"/>
                  <a:pt x="74" y="6"/>
                </a:cubicBezTo>
                <a:cubicBezTo>
                  <a:pt x="74" y="6"/>
                  <a:pt x="74" y="6"/>
                  <a:pt x="74" y="6"/>
                </a:cubicBezTo>
                <a:cubicBezTo>
                  <a:pt x="73" y="6"/>
                  <a:pt x="73" y="6"/>
                  <a:pt x="73" y="6"/>
                </a:cubicBezTo>
                <a:cubicBezTo>
                  <a:pt x="73" y="6"/>
                  <a:pt x="73" y="6"/>
                  <a:pt x="73" y="6"/>
                </a:cubicBezTo>
                <a:cubicBezTo>
                  <a:pt x="73" y="6"/>
                  <a:pt x="73" y="6"/>
                  <a:pt x="73" y="6"/>
                </a:cubicBezTo>
                <a:cubicBezTo>
                  <a:pt x="73" y="6"/>
                  <a:pt x="73" y="6"/>
                  <a:pt x="73" y="6"/>
                </a:cubicBezTo>
                <a:cubicBezTo>
                  <a:pt x="73" y="7"/>
                  <a:pt x="73" y="7"/>
                  <a:pt x="73" y="7"/>
                </a:cubicBezTo>
                <a:cubicBezTo>
                  <a:pt x="73" y="7"/>
                  <a:pt x="73" y="7"/>
                  <a:pt x="73" y="7"/>
                </a:cubicBezTo>
                <a:cubicBezTo>
                  <a:pt x="73" y="8"/>
                  <a:pt x="73" y="8"/>
                  <a:pt x="73" y="8"/>
                </a:cubicBezTo>
                <a:cubicBezTo>
                  <a:pt x="73" y="8"/>
                  <a:pt x="73" y="8"/>
                  <a:pt x="73" y="8"/>
                </a:cubicBezTo>
                <a:cubicBezTo>
                  <a:pt x="73" y="8"/>
                  <a:pt x="73" y="8"/>
                  <a:pt x="73" y="8"/>
                </a:cubicBezTo>
                <a:cubicBezTo>
                  <a:pt x="73" y="8"/>
                  <a:pt x="73" y="8"/>
                  <a:pt x="73" y="8"/>
                </a:cubicBezTo>
                <a:cubicBezTo>
                  <a:pt x="74" y="8"/>
                  <a:pt x="74" y="8"/>
                  <a:pt x="74" y="8"/>
                </a:cubicBezTo>
                <a:cubicBezTo>
                  <a:pt x="74" y="8"/>
                  <a:pt x="74" y="8"/>
                  <a:pt x="74" y="8"/>
                </a:cubicBezTo>
                <a:cubicBezTo>
                  <a:pt x="74" y="8"/>
                  <a:pt x="74" y="8"/>
                  <a:pt x="74" y="8"/>
                </a:cubicBezTo>
                <a:cubicBezTo>
                  <a:pt x="74" y="8"/>
                  <a:pt x="74" y="8"/>
                  <a:pt x="74" y="8"/>
                </a:cubicBezTo>
                <a:cubicBezTo>
                  <a:pt x="74" y="8"/>
                  <a:pt x="74" y="9"/>
                  <a:pt x="74" y="9"/>
                </a:cubicBezTo>
                <a:cubicBezTo>
                  <a:pt x="74" y="9"/>
                  <a:pt x="75" y="9"/>
                  <a:pt x="75" y="9"/>
                </a:cubicBezTo>
                <a:cubicBezTo>
                  <a:pt x="75" y="9"/>
                  <a:pt x="75" y="9"/>
                  <a:pt x="75" y="9"/>
                </a:cubicBezTo>
                <a:cubicBezTo>
                  <a:pt x="75" y="9"/>
                  <a:pt x="75" y="9"/>
                  <a:pt x="75" y="9"/>
                </a:cubicBezTo>
                <a:cubicBezTo>
                  <a:pt x="76" y="9"/>
                  <a:pt x="76" y="9"/>
                  <a:pt x="76" y="9"/>
                </a:cubicBezTo>
                <a:cubicBezTo>
                  <a:pt x="76" y="9"/>
                  <a:pt x="76" y="9"/>
                  <a:pt x="76" y="9"/>
                </a:cubicBezTo>
                <a:cubicBezTo>
                  <a:pt x="77" y="9"/>
                  <a:pt x="77" y="9"/>
                  <a:pt x="77" y="9"/>
                </a:cubicBezTo>
                <a:cubicBezTo>
                  <a:pt x="77" y="9"/>
                  <a:pt x="77" y="9"/>
                  <a:pt x="77" y="9"/>
                </a:cubicBezTo>
                <a:cubicBezTo>
                  <a:pt x="77" y="9"/>
                  <a:pt x="77" y="9"/>
                  <a:pt x="77" y="8"/>
                </a:cubicBezTo>
                <a:cubicBezTo>
                  <a:pt x="78" y="8"/>
                  <a:pt x="78" y="8"/>
                  <a:pt x="78" y="7"/>
                </a:cubicBezTo>
                <a:cubicBezTo>
                  <a:pt x="78" y="7"/>
                  <a:pt x="78" y="7"/>
                  <a:pt x="77" y="7"/>
                </a:cubicBezTo>
                <a:cubicBezTo>
                  <a:pt x="77" y="6"/>
                  <a:pt x="77" y="6"/>
                  <a:pt x="77" y="6"/>
                </a:cubicBezTo>
                <a:cubicBezTo>
                  <a:pt x="77" y="6"/>
                  <a:pt x="77" y="6"/>
                  <a:pt x="77" y="6"/>
                </a:cubicBezTo>
                <a:cubicBezTo>
                  <a:pt x="77" y="6"/>
                  <a:pt x="77" y="6"/>
                  <a:pt x="77" y="6"/>
                </a:cubicBezTo>
                <a:cubicBezTo>
                  <a:pt x="77" y="6"/>
                  <a:pt x="78" y="6"/>
                  <a:pt x="78" y="5"/>
                </a:cubicBezTo>
                <a:cubicBezTo>
                  <a:pt x="78" y="5"/>
                  <a:pt x="78" y="5"/>
                  <a:pt x="78" y="5"/>
                </a:cubicBezTo>
                <a:cubicBezTo>
                  <a:pt x="78" y="5"/>
                  <a:pt x="78" y="5"/>
                  <a:pt x="78" y="5"/>
                </a:cubicBezTo>
                <a:cubicBezTo>
                  <a:pt x="77" y="5"/>
                  <a:pt x="77" y="5"/>
                  <a:pt x="77" y="5"/>
                </a:cubicBezTo>
                <a:cubicBezTo>
                  <a:pt x="77" y="5"/>
                  <a:pt x="77" y="5"/>
                  <a:pt x="77" y="5"/>
                </a:cubicBezTo>
                <a:cubicBezTo>
                  <a:pt x="77" y="5"/>
                  <a:pt x="77" y="5"/>
                  <a:pt x="77" y="5"/>
                </a:cubicBezTo>
                <a:cubicBezTo>
                  <a:pt x="77" y="4"/>
                  <a:pt x="76" y="4"/>
                  <a:pt x="76" y="4"/>
                </a:cubicBezTo>
                <a:cubicBezTo>
                  <a:pt x="76" y="4"/>
                  <a:pt x="76" y="4"/>
                  <a:pt x="76" y="4"/>
                </a:cubicBezTo>
                <a:cubicBezTo>
                  <a:pt x="76" y="4"/>
                  <a:pt x="76" y="4"/>
                  <a:pt x="76" y="4"/>
                </a:cubicBezTo>
                <a:cubicBezTo>
                  <a:pt x="76" y="4"/>
                  <a:pt x="76" y="4"/>
                  <a:pt x="76" y="4"/>
                </a:cubicBezTo>
                <a:cubicBezTo>
                  <a:pt x="76"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4"/>
                  <a:pt x="75" y="4"/>
                  <a:pt x="75" y="4"/>
                </a:cubicBezTo>
                <a:cubicBezTo>
                  <a:pt x="75" y="3"/>
                  <a:pt x="75" y="3"/>
                  <a:pt x="75" y="3"/>
                </a:cubicBezTo>
                <a:cubicBezTo>
                  <a:pt x="73" y="3"/>
                  <a:pt x="73" y="3"/>
                  <a:pt x="73" y="3"/>
                </a:cubicBezTo>
                <a:cubicBezTo>
                  <a:pt x="73" y="4"/>
                  <a:pt x="73" y="4"/>
                  <a:pt x="73" y="4"/>
                </a:cubicBezTo>
                <a:cubicBezTo>
                  <a:pt x="73" y="4"/>
                  <a:pt x="73" y="4"/>
                  <a:pt x="73" y="4"/>
                </a:cubicBezTo>
                <a:cubicBezTo>
                  <a:pt x="73" y="4"/>
                  <a:pt x="73" y="5"/>
                  <a:pt x="73" y="5"/>
                </a:cubicBezTo>
                <a:cubicBezTo>
                  <a:pt x="73" y="5"/>
                  <a:pt x="73" y="5"/>
                  <a:pt x="73" y="5"/>
                </a:cubicBezTo>
                <a:cubicBezTo>
                  <a:pt x="75" y="5"/>
                  <a:pt x="75" y="5"/>
                  <a:pt x="75" y="5"/>
                </a:cubicBezTo>
                <a:cubicBezTo>
                  <a:pt x="75" y="5"/>
                  <a:pt x="75" y="5"/>
                  <a:pt x="75" y="5"/>
                </a:cubicBezTo>
                <a:close/>
                <a:moveTo>
                  <a:pt x="112" y="77"/>
                </a:moveTo>
                <a:cubicBezTo>
                  <a:pt x="113" y="76"/>
                  <a:pt x="113" y="75"/>
                  <a:pt x="113" y="74"/>
                </a:cubicBezTo>
                <a:cubicBezTo>
                  <a:pt x="113" y="74"/>
                  <a:pt x="113" y="74"/>
                  <a:pt x="113" y="74"/>
                </a:cubicBezTo>
                <a:cubicBezTo>
                  <a:pt x="113" y="74"/>
                  <a:pt x="113" y="74"/>
                  <a:pt x="113" y="74"/>
                </a:cubicBezTo>
                <a:cubicBezTo>
                  <a:pt x="113" y="74"/>
                  <a:pt x="113" y="74"/>
                  <a:pt x="113" y="74"/>
                </a:cubicBezTo>
                <a:cubicBezTo>
                  <a:pt x="113" y="74"/>
                  <a:pt x="113" y="74"/>
                  <a:pt x="113" y="74"/>
                </a:cubicBezTo>
                <a:cubicBezTo>
                  <a:pt x="113" y="74"/>
                  <a:pt x="113" y="74"/>
                  <a:pt x="112" y="73"/>
                </a:cubicBezTo>
                <a:cubicBezTo>
                  <a:pt x="112" y="74"/>
                  <a:pt x="112" y="74"/>
                  <a:pt x="112" y="74"/>
                </a:cubicBezTo>
                <a:cubicBezTo>
                  <a:pt x="112" y="74"/>
                  <a:pt x="112" y="74"/>
                  <a:pt x="112" y="74"/>
                </a:cubicBezTo>
                <a:cubicBezTo>
                  <a:pt x="112" y="74"/>
                  <a:pt x="112" y="74"/>
                  <a:pt x="111" y="74"/>
                </a:cubicBezTo>
                <a:cubicBezTo>
                  <a:pt x="111" y="75"/>
                  <a:pt x="111" y="75"/>
                  <a:pt x="111" y="75"/>
                </a:cubicBezTo>
                <a:cubicBezTo>
                  <a:pt x="111" y="75"/>
                  <a:pt x="110" y="76"/>
                  <a:pt x="110" y="76"/>
                </a:cubicBezTo>
                <a:cubicBezTo>
                  <a:pt x="110" y="76"/>
                  <a:pt x="110" y="76"/>
                  <a:pt x="110" y="76"/>
                </a:cubicBezTo>
                <a:cubicBezTo>
                  <a:pt x="110" y="76"/>
                  <a:pt x="110" y="76"/>
                  <a:pt x="110" y="76"/>
                </a:cubicBezTo>
                <a:cubicBezTo>
                  <a:pt x="110" y="76"/>
                  <a:pt x="110" y="77"/>
                  <a:pt x="110" y="77"/>
                </a:cubicBezTo>
                <a:cubicBezTo>
                  <a:pt x="110" y="77"/>
                  <a:pt x="110" y="77"/>
                  <a:pt x="110" y="77"/>
                </a:cubicBezTo>
                <a:cubicBezTo>
                  <a:pt x="110" y="77"/>
                  <a:pt x="110" y="77"/>
                  <a:pt x="110" y="77"/>
                </a:cubicBezTo>
                <a:cubicBezTo>
                  <a:pt x="109" y="78"/>
                  <a:pt x="109" y="78"/>
                  <a:pt x="109" y="79"/>
                </a:cubicBezTo>
                <a:cubicBezTo>
                  <a:pt x="109" y="79"/>
                  <a:pt x="109" y="79"/>
                  <a:pt x="109" y="79"/>
                </a:cubicBezTo>
                <a:cubicBezTo>
                  <a:pt x="109" y="79"/>
                  <a:pt x="109" y="79"/>
                  <a:pt x="109" y="79"/>
                </a:cubicBezTo>
                <a:cubicBezTo>
                  <a:pt x="109" y="79"/>
                  <a:pt x="109" y="80"/>
                  <a:pt x="109" y="81"/>
                </a:cubicBezTo>
                <a:cubicBezTo>
                  <a:pt x="109" y="81"/>
                  <a:pt x="109" y="81"/>
                  <a:pt x="109" y="81"/>
                </a:cubicBezTo>
                <a:cubicBezTo>
                  <a:pt x="109" y="82"/>
                  <a:pt x="109" y="82"/>
                  <a:pt x="109" y="82"/>
                </a:cubicBezTo>
                <a:cubicBezTo>
                  <a:pt x="109" y="82"/>
                  <a:pt x="109" y="82"/>
                  <a:pt x="109" y="82"/>
                </a:cubicBezTo>
                <a:cubicBezTo>
                  <a:pt x="109" y="82"/>
                  <a:pt x="109" y="82"/>
                  <a:pt x="109" y="82"/>
                </a:cubicBezTo>
                <a:cubicBezTo>
                  <a:pt x="110" y="82"/>
                  <a:pt x="111" y="81"/>
                  <a:pt x="111" y="81"/>
                </a:cubicBezTo>
                <a:cubicBezTo>
                  <a:pt x="111" y="81"/>
                  <a:pt x="111" y="80"/>
                  <a:pt x="111" y="80"/>
                </a:cubicBezTo>
                <a:cubicBezTo>
                  <a:pt x="111" y="80"/>
                  <a:pt x="111" y="80"/>
                  <a:pt x="111" y="80"/>
                </a:cubicBezTo>
                <a:cubicBezTo>
                  <a:pt x="111" y="80"/>
                  <a:pt x="111" y="80"/>
                  <a:pt x="111" y="79"/>
                </a:cubicBezTo>
                <a:cubicBezTo>
                  <a:pt x="111" y="79"/>
                  <a:pt x="111" y="79"/>
                  <a:pt x="111" y="79"/>
                </a:cubicBezTo>
                <a:cubicBezTo>
                  <a:pt x="111" y="79"/>
                  <a:pt x="111" y="79"/>
                  <a:pt x="111" y="79"/>
                </a:cubicBezTo>
                <a:cubicBezTo>
                  <a:pt x="111" y="79"/>
                  <a:pt x="111" y="79"/>
                  <a:pt x="111" y="78"/>
                </a:cubicBezTo>
                <a:cubicBezTo>
                  <a:pt x="111" y="78"/>
                  <a:pt x="111" y="78"/>
                  <a:pt x="111" y="78"/>
                </a:cubicBezTo>
                <a:cubicBezTo>
                  <a:pt x="111" y="78"/>
                  <a:pt x="111" y="78"/>
                  <a:pt x="111" y="78"/>
                </a:cubicBezTo>
                <a:cubicBezTo>
                  <a:pt x="111" y="78"/>
                  <a:pt x="112" y="78"/>
                  <a:pt x="112" y="78"/>
                </a:cubicBezTo>
                <a:cubicBezTo>
                  <a:pt x="112" y="77"/>
                  <a:pt x="112" y="77"/>
                  <a:pt x="112" y="77"/>
                </a:cubicBezTo>
                <a:cubicBezTo>
                  <a:pt x="112" y="77"/>
                  <a:pt x="112" y="77"/>
                  <a:pt x="112" y="77"/>
                </a:cubicBezTo>
                <a:cubicBezTo>
                  <a:pt x="112" y="77"/>
                  <a:pt x="112" y="77"/>
                  <a:pt x="112" y="77"/>
                </a:cubicBezTo>
                <a:cubicBezTo>
                  <a:pt x="112" y="77"/>
                  <a:pt x="112" y="77"/>
                  <a:pt x="112" y="7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55" name="Freeform 10"/>
          <p:cNvSpPr>
            <a:spLocks noEditPoints="1"/>
          </p:cNvSpPr>
          <p:nvPr/>
        </p:nvSpPr>
        <p:spPr bwMode="auto">
          <a:xfrm>
            <a:off x="9992565" y="1819819"/>
            <a:ext cx="639145" cy="710158"/>
          </a:xfrm>
          <a:custGeom>
            <a:avLst/>
            <a:gdLst>
              <a:gd name="T0" fmla="*/ 84 w 95"/>
              <a:gd name="T1" fmla="*/ 58 h 106"/>
              <a:gd name="T2" fmla="*/ 72 w 95"/>
              <a:gd name="T3" fmla="*/ 85 h 106"/>
              <a:gd name="T4" fmla="*/ 71 w 95"/>
              <a:gd name="T5" fmla="*/ 69 h 106"/>
              <a:gd name="T6" fmla="*/ 62 w 95"/>
              <a:gd name="T7" fmla="*/ 62 h 106"/>
              <a:gd name="T8" fmla="*/ 62 w 95"/>
              <a:gd name="T9" fmla="*/ 62 h 106"/>
              <a:gd name="T10" fmla="*/ 57 w 95"/>
              <a:gd name="T11" fmla="*/ 62 h 106"/>
              <a:gd name="T12" fmla="*/ 53 w 95"/>
              <a:gd name="T13" fmla="*/ 72 h 106"/>
              <a:gd name="T14" fmla="*/ 51 w 95"/>
              <a:gd name="T15" fmla="*/ 77 h 106"/>
              <a:gd name="T16" fmla="*/ 50 w 95"/>
              <a:gd name="T17" fmla="*/ 65 h 106"/>
              <a:gd name="T18" fmla="*/ 50 w 95"/>
              <a:gd name="T19" fmla="*/ 63 h 106"/>
              <a:gd name="T20" fmla="*/ 48 w 95"/>
              <a:gd name="T21" fmla="*/ 62 h 106"/>
              <a:gd name="T22" fmla="*/ 46 w 95"/>
              <a:gd name="T23" fmla="*/ 63 h 106"/>
              <a:gd name="T24" fmla="*/ 47 w 95"/>
              <a:gd name="T25" fmla="*/ 65 h 106"/>
              <a:gd name="T26" fmla="*/ 45 w 95"/>
              <a:gd name="T27" fmla="*/ 77 h 106"/>
              <a:gd name="T28" fmla="*/ 43 w 95"/>
              <a:gd name="T29" fmla="*/ 72 h 106"/>
              <a:gd name="T30" fmla="*/ 39 w 95"/>
              <a:gd name="T31" fmla="*/ 62 h 106"/>
              <a:gd name="T32" fmla="*/ 32 w 95"/>
              <a:gd name="T33" fmla="*/ 62 h 106"/>
              <a:gd name="T34" fmla="*/ 32 w 95"/>
              <a:gd name="T35" fmla="*/ 62 h 106"/>
              <a:gd name="T36" fmla="*/ 23 w 95"/>
              <a:gd name="T37" fmla="*/ 69 h 106"/>
              <a:gd name="T38" fmla="*/ 22 w 95"/>
              <a:gd name="T39" fmla="*/ 83 h 106"/>
              <a:gd name="T40" fmla="*/ 12 w 95"/>
              <a:gd name="T41" fmla="*/ 58 h 106"/>
              <a:gd name="T42" fmla="*/ 48 w 95"/>
              <a:gd name="T43" fmla="*/ 22 h 106"/>
              <a:gd name="T44" fmla="*/ 48 w 95"/>
              <a:gd name="T45" fmla="*/ 27 h 106"/>
              <a:gd name="T46" fmla="*/ 52 w 95"/>
              <a:gd name="T47" fmla="*/ 30 h 106"/>
              <a:gd name="T48" fmla="*/ 58 w 95"/>
              <a:gd name="T49" fmla="*/ 26 h 106"/>
              <a:gd name="T50" fmla="*/ 66 w 95"/>
              <a:gd name="T51" fmla="*/ 22 h 106"/>
              <a:gd name="T52" fmla="*/ 72 w 95"/>
              <a:gd name="T53" fmla="*/ 18 h 106"/>
              <a:gd name="T54" fmla="*/ 72 w 95"/>
              <a:gd name="T55" fmla="*/ 13 h 106"/>
              <a:gd name="T56" fmla="*/ 66 w 95"/>
              <a:gd name="T57" fmla="*/ 10 h 106"/>
              <a:gd name="T58" fmla="*/ 58 w 95"/>
              <a:gd name="T59" fmla="*/ 5 h 106"/>
              <a:gd name="T60" fmla="*/ 52 w 95"/>
              <a:gd name="T61" fmla="*/ 2 h 106"/>
              <a:gd name="T62" fmla="*/ 48 w 95"/>
              <a:gd name="T63" fmla="*/ 4 h 106"/>
              <a:gd name="T64" fmla="*/ 48 w 95"/>
              <a:gd name="T65" fmla="*/ 10 h 106"/>
              <a:gd name="T66" fmla="*/ 0 w 95"/>
              <a:gd name="T67" fmla="*/ 58 h 106"/>
              <a:gd name="T68" fmla="*/ 48 w 95"/>
              <a:gd name="T69" fmla="*/ 106 h 106"/>
              <a:gd name="T70" fmla="*/ 95 w 95"/>
              <a:gd name="T71" fmla="*/ 58 h 106"/>
              <a:gd name="T72" fmla="*/ 84 w 95"/>
              <a:gd name="T73" fmla="*/ 58 h 106"/>
              <a:gd name="T74" fmla="*/ 48 w 95"/>
              <a:gd name="T75" fmla="*/ 38 h 106"/>
              <a:gd name="T76" fmla="*/ 59 w 95"/>
              <a:gd name="T77" fmla="*/ 48 h 106"/>
              <a:gd name="T78" fmla="*/ 48 w 95"/>
              <a:gd name="T79" fmla="*/ 59 h 106"/>
              <a:gd name="T80" fmla="*/ 37 w 95"/>
              <a:gd name="T81" fmla="*/ 48 h 106"/>
              <a:gd name="T82" fmla="*/ 48 w 95"/>
              <a:gd name="T83" fmla="*/ 38 h 106"/>
              <a:gd name="T84" fmla="*/ 62 w 95"/>
              <a:gd name="T85" fmla="*/ 76 h 106"/>
              <a:gd name="T86" fmla="*/ 62 w 95"/>
              <a:gd name="T87" fmla="*/ 76 h 106"/>
              <a:gd name="T88" fmla="*/ 64 w 95"/>
              <a:gd name="T89" fmla="*/ 76 h 106"/>
              <a:gd name="T90" fmla="*/ 64 w 95"/>
              <a:gd name="T91" fmla="*/ 90 h 106"/>
              <a:gd name="T92" fmla="*/ 62 w 95"/>
              <a:gd name="T93" fmla="*/ 91 h 106"/>
              <a:gd name="T94" fmla="*/ 62 w 95"/>
              <a:gd name="T95" fmla="*/ 76 h 106"/>
              <a:gd name="T96" fmla="*/ 62 w 95"/>
              <a:gd name="T97" fmla="*/ 76 h 106"/>
              <a:gd name="T98" fmla="*/ 32 w 95"/>
              <a:gd name="T99" fmla="*/ 76 h 106"/>
              <a:gd name="T100" fmla="*/ 32 w 95"/>
              <a:gd name="T101" fmla="*/ 76 h 106"/>
              <a:gd name="T102" fmla="*/ 32 w 95"/>
              <a:gd name="T103" fmla="*/ 90 h 106"/>
              <a:gd name="T104" fmla="*/ 30 w 95"/>
              <a:gd name="T105" fmla="*/ 90 h 106"/>
              <a:gd name="T106" fmla="*/ 31 w 95"/>
              <a:gd name="T107" fmla="*/ 76 h 106"/>
              <a:gd name="T108" fmla="*/ 32 w 95"/>
              <a:gd name="T109" fmla="*/ 7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5" h="106">
                <a:moveTo>
                  <a:pt x="84" y="58"/>
                </a:moveTo>
                <a:cubicBezTo>
                  <a:pt x="84" y="68"/>
                  <a:pt x="79" y="78"/>
                  <a:pt x="72" y="85"/>
                </a:cubicBezTo>
                <a:cubicBezTo>
                  <a:pt x="72" y="77"/>
                  <a:pt x="72" y="71"/>
                  <a:pt x="71" y="69"/>
                </a:cubicBezTo>
                <a:cubicBezTo>
                  <a:pt x="68" y="63"/>
                  <a:pt x="64" y="62"/>
                  <a:pt x="62" y="62"/>
                </a:cubicBezTo>
                <a:cubicBezTo>
                  <a:pt x="62" y="62"/>
                  <a:pt x="62" y="62"/>
                  <a:pt x="62" y="62"/>
                </a:cubicBezTo>
                <a:cubicBezTo>
                  <a:pt x="57" y="62"/>
                  <a:pt x="57" y="62"/>
                  <a:pt x="57" y="62"/>
                </a:cubicBezTo>
                <a:cubicBezTo>
                  <a:pt x="53" y="72"/>
                  <a:pt x="53" y="72"/>
                  <a:pt x="53" y="72"/>
                </a:cubicBezTo>
                <a:cubicBezTo>
                  <a:pt x="51" y="77"/>
                  <a:pt x="51" y="77"/>
                  <a:pt x="51" y="77"/>
                </a:cubicBezTo>
                <a:cubicBezTo>
                  <a:pt x="50" y="65"/>
                  <a:pt x="50" y="65"/>
                  <a:pt x="50" y="65"/>
                </a:cubicBezTo>
                <a:cubicBezTo>
                  <a:pt x="50" y="64"/>
                  <a:pt x="50" y="64"/>
                  <a:pt x="50" y="63"/>
                </a:cubicBezTo>
                <a:cubicBezTo>
                  <a:pt x="50" y="62"/>
                  <a:pt x="49" y="62"/>
                  <a:pt x="48" y="62"/>
                </a:cubicBezTo>
                <a:cubicBezTo>
                  <a:pt x="47" y="62"/>
                  <a:pt x="46" y="62"/>
                  <a:pt x="46" y="63"/>
                </a:cubicBezTo>
                <a:cubicBezTo>
                  <a:pt x="46" y="64"/>
                  <a:pt x="46" y="64"/>
                  <a:pt x="47" y="65"/>
                </a:cubicBezTo>
                <a:cubicBezTo>
                  <a:pt x="45" y="77"/>
                  <a:pt x="45" y="77"/>
                  <a:pt x="45" y="77"/>
                </a:cubicBezTo>
                <a:cubicBezTo>
                  <a:pt x="43" y="72"/>
                  <a:pt x="43" y="72"/>
                  <a:pt x="43" y="72"/>
                </a:cubicBezTo>
                <a:cubicBezTo>
                  <a:pt x="39" y="62"/>
                  <a:pt x="39" y="62"/>
                  <a:pt x="39" y="62"/>
                </a:cubicBezTo>
                <a:cubicBezTo>
                  <a:pt x="32" y="62"/>
                  <a:pt x="32" y="62"/>
                  <a:pt x="32" y="62"/>
                </a:cubicBezTo>
                <a:cubicBezTo>
                  <a:pt x="32" y="62"/>
                  <a:pt x="32" y="62"/>
                  <a:pt x="32" y="62"/>
                </a:cubicBezTo>
                <a:cubicBezTo>
                  <a:pt x="29" y="62"/>
                  <a:pt x="25" y="64"/>
                  <a:pt x="23" y="69"/>
                </a:cubicBezTo>
                <a:cubicBezTo>
                  <a:pt x="22" y="71"/>
                  <a:pt x="22" y="76"/>
                  <a:pt x="22" y="83"/>
                </a:cubicBezTo>
                <a:cubicBezTo>
                  <a:pt x="15" y="76"/>
                  <a:pt x="12" y="68"/>
                  <a:pt x="12" y="58"/>
                </a:cubicBezTo>
                <a:cubicBezTo>
                  <a:pt x="12" y="38"/>
                  <a:pt x="28" y="22"/>
                  <a:pt x="48" y="22"/>
                </a:cubicBezTo>
                <a:cubicBezTo>
                  <a:pt x="48" y="27"/>
                  <a:pt x="48" y="27"/>
                  <a:pt x="48" y="27"/>
                </a:cubicBezTo>
                <a:cubicBezTo>
                  <a:pt x="48" y="30"/>
                  <a:pt x="50" y="31"/>
                  <a:pt x="52" y="30"/>
                </a:cubicBezTo>
                <a:cubicBezTo>
                  <a:pt x="58" y="26"/>
                  <a:pt x="58" y="26"/>
                  <a:pt x="58" y="26"/>
                </a:cubicBezTo>
                <a:cubicBezTo>
                  <a:pt x="60" y="25"/>
                  <a:pt x="64" y="23"/>
                  <a:pt x="66" y="22"/>
                </a:cubicBezTo>
                <a:cubicBezTo>
                  <a:pt x="72" y="18"/>
                  <a:pt x="72" y="18"/>
                  <a:pt x="72" y="18"/>
                </a:cubicBezTo>
                <a:cubicBezTo>
                  <a:pt x="74" y="17"/>
                  <a:pt x="74" y="15"/>
                  <a:pt x="72" y="13"/>
                </a:cubicBezTo>
                <a:cubicBezTo>
                  <a:pt x="66" y="10"/>
                  <a:pt x="66" y="10"/>
                  <a:pt x="66" y="10"/>
                </a:cubicBezTo>
                <a:cubicBezTo>
                  <a:pt x="64" y="8"/>
                  <a:pt x="60" y="6"/>
                  <a:pt x="58" y="5"/>
                </a:cubicBezTo>
                <a:cubicBezTo>
                  <a:pt x="52" y="2"/>
                  <a:pt x="52" y="2"/>
                  <a:pt x="52" y="2"/>
                </a:cubicBezTo>
                <a:cubicBezTo>
                  <a:pt x="50" y="0"/>
                  <a:pt x="48" y="1"/>
                  <a:pt x="48" y="4"/>
                </a:cubicBezTo>
                <a:cubicBezTo>
                  <a:pt x="48" y="10"/>
                  <a:pt x="48" y="10"/>
                  <a:pt x="48" y="10"/>
                </a:cubicBezTo>
                <a:cubicBezTo>
                  <a:pt x="21" y="10"/>
                  <a:pt x="0" y="32"/>
                  <a:pt x="0" y="58"/>
                </a:cubicBezTo>
                <a:cubicBezTo>
                  <a:pt x="0" y="84"/>
                  <a:pt x="21" y="106"/>
                  <a:pt x="48" y="106"/>
                </a:cubicBezTo>
                <a:cubicBezTo>
                  <a:pt x="74" y="106"/>
                  <a:pt x="95" y="84"/>
                  <a:pt x="95" y="58"/>
                </a:cubicBezTo>
                <a:cubicBezTo>
                  <a:pt x="84" y="58"/>
                  <a:pt x="84" y="58"/>
                  <a:pt x="84" y="58"/>
                </a:cubicBezTo>
                <a:close/>
                <a:moveTo>
                  <a:pt x="48" y="38"/>
                </a:moveTo>
                <a:cubicBezTo>
                  <a:pt x="54" y="38"/>
                  <a:pt x="59" y="42"/>
                  <a:pt x="59" y="48"/>
                </a:cubicBezTo>
                <a:cubicBezTo>
                  <a:pt x="59" y="54"/>
                  <a:pt x="54" y="59"/>
                  <a:pt x="48" y="59"/>
                </a:cubicBezTo>
                <a:cubicBezTo>
                  <a:pt x="42" y="59"/>
                  <a:pt x="37" y="54"/>
                  <a:pt x="37" y="48"/>
                </a:cubicBezTo>
                <a:cubicBezTo>
                  <a:pt x="37" y="42"/>
                  <a:pt x="42" y="38"/>
                  <a:pt x="48" y="38"/>
                </a:cubicBezTo>
                <a:close/>
                <a:moveTo>
                  <a:pt x="62" y="76"/>
                </a:moveTo>
                <a:cubicBezTo>
                  <a:pt x="62" y="76"/>
                  <a:pt x="62" y="76"/>
                  <a:pt x="62" y="76"/>
                </a:cubicBezTo>
                <a:cubicBezTo>
                  <a:pt x="63" y="75"/>
                  <a:pt x="64" y="76"/>
                  <a:pt x="64" y="76"/>
                </a:cubicBezTo>
                <a:cubicBezTo>
                  <a:pt x="64" y="90"/>
                  <a:pt x="64" y="90"/>
                  <a:pt x="64" y="90"/>
                </a:cubicBezTo>
                <a:cubicBezTo>
                  <a:pt x="63" y="91"/>
                  <a:pt x="63" y="91"/>
                  <a:pt x="62" y="91"/>
                </a:cubicBezTo>
                <a:cubicBezTo>
                  <a:pt x="62" y="76"/>
                  <a:pt x="62" y="76"/>
                  <a:pt x="62" y="76"/>
                </a:cubicBezTo>
                <a:cubicBezTo>
                  <a:pt x="62" y="76"/>
                  <a:pt x="62" y="76"/>
                  <a:pt x="62" y="76"/>
                </a:cubicBezTo>
                <a:close/>
                <a:moveTo>
                  <a:pt x="32" y="76"/>
                </a:moveTo>
                <a:cubicBezTo>
                  <a:pt x="32" y="76"/>
                  <a:pt x="32" y="76"/>
                  <a:pt x="32" y="76"/>
                </a:cubicBezTo>
                <a:cubicBezTo>
                  <a:pt x="32" y="90"/>
                  <a:pt x="32" y="90"/>
                  <a:pt x="32" y="90"/>
                </a:cubicBezTo>
                <a:cubicBezTo>
                  <a:pt x="31" y="90"/>
                  <a:pt x="31" y="90"/>
                  <a:pt x="30" y="90"/>
                </a:cubicBezTo>
                <a:cubicBezTo>
                  <a:pt x="31" y="76"/>
                  <a:pt x="31" y="76"/>
                  <a:pt x="31" y="76"/>
                </a:cubicBezTo>
                <a:cubicBezTo>
                  <a:pt x="31" y="76"/>
                  <a:pt x="31" y="76"/>
                  <a:pt x="32" y="76"/>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362" name="TextBox 361"/>
          <p:cNvSpPr txBox="1"/>
          <p:nvPr/>
        </p:nvSpPr>
        <p:spPr>
          <a:xfrm>
            <a:off x="1342576"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01</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63" name="TextBox 362"/>
          <p:cNvSpPr txBox="1"/>
          <p:nvPr/>
        </p:nvSpPr>
        <p:spPr>
          <a:xfrm>
            <a:off x="3419085"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02</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69" name="TextBox 368"/>
          <p:cNvSpPr txBox="1"/>
          <p:nvPr/>
        </p:nvSpPr>
        <p:spPr>
          <a:xfrm>
            <a:off x="5539624"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03</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76" name="TextBox 375"/>
          <p:cNvSpPr txBox="1"/>
          <p:nvPr/>
        </p:nvSpPr>
        <p:spPr>
          <a:xfrm>
            <a:off x="7613291"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04</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396" name="TextBox 395"/>
          <p:cNvSpPr txBox="1"/>
          <p:nvPr/>
        </p:nvSpPr>
        <p:spPr>
          <a:xfrm>
            <a:off x="9706843" y="836712"/>
            <a:ext cx="1210588" cy="733534"/>
          </a:xfrm>
          <a:prstGeom prst="rect">
            <a:avLst/>
          </a:prstGeom>
          <a:noFill/>
        </p:spPr>
        <p:txBody>
          <a:bodyPr wrap="none" rtlCol="0" anchor="ctr">
            <a:spAutoFit/>
          </a:bodyPr>
          <a:lstStyle/>
          <a:p>
            <a:pPr lvl="0" algn="ctr">
              <a:lnSpc>
                <a:spcPts val="2500"/>
              </a:lnSpc>
            </a:pPr>
            <a:r>
              <a:rPr lang="en-US" altLang="zh-CN" sz="5400">
                <a:solidFill>
                  <a:schemeClr val="bg1"/>
                </a:solidFill>
                <a:latin typeface="微软雅黑" panose="020B0503020204020204" pitchFamily="34" charset="-122"/>
                <a:ea typeface="微软雅黑" panose="020B0503020204020204" pitchFamily="34" charset="-122"/>
              </a:rPr>
              <a:t>05</a:t>
            </a:r>
          </a:p>
          <a:p>
            <a:pPr lvl="0" algn="ctr">
              <a:lnSpc>
                <a:spcPts val="2500"/>
              </a:lnSpc>
            </a:pPr>
            <a:r>
              <a:rPr lang="zh-CN" altLang="en-US" sz="2000">
                <a:solidFill>
                  <a:schemeClr val="bg1"/>
                </a:solidFill>
                <a:latin typeface="微软雅黑" panose="020B0503020204020204" pitchFamily="34" charset="-122"/>
                <a:ea typeface="微软雅黑" panose="020B0503020204020204" pitchFamily="34" charset="-122"/>
              </a:rPr>
              <a:t>添加标题</a:t>
            </a:r>
            <a:endParaRPr lang="zh-CN" altLang="en-US" sz="5400">
              <a:solidFill>
                <a:schemeClr val="bg1"/>
              </a:solidFill>
              <a:latin typeface="微软雅黑" panose="020B0503020204020204" pitchFamily="34" charset="-122"/>
              <a:ea typeface="微软雅黑" panose="020B0503020204020204" pitchFamily="34" charset="-122"/>
            </a:endParaRPr>
          </a:p>
        </p:txBody>
      </p:sp>
      <p:sp>
        <p:nvSpPr>
          <p:cNvPr id="5" name="Freeform 6"/>
          <p:cNvSpPr/>
          <p:nvPr/>
        </p:nvSpPr>
        <p:spPr bwMode="auto">
          <a:xfrm>
            <a:off x="0" y="4763146"/>
            <a:ext cx="12190412" cy="2094854"/>
          </a:xfrm>
          <a:custGeom>
            <a:avLst/>
            <a:gdLst>
              <a:gd name="T0" fmla="*/ 1135 w 2153"/>
              <a:gd name="T1" fmla="*/ 28 h 370"/>
              <a:gd name="T2" fmla="*/ 1172 w 2153"/>
              <a:gd name="T3" fmla="*/ 0 h 370"/>
              <a:gd name="T4" fmla="*/ 1210 w 2153"/>
              <a:gd name="T5" fmla="*/ 29 h 370"/>
              <a:gd name="T6" fmla="*/ 1252 w 2153"/>
              <a:gd name="T7" fmla="*/ 1 h 370"/>
              <a:gd name="T8" fmla="*/ 1290 w 2153"/>
              <a:gd name="T9" fmla="*/ 28 h 370"/>
              <a:gd name="T10" fmla="*/ 1327 w 2153"/>
              <a:gd name="T11" fmla="*/ 1 h 370"/>
              <a:gd name="T12" fmla="*/ 1365 w 2153"/>
              <a:gd name="T13" fmla="*/ 28 h 370"/>
              <a:gd name="T14" fmla="*/ 1403 w 2153"/>
              <a:gd name="T15" fmla="*/ 1 h 370"/>
              <a:gd name="T16" fmla="*/ 1441 w 2153"/>
              <a:gd name="T17" fmla="*/ 28 h 370"/>
              <a:gd name="T18" fmla="*/ 1478 w 2153"/>
              <a:gd name="T19" fmla="*/ 1 h 370"/>
              <a:gd name="T20" fmla="*/ 1516 w 2153"/>
              <a:gd name="T21" fmla="*/ 28 h 370"/>
              <a:gd name="T22" fmla="*/ 1553 w 2153"/>
              <a:gd name="T23" fmla="*/ 1 h 370"/>
              <a:gd name="T24" fmla="*/ 1591 w 2153"/>
              <a:gd name="T25" fmla="*/ 28 h 370"/>
              <a:gd name="T26" fmla="*/ 1628 w 2153"/>
              <a:gd name="T27" fmla="*/ 1 h 370"/>
              <a:gd name="T28" fmla="*/ 1667 w 2153"/>
              <a:gd name="T29" fmla="*/ 28 h 370"/>
              <a:gd name="T30" fmla="*/ 1704 w 2153"/>
              <a:gd name="T31" fmla="*/ 1 h 370"/>
              <a:gd name="T32" fmla="*/ 1742 w 2153"/>
              <a:gd name="T33" fmla="*/ 28 h 370"/>
              <a:gd name="T34" fmla="*/ 1779 w 2153"/>
              <a:gd name="T35" fmla="*/ 1 h 370"/>
              <a:gd name="T36" fmla="*/ 1817 w 2153"/>
              <a:gd name="T37" fmla="*/ 28 h 370"/>
              <a:gd name="T38" fmla="*/ 1854 w 2153"/>
              <a:gd name="T39" fmla="*/ 1 h 370"/>
              <a:gd name="T40" fmla="*/ 1892 w 2153"/>
              <a:gd name="T41" fmla="*/ 28 h 370"/>
              <a:gd name="T42" fmla="*/ 1930 w 2153"/>
              <a:gd name="T43" fmla="*/ 0 h 370"/>
              <a:gd name="T44" fmla="*/ 1968 w 2153"/>
              <a:gd name="T45" fmla="*/ 28 h 370"/>
              <a:gd name="T46" fmla="*/ 2005 w 2153"/>
              <a:gd name="T47" fmla="*/ 0 h 370"/>
              <a:gd name="T48" fmla="*/ 2043 w 2153"/>
              <a:gd name="T49" fmla="*/ 28 h 370"/>
              <a:gd name="T50" fmla="*/ 2080 w 2153"/>
              <a:gd name="T51" fmla="*/ 0 h 370"/>
              <a:gd name="T52" fmla="*/ 2118 w 2153"/>
              <a:gd name="T53" fmla="*/ 28 h 370"/>
              <a:gd name="T54" fmla="*/ 2153 w 2153"/>
              <a:gd name="T55" fmla="*/ 2 h 370"/>
              <a:gd name="T56" fmla="*/ 2153 w 2153"/>
              <a:gd name="T57" fmla="*/ 370 h 370"/>
              <a:gd name="T58" fmla="*/ 0 w 2153"/>
              <a:gd name="T59" fmla="*/ 370 h 370"/>
              <a:gd name="T60" fmla="*/ 0 w 2153"/>
              <a:gd name="T61" fmla="*/ 29 h 370"/>
              <a:gd name="T62" fmla="*/ 42 w 2153"/>
              <a:gd name="T63" fmla="*/ 1 h 370"/>
              <a:gd name="T64" fmla="*/ 81 w 2153"/>
              <a:gd name="T65" fmla="*/ 28 h 370"/>
              <a:gd name="T66" fmla="*/ 118 w 2153"/>
              <a:gd name="T67" fmla="*/ 1 h 370"/>
              <a:gd name="T68" fmla="*/ 156 w 2153"/>
              <a:gd name="T69" fmla="*/ 28 h 370"/>
              <a:gd name="T70" fmla="*/ 193 w 2153"/>
              <a:gd name="T71" fmla="*/ 1 h 370"/>
              <a:gd name="T72" fmla="*/ 231 w 2153"/>
              <a:gd name="T73" fmla="*/ 28 h 370"/>
              <a:gd name="T74" fmla="*/ 268 w 2153"/>
              <a:gd name="T75" fmla="*/ 1 h 370"/>
              <a:gd name="T76" fmla="*/ 306 w 2153"/>
              <a:gd name="T77" fmla="*/ 28 h 370"/>
              <a:gd name="T78" fmla="*/ 344 w 2153"/>
              <a:gd name="T79" fmla="*/ 1 h 370"/>
              <a:gd name="T80" fmla="*/ 382 w 2153"/>
              <a:gd name="T81" fmla="*/ 28 h 370"/>
              <a:gd name="T82" fmla="*/ 419 w 2153"/>
              <a:gd name="T83" fmla="*/ 1 h 370"/>
              <a:gd name="T84" fmla="*/ 457 w 2153"/>
              <a:gd name="T85" fmla="*/ 28 h 370"/>
              <a:gd name="T86" fmla="*/ 494 w 2153"/>
              <a:gd name="T87" fmla="*/ 1 h 370"/>
              <a:gd name="T88" fmla="*/ 532 w 2153"/>
              <a:gd name="T89" fmla="*/ 28 h 370"/>
              <a:gd name="T90" fmla="*/ 569 w 2153"/>
              <a:gd name="T91" fmla="*/ 1 h 370"/>
              <a:gd name="T92" fmla="*/ 608 w 2153"/>
              <a:gd name="T93" fmla="*/ 28 h 370"/>
              <a:gd name="T94" fmla="*/ 645 w 2153"/>
              <a:gd name="T95" fmla="*/ 1 h 370"/>
              <a:gd name="T96" fmla="*/ 683 w 2153"/>
              <a:gd name="T97" fmla="*/ 28 h 370"/>
              <a:gd name="T98" fmla="*/ 720 w 2153"/>
              <a:gd name="T99" fmla="*/ 0 h 370"/>
              <a:gd name="T100" fmla="*/ 758 w 2153"/>
              <a:gd name="T101" fmla="*/ 28 h 370"/>
              <a:gd name="T102" fmla="*/ 795 w 2153"/>
              <a:gd name="T103" fmla="*/ 0 h 370"/>
              <a:gd name="T104" fmla="*/ 833 w 2153"/>
              <a:gd name="T105" fmla="*/ 28 h 370"/>
              <a:gd name="T106" fmla="*/ 871 w 2153"/>
              <a:gd name="T107" fmla="*/ 0 h 370"/>
              <a:gd name="T108" fmla="*/ 909 w 2153"/>
              <a:gd name="T109" fmla="*/ 28 h 370"/>
              <a:gd name="T110" fmla="*/ 946 w 2153"/>
              <a:gd name="T111" fmla="*/ 0 h 370"/>
              <a:gd name="T112" fmla="*/ 984 w 2153"/>
              <a:gd name="T113" fmla="*/ 28 h 370"/>
              <a:gd name="T114" fmla="*/ 1021 w 2153"/>
              <a:gd name="T115" fmla="*/ 0 h 370"/>
              <a:gd name="T116" fmla="*/ 1059 w 2153"/>
              <a:gd name="T117" fmla="*/ 28 h 370"/>
              <a:gd name="T118" fmla="*/ 1096 w 2153"/>
              <a:gd name="T119" fmla="*/ 0 h 370"/>
              <a:gd name="T120" fmla="*/ 1135 w 2153"/>
              <a:gd name="T121" fmla="*/ 28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53" h="370">
                <a:moveTo>
                  <a:pt x="1135" y="28"/>
                </a:moveTo>
                <a:cubicBezTo>
                  <a:pt x="1172" y="0"/>
                  <a:pt x="1172" y="0"/>
                  <a:pt x="1172" y="0"/>
                </a:cubicBezTo>
                <a:cubicBezTo>
                  <a:pt x="1210" y="29"/>
                  <a:pt x="1210" y="29"/>
                  <a:pt x="1210" y="29"/>
                </a:cubicBezTo>
                <a:cubicBezTo>
                  <a:pt x="1252" y="1"/>
                  <a:pt x="1252" y="1"/>
                  <a:pt x="1252" y="1"/>
                </a:cubicBezTo>
                <a:cubicBezTo>
                  <a:pt x="1290" y="28"/>
                  <a:pt x="1290" y="28"/>
                  <a:pt x="1290" y="28"/>
                </a:cubicBezTo>
                <a:cubicBezTo>
                  <a:pt x="1327" y="1"/>
                  <a:pt x="1327" y="1"/>
                  <a:pt x="1327" y="1"/>
                </a:cubicBezTo>
                <a:cubicBezTo>
                  <a:pt x="1365" y="28"/>
                  <a:pt x="1365" y="28"/>
                  <a:pt x="1365" y="28"/>
                </a:cubicBezTo>
                <a:cubicBezTo>
                  <a:pt x="1403" y="1"/>
                  <a:pt x="1403" y="1"/>
                  <a:pt x="1403" y="1"/>
                </a:cubicBezTo>
                <a:cubicBezTo>
                  <a:pt x="1441" y="28"/>
                  <a:pt x="1441" y="28"/>
                  <a:pt x="1441" y="28"/>
                </a:cubicBezTo>
                <a:cubicBezTo>
                  <a:pt x="1478" y="1"/>
                  <a:pt x="1478" y="1"/>
                  <a:pt x="1478" y="1"/>
                </a:cubicBezTo>
                <a:cubicBezTo>
                  <a:pt x="1516" y="28"/>
                  <a:pt x="1516" y="28"/>
                  <a:pt x="1516" y="28"/>
                </a:cubicBezTo>
                <a:cubicBezTo>
                  <a:pt x="1553" y="1"/>
                  <a:pt x="1553" y="1"/>
                  <a:pt x="1553" y="1"/>
                </a:cubicBezTo>
                <a:cubicBezTo>
                  <a:pt x="1591" y="28"/>
                  <a:pt x="1591" y="28"/>
                  <a:pt x="1591" y="28"/>
                </a:cubicBezTo>
                <a:cubicBezTo>
                  <a:pt x="1628" y="1"/>
                  <a:pt x="1628" y="1"/>
                  <a:pt x="1628" y="1"/>
                </a:cubicBezTo>
                <a:cubicBezTo>
                  <a:pt x="1667" y="28"/>
                  <a:pt x="1667" y="28"/>
                  <a:pt x="1667" y="28"/>
                </a:cubicBezTo>
                <a:cubicBezTo>
                  <a:pt x="1704" y="1"/>
                  <a:pt x="1704" y="1"/>
                  <a:pt x="1704" y="1"/>
                </a:cubicBezTo>
                <a:cubicBezTo>
                  <a:pt x="1742" y="28"/>
                  <a:pt x="1742" y="28"/>
                  <a:pt x="1742" y="28"/>
                </a:cubicBezTo>
                <a:cubicBezTo>
                  <a:pt x="1779" y="1"/>
                  <a:pt x="1779" y="1"/>
                  <a:pt x="1779" y="1"/>
                </a:cubicBezTo>
                <a:cubicBezTo>
                  <a:pt x="1817" y="28"/>
                  <a:pt x="1817" y="28"/>
                  <a:pt x="1817" y="28"/>
                </a:cubicBezTo>
                <a:cubicBezTo>
                  <a:pt x="1854" y="1"/>
                  <a:pt x="1854" y="1"/>
                  <a:pt x="1854" y="1"/>
                </a:cubicBezTo>
                <a:cubicBezTo>
                  <a:pt x="1892" y="28"/>
                  <a:pt x="1892" y="28"/>
                  <a:pt x="1892" y="28"/>
                </a:cubicBezTo>
                <a:cubicBezTo>
                  <a:pt x="1930" y="0"/>
                  <a:pt x="1930" y="0"/>
                  <a:pt x="1930" y="0"/>
                </a:cubicBezTo>
                <a:cubicBezTo>
                  <a:pt x="1968" y="28"/>
                  <a:pt x="1968" y="28"/>
                  <a:pt x="1968" y="28"/>
                </a:cubicBezTo>
                <a:cubicBezTo>
                  <a:pt x="2005" y="0"/>
                  <a:pt x="2005" y="0"/>
                  <a:pt x="2005" y="0"/>
                </a:cubicBezTo>
                <a:cubicBezTo>
                  <a:pt x="2043" y="28"/>
                  <a:pt x="2043" y="28"/>
                  <a:pt x="2043" y="28"/>
                </a:cubicBezTo>
                <a:cubicBezTo>
                  <a:pt x="2080" y="0"/>
                  <a:pt x="2080" y="0"/>
                  <a:pt x="2080" y="0"/>
                </a:cubicBezTo>
                <a:cubicBezTo>
                  <a:pt x="2118" y="28"/>
                  <a:pt x="2118" y="28"/>
                  <a:pt x="2118" y="28"/>
                </a:cubicBezTo>
                <a:cubicBezTo>
                  <a:pt x="2153" y="2"/>
                  <a:pt x="2153" y="2"/>
                  <a:pt x="2153" y="2"/>
                </a:cubicBezTo>
                <a:cubicBezTo>
                  <a:pt x="2153" y="152"/>
                  <a:pt x="2153" y="220"/>
                  <a:pt x="2153" y="370"/>
                </a:cubicBezTo>
                <a:cubicBezTo>
                  <a:pt x="0" y="370"/>
                  <a:pt x="0" y="370"/>
                  <a:pt x="0" y="370"/>
                </a:cubicBezTo>
                <a:cubicBezTo>
                  <a:pt x="0" y="29"/>
                  <a:pt x="0" y="29"/>
                  <a:pt x="0" y="29"/>
                </a:cubicBezTo>
                <a:cubicBezTo>
                  <a:pt x="42" y="1"/>
                  <a:pt x="42" y="1"/>
                  <a:pt x="42" y="1"/>
                </a:cubicBezTo>
                <a:cubicBezTo>
                  <a:pt x="81" y="28"/>
                  <a:pt x="81" y="28"/>
                  <a:pt x="81" y="28"/>
                </a:cubicBezTo>
                <a:cubicBezTo>
                  <a:pt x="118" y="1"/>
                  <a:pt x="118" y="1"/>
                  <a:pt x="118" y="1"/>
                </a:cubicBezTo>
                <a:cubicBezTo>
                  <a:pt x="156" y="28"/>
                  <a:pt x="156" y="28"/>
                  <a:pt x="156" y="28"/>
                </a:cubicBezTo>
                <a:cubicBezTo>
                  <a:pt x="193" y="1"/>
                  <a:pt x="193" y="1"/>
                  <a:pt x="193" y="1"/>
                </a:cubicBezTo>
                <a:cubicBezTo>
                  <a:pt x="231" y="28"/>
                  <a:pt x="231" y="28"/>
                  <a:pt x="231" y="28"/>
                </a:cubicBezTo>
                <a:cubicBezTo>
                  <a:pt x="268" y="1"/>
                  <a:pt x="268" y="1"/>
                  <a:pt x="268" y="1"/>
                </a:cubicBezTo>
                <a:cubicBezTo>
                  <a:pt x="306" y="28"/>
                  <a:pt x="306" y="28"/>
                  <a:pt x="306" y="28"/>
                </a:cubicBezTo>
                <a:cubicBezTo>
                  <a:pt x="344" y="1"/>
                  <a:pt x="344" y="1"/>
                  <a:pt x="344" y="1"/>
                </a:cubicBezTo>
                <a:cubicBezTo>
                  <a:pt x="382" y="28"/>
                  <a:pt x="382" y="28"/>
                  <a:pt x="382" y="28"/>
                </a:cubicBezTo>
                <a:cubicBezTo>
                  <a:pt x="419" y="1"/>
                  <a:pt x="419" y="1"/>
                  <a:pt x="419" y="1"/>
                </a:cubicBezTo>
                <a:cubicBezTo>
                  <a:pt x="457" y="28"/>
                  <a:pt x="457" y="28"/>
                  <a:pt x="457" y="28"/>
                </a:cubicBezTo>
                <a:cubicBezTo>
                  <a:pt x="494" y="1"/>
                  <a:pt x="494" y="1"/>
                  <a:pt x="494" y="1"/>
                </a:cubicBezTo>
                <a:cubicBezTo>
                  <a:pt x="532" y="28"/>
                  <a:pt x="532" y="28"/>
                  <a:pt x="532" y="28"/>
                </a:cubicBezTo>
                <a:cubicBezTo>
                  <a:pt x="569" y="1"/>
                  <a:pt x="569" y="1"/>
                  <a:pt x="569" y="1"/>
                </a:cubicBezTo>
                <a:cubicBezTo>
                  <a:pt x="608" y="28"/>
                  <a:pt x="608" y="28"/>
                  <a:pt x="608" y="28"/>
                </a:cubicBezTo>
                <a:cubicBezTo>
                  <a:pt x="645" y="1"/>
                  <a:pt x="645" y="1"/>
                  <a:pt x="645" y="1"/>
                </a:cubicBezTo>
                <a:cubicBezTo>
                  <a:pt x="683" y="28"/>
                  <a:pt x="683" y="28"/>
                  <a:pt x="683" y="28"/>
                </a:cubicBezTo>
                <a:cubicBezTo>
                  <a:pt x="720" y="0"/>
                  <a:pt x="720" y="0"/>
                  <a:pt x="720" y="0"/>
                </a:cubicBezTo>
                <a:cubicBezTo>
                  <a:pt x="758" y="28"/>
                  <a:pt x="758" y="28"/>
                  <a:pt x="758" y="28"/>
                </a:cubicBezTo>
                <a:cubicBezTo>
                  <a:pt x="795" y="0"/>
                  <a:pt x="795" y="0"/>
                  <a:pt x="795" y="0"/>
                </a:cubicBezTo>
                <a:cubicBezTo>
                  <a:pt x="833" y="28"/>
                  <a:pt x="833" y="28"/>
                  <a:pt x="833" y="28"/>
                </a:cubicBezTo>
                <a:cubicBezTo>
                  <a:pt x="871" y="0"/>
                  <a:pt x="871" y="0"/>
                  <a:pt x="871" y="0"/>
                </a:cubicBezTo>
                <a:cubicBezTo>
                  <a:pt x="909" y="28"/>
                  <a:pt x="909" y="28"/>
                  <a:pt x="909" y="28"/>
                </a:cubicBezTo>
                <a:cubicBezTo>
                  <a:pt x="946" y="0"/>
                  <a:pt x="946" y="0"/>
                  <a:pt x="946" y="0"/>
                </a:cubicBezTo>
                <a:cubicBezTo>
                  <a:pt x="984" y="28"/>
                  <a:pt x="984" y="28"/>
                  <a:pt x="984" y="28"/>
                </a:cubicBezTo>
                <a:cubicBezTo>
                  <a:pt x="1021" y="0"/>
                  <a:pt x="1021" y="0"/>
                  <a:pt x="1021" y="0"/>
                </a:cubicBezTo>
                <a:cubicBezTo>
                  <a:pt x="1059" y="28"/>
                  <a:pt x="1059" y="28"/>
                  <a:pt x="1059" y="28"/>
                </a:cubicBezTo>
                <a:cubicBezTo>
                  <a:pt x="1096" y="0"/>
                  <a:pt x="1096" y="0"/>
                  <a:pt x="1096" y="0"/>
                </a:cubicBezTo>
                <a:lnTo>
                  <a:pt x="1135" y="28"/>
                </a:lnTo>
                <a:close/>
              </a:path>
            </a:pathLst>
          </a:custGeom>
          <a:pattFill prst="plaid">
            <a:fgClr>
              <a:srgbClr val="FFEEE1"/>
            </a:fgClr>
            <a:bgClr>
              <a:schemeClr val="bg1"/>
            </a:bgClr>
          </a:patt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288"/>
                                        </p:tgtEl>
                                        <p:attrNameLst>
                                          <p:attrName>style.visibility</p:attrName>
                                        </p:attrNameLst>
                                      </p:cBhvr>
                                      <p:to>
                                        <p:strVal val="visible"/>
                                      </p:to>
                                    </p:set>
                                    <p:anim calcmode="lin" valueType="num">
                                      <p:cBhvr additive="base">
                                        <p:cTn id="7" dur="500" fill="hold"/>
                                        <p:tgtEl>
                                          <p:spTgt spid="288"/>
                                        </p:tgtEl>
                                        <p:attrNameLst>
                                          <p:attrName>ppt_x</p:attrName>
                                        </p:attrNameLst>
                                      </p:cBhvr>
                                      <p:tavLst>
                                        <p:tav tm="0">
                                          <p:val>
                                            <p:strVal val="#ppt_x"/>
                                          </p:val>
                                        </p:tav>
                                        <p:tav tm="100000">
                                          <p:val>
                                            <p:strVal val="#ppt_x"/>
                                          </p:val>
                                        </p:tav>
                                      </p:tavLst>
                                    </p:anim>
                                    <p:anim calcmode="lin" valueType="num">
                                      <p:cBhvr additive="base">
                                        <p:cTn id="8" dur="500" fill="hold"/>
                                        <p:tgtEl>
                                          <p:spTgt spid="288"/>
                                        </p:tgtEl>
                                        <p:attrNameLst>
                                          <p:attrName>ppt_y</p:attrName>
                                        </p:attrNameLst>
                                      </p:cBhvr>
                                      <p:tavLst>
                                        <p:tav tm="0">
                                          <p:val>
                                            <p:strVal val="0-#ppt_h/2"/>
                                          </p:val>
                                        </p:tav>
                                        <p:tav tm="100000">
                                          <p:val>
                                            <p:strVal val="#ppt_y"/>
                                          </p:val>
                                        </p:tav>
                                      </p:tavLst>
                                    </p:anim>
                                  </p:childTnLst>
                                </p:cTn>
                              </p:par>
                              <p:par>
                                <p:cTn id="9" presetID="3" presetClass="emph" presetSubtype="2" fill="hold" grpId="0" nodeType="withEffect">
                                  <p:stCondLst>
                                    <p:cond delay="0"/>
                                  </p:stCondLst>
                                  <p:childTnLst>
                                    <p:animClr clrSpc="rgb" dir="cw">
                                      <p:cBhvr override="childStyle">
                                        <p:cTn id="10" dur="500" fill="hold"/>
                                        <p:tgtEl>
                                          <p:spTgt spid="396"/>
                                        </p:tgtEl>
                                        <p:attrNameLst>
                                          <p:attrName>style.color</p:attrName>
                                        </p:attrNameLst>
                                      </p:cBhvr>
                                      <p:to>
                                        <a:srgbClr val="ED4545"/>
                                      </p:to>
                                    </p:animClr>
                                  </p:childTnLst>
                                </p:cTn>
                              </p:par>
                              <p:par>
                                <p:cTn id="11" presetID="19" presetClass="emph" presetSubtype="0" fill="hold" grpId="0" nodeType="withEffect">
                                  <p:stCondLst>
                                    <p:cond delay="0"/>
                                  </p:stCondLst>
                                  <p:childTnLst>
                                    <p:animClr clrSpc="rgb" dir="cw">
                                      <p:cBhvr override="childStyle">
                                        <p:cTn id="12" dur="500" fill="hold"/>
                                        <p:tgtEl>
                                          <p:spTgt spid="355"/>
                                        </p:tgtEl>
                                        <p:attrNameLst>
                                          <p:attrName>style.color</p:attrName>
                                        </p:attrNameLst>
                                      </p:cBhvr>
                                      <p:to>
                                        <a:srgbClr val="ED4545"/>
                                      </p:to>
                                    </p:animClr>
                                    <p:animClr clrSpc="rgb" dir="cw">
                                      <p:cBhvr>
                                        <p:cTn id="13" dur="500" fill="hold"/>
                                        <p:tgtEl>
                                          <p:spTgt spid="355"/>
                                        </p:tgtEl>
                                        <p:attrNameLst>
                                          <p:attrName>fillcolor</p:attrName>
                                        </p:attrNameLst>
                                      </p:cBhvr>
                                      <p:to>
                                        <a:srgbClr val="ED4545"/>
                                      </p:to>
                                    </p:animClr>
                                    <p:set>
                                      <p:cBhvr>
                                        <p:cTn id="14" dur="500" fill="hold"/>
                                        <p:tgtEl>
                                          <p:spTgt spid="355"/>
                                        </p:tgtEl>
                                        <p:attrNameLst>
                                          <p:attrName>fill.type</p:attrName>
                                        </p:attrNameLst>
                                      </p:cBhvr>
                                      <p:to>
                                        <p:strVal val="solid"/>
                                      </p:to>
                                    </p:set>
                                    <p:set>
                                      <p:cBhvr>
                                        <p:cTn id="15" dur="500" fill="hold"/>
                                        <p:tgtEl>
                                          <p:spTgt spid="355"/>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8" grpId="0" animBg="1"/>
      <p:bldP spid="355" grpId="0" animBg="1"/>
      <p:bldP spid="39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grpSp>
        <p:nvGrpSpPr>
          <p:cNvPr id="3" name="组合 2"/>
          <p:cNvGrpSpPr/>
          <p:nvPr/>
        </p:nvGrpSpPr>
        <p:grpSpPr>
          <a:xfrm>
            <a:off x="550590" y="1340768"/>
            <a:ext cx="5937251" cy="4994275"/>
            <a:chOff x="550590" y="1340768"/>
            <a:chExt cx="5937251" cy="4994275"/>
          </a:xfrm>
          <a:solidFill>
            <a:srgbClr val="FF8975"/>
          </a:solidFill>
          <a:effectLst/>
        </p:grpSpPr>
        <p:sp>
          <p:nvSpPr>
            <p:cNvPr id="4" name="Freeform 67"/>
            <p:cNvSpPr/>
            <p:nvPr/>
          </p:nvSpPr>
          <p:spPr bwMode="gray">
            <a:xfrm>
              <a:off x="550590" y="2066256"/>
              <a:ext cx="2373313" cy="1803400"/>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bg1"/>
              </a:solidFill>
              <a:prstDash val="solid"/>
              <a:round/>
            </a:ln>
          </p:spPr>
          <p:txBody>
            <a:bodyPr/>
            <a:lstStyle/>
            <a:p>
              <a:endParaRPr lang="zh-CN" altLang="en-US"/>
            </a:p>
          </p:txBody>
        </p:sp>
        <p:sp>
          <p:nvSpPr>
            <p:cNvPr id="5" name="Freeform 68"/>
            <p:cNvSpPr/>
            <p:nvPr/>
          </p:nvSpPr>
          <p:spPr bwMode="gray">
            <a:xfrm>
              <a:off x="550590" y="2066256"/>
              <a:ext cx="2373313" cy="1803400"/>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bg1"/>
              </a:solidFill>
              <a:prstDash val="solid"/>
              <a:round/>
            </a:ln>
          </p:spPr>
          <p:txBody>
            <a:bodyPr/>
            <a:lstStyle/>
            <a:p>
              <a:endParaRPr lang="zh-CN" altLang="en-US"/>
            </a:p>
          </p:txBody>
        </p:sp>
        <p:sp>
          <p:nvSpPr>
            <p:cNvPr id="6" name="Freeform 69"/>
            <p:cNvSpPr/>
            <p:nvPr/>
          </p:nvSpPr>
          <p:spPr bwMode="gray">
            <a:xfrm>
              <a:off x="836340" y="3775993"/>
              <a:ext cx="2298700" cy="1239838"/>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bg1"/>
              </a:solidFill>
              <a:prstDash val="solid"/>
              <a:round/>
            </a:ln>
          </p:spPr>
          <p:txBody>
            <a:bodyPr/>
            <a:lstStyle/>
            <a:p>
              <a:endParaRPr lang="zh-CN" altLang="en-US"/>
            </a:p>
          </p:txBody>
        </p:sp>
        <p:sp>
          <p:nvSpPr>
            <p:cNvPr id="7" name="Freeform 70"/>
            <p:cNvSpPr/>
            <p:nvPr/>
          </p:nvSpPr>
          <p:spPr bwMode="gray">
            <a:xfrm>
              <a:off x="836340" y="3775993"/>
              <a:ext cx="2298700" cy="1239838"/>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bg1"/>
              </a:solidFill>
              <a:prstDash val="solid"/>
              <a:round/>
            </a:ln>
          </p:spPr>
          <p:txBody>
            <a:bodyPr/>
            <a:lstStyle/>
            <a:p>
              <a:endParaRPr lang="zh-CN" altLang="en-US"/>
            </a:p>
          </p:txBody>
        </p:sp>
        <p:sp>
          <p:nvSpPr>
            <p:cNvPr id="8" name="Freeform 71"/>
            <p:cNvSpPr/>
            <p:nvPr/>
          </p:nvSpPr>
          <p:spPr bwMode="gray">
            <a:xfrm>
              <a:off x="2923903" y="4853906"/>
              <a:ext cx="1073150" cy="1101725"/>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bg1"/>
              </a:solidFill>
              <a:prstDash val="solid"/>
              <a:round/>
            </a:ln>
          </p:spPr>
          <p:txBody>
            <a:bodyPr/>
            <a:lstStyle/>
            <a:p>
              <a:endParaRPr lang="zh-CN" altLang="en-US"/>
            </a:p>
          </p:txBody>
        </p:sp>
        <p:sp>
          <p:nvSpPr>
            <p:cNvPr id="9" name="Freeform 72"/>
            <p:cNvSpPr/>
            <p:nvPr/>
          </p:nvSpPr>
          <p:spPr bwMode="gray">
            <a:xfrm>
              <a:off x="2923903" y="4853906"/>
              <a:ext cx="1073150" cy="1101725"/>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bg1"/>
              </a:solidFill>
              <a:prstDash val="solid"/>
              <a:round/>
            </a:ln>
          </p:spPr>
          <p:txBody>
            <a:bodyPr/>
            <a:lstStyle/>
            <a:p>
              <a:endParaRPr lang="zh-CN" altLang="en-US"/>
            </a:p>
          </p:txBody>
        </p:sp>
        <p:sp>
          <p:nvSpPr>
            <p:cNvPr id="10" name="Freeform 73"/>
            <p:cNvSpPr/>
            <p:nvPr/>
          </p:nvSpPr>
          <p:spPr bwMode="gray">
            <a:xfrm>
              <a:off x="3781153" y="5198393"/>
              <a:ext cx="946150" cy="685800"/>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bg1"/>
              </a:solidFill>
              <a:prstDash val="solid"/>
              <a:round/>
            </a:ln>
          </p:spPr>
          <p:txBody>
            <a:bodyPr/>
            <a:lstStyle/>
            <a:p>
              <a:endParaRPr lang="zh-CN" altLang="en-US"/>
            </a:p>
          </p:txBody>
        </p:sp>
        <p:sp>
          <p:nvSpPr>
            <p:cNvPr id="11" name="Freeform 74"/>
            <p:cNvSpPr/>
            <p:nvPr/>
          </p:nvSpPr>
          <p:spPr bwMode="gray">
            <a:xfrm>
              <a:off x="3781153" y="5198393"/>
              <a:ext cx="946150" cy="685800"/>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bg1"/>
              </a:solidFill>
              <a:prstDash val="solid"/>
              <a:round/>
            </a:ln>
          </p:spPr>
          <p:txBody>
            <a:bodyPr/>
            <a:lstStyle/>
            <a:p>
              <a:endParaRPr lang="zh-CN" altLang="en-US"/>
            </a:p>
          </p:txBody>
        </p:sp>
        <p:sp>
          <p:nvSpPr>
            <p:cNvPr id="12" name="Freeform 75"/>
            <p:cNvSpPr/>
            <p:nvPr/>
          </p:nvSpPr>
          <p:spPr bwMode="gray">
            <a:xfrm>
              <a:off x="4354240" y="6061993"/>
              <a:ext cx="309563" cy="273050"/>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bg1"/>
              </a:solidFill>
              <a:prstDash val="solid"/>
              <a:round/>
            </a:ln>
          </p:spPr>
          <p:txBody>
            <a:bodyPr/>
            <a:lstStyle/>
            <a:p>
              <a:endParaRPr lang="zh-CN" altLang="en-US"/>
            </a:p>
          </p:txBody>
        </p:sp>
        <p:sp>
          <p:nvSpPr>
            <p:cNvPr id="13" name="Freeform 76"/>
            <p:cNvSpPr/>
            <p:nvPr/>
          </p:nvSpPr>
          <p:spPr bwMode="gray">
            <a:xfrm>
              <a:off x="4354240" y="6061993"/>
              <a:ext cx="309563" cy="273050"/>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bg1"/>
              </a:solidFill>
              <a:prstDash val="solid"/>
              <a:round/>
            </a:ln>
          </p:spPr>
          <p:txBody>
            <a:bodyPr/>
            <a:lstStyle/>
            <a:p>
              <a:endParaRPr lang="zh-CN" altLang="en-US"/>
            </a:p>
          </p:txBody>
        </p:sp>
        <p:sp>
          <p:nvSpPr>
            <p:cNvPr id="14" name="Freeform 77"/>
            <p:cNvSpPr/>
            <p:nvPr/>
          </p:nvSpPr>
          <p:spPr bwMode="gray">
            <a:xfrm>
              <a:off x="4468540" y="5277768"/>
              <a:ext cx="895350" cy="76200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bg1"/>
              </a:solidFill>
              <a:prstDash val="solid"/>
              <a:round/>
            </a:ln>
          </p:spPr>
          <p:txBody>
            <a:bodyPr/>
            <a:lstStyle/>
            <a:p>
              <a:endParaRPr lang="zh-CN" altLang="en-US"/>
            </a:p>
          </p:txBody>
        </p:sp>
        <p:sp>
          <p:nvSpPr>
            <p:cNvPr id="15" name="Freeform 78"/>
            <p:cNvSpPr/>
            <p:nvPr/>
          </p:nvSpPr>
          <p:spPr bwMode="gray">
            <a:xfrm>
              <a:off x="4468540" y="5277768"/>
              <a:ext cx="895350" cy="76200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bg1"/>
              </a:solidFill>
              <a:prstDash val="solid"/>
              <a:round/>
            </a:ln>
          </p:spPr>
          <p:txBody>
            <a:bodyPr/>
            <a:lstStyle/>
            <a:p>
              <a:endParaRPr lang="zh-CN" altLang="en-US"/>
            </a:p>
          </p:txBody>
        </p:sp>
        <p:sp>
          <p:nvSpPr>
            <p:cNvPr id="16" name="Freeform 79"/>
            <p:cNvSpPr/>
            <p:nvPr/>
          </p:nvSpPr>
          <p:spPr bwMode="gray">
            <a:xfrm>
              <a:off x="5179740" y="4817393"/>
              <a:ext cx="496888" cy="655638"/>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bg1"/>
              </a:solidFill>
              <a:prstDash val="solid"/>
              <a:round/>
            </a:ln>
          </p:spPr>
          <p:txBody>
            <a:bodyPr/>
            <a:lstStyle/>
            <a:p>
              <a:endParaRPr lang="zh-CN" altLang="en-US"/>
            </a:p>
          </p:txBody>
        </p:sp>
        <p:sp>
          <p:nvSpPr>
            <p:cNvPr id="17" name="Freeform 80"/>
            <p:cNvSpPr/>
            <p:nvPr/>
          </p:nvSpPr>
          <p:spPr bwMode="gray">
            <a:xfrm>
              <a:off x="5179740" y="4817393"/>
              <a:ext cx="496888" cy="655638"/>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bg1"/>
              </a:solidFill>
              <a:prstDash val="solid"/>
              <a:round/>
            </a:ln>
          </p:spPr>
          <p:txBody>
            <a:bodyPr/>
            <a:lstStyle/>
            <a:p>
              <a:endParaRPr lang="zh-CN" altLang="en-US"/>
            </a:p>
          </p:txBody>
        </p:sp>
        <p:sp>
          <p:nvSpPr>
            <p:cNvPr id="18" name="Freeform 81"/>
            <p:cNvSpPr/>
            <p:nvPr/>
          </p:nvSpPr>
          <p:spPr bwMode="gray">
            <a:xfrm>
              <a:off x="5354365" y="4412581"/>
              <a:ext cx="449263" cy="504825"/>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bg1"/>
              </a:solidFill>
              <a:prstDash val="solid"/>
              <a:round/>
            </a:ln>
          </p:spPr>
          <p:txBody>
            <a:bodyPr/>
            <a:lstStyle/>
            <a:p>
              <a:endParaRPr lang="zh-CN" altLang="en-US"/>
            </a:p>
          </p:txBody>
        </p:sp>
        <p:sp>
          <p:nvSpPr>
            <p:cNvPr id="19" name="Freeform 82"/>
            <p:cNvSpPr/>
            <p:nvPr/>
          </p:nvSpPr>
          <p:spPr bwMode="gray">
            <a:xfrm>
              <a:off x="5354365" y="4412581"/>
              <a:ext cx="449263" cy="504825"/>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bg1"/>
              </a:solidFill>
              <a:prstDash val="solid"/>
              <a:round/>
            </a:ln>
          </p:spPr>
          <p:txBody>
            <a:bodyPr/>
            <a:lstStyle/>
            <a:p>
              <a:endParaRPr lang="zh-CN" altLang="en-US"/>
            </a:p>
          </p:txBody>
        </p:sp>
        <p:sp>
          <p:nvSpPr>
            <p:cNvPr id="20" name="Freeform 83"/>
            <p:cNvSpPr/>
            <p:nvPr/>
          </p:nvSpPr>
          <p:spPr bwMode="gray">
            <a:xfrm>
              <a:off x="5157515" y="3906168"/>
              <a:ext cx="608013" cy="53975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bg1"/>
              </a:solidFill>
              <a:prstDash val="solid"/>
              <a:round/>
            </a:ln>
          </p:spPr>
          <p:txBody>
            <a:bodyPr/>
            <a:lstStyle/>
            <a:p>
              <a:endParaRPr lang="zh-CN" altLang="en-US"/>
            </a:p>
          </p:txBody>
        </p:sp>
        <p:sp>
          <p:nvSpPr>
            <p:cNvPr id="21" name="Freeform 84"/>
            <p:cNvSpPr/>
            <p:nvPr/>
          </p:nvSpPr>
          <p:spPr bwMode="gray">
            <a:xfrm>
              <a:off x="5157515" y="3906168"/>
              <a:ext cx="608013" cy="53975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bg1"/>
              </a:solidFill>
              <a:prstDash val="solid"/>
              <a:round/>
            </a:ln>
          </p:spPr>
          <p:txBody>
            <a:bodyPr/>
            <a:lstStyle/>
            <a:p>
              <a:endParaRPr lang="zh-CN" altLang="en-US"/>
            </a:p>
          </p:txBody>
        </p:sp>
        <p:sp>
          <p:nvSpPr>
            <p:cNvPr id="22" name="Freeform 85"/>
            <p:cNvSpPr/>
            <p:nvPr/>
          </p:nvSpPr>
          <p:spPr bwMode="gray">
            <a:xfrm>
              <a:off x="5516290" y="4303043"/>
              <a:ext cx="92075" cy="122238"/>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bg1"/>
              </a:solidFill>
              <a:prstDash val="solid"/>
              <a:round/>
            </a:ln>
          </p:spPr>
          <p:txBody>
            <a:bodyPr/>
            <a:lstStyle/>
            <a:p>
              <a:endParaRPr lang="zh-CN" altLang="en-US"/>
            </a:p>
          </p:txBody>
        </p:sp>
        <p:sp>
          <p:nvSpPr>
            <p:cNvPr id="23" name="Freeform 86"/>
            <p:cNvSpPr/>
            <p:nvPr/>
          </p:nvSpPr>
          <p:spPr bwMode="gray">
            <a:xfrm>
              <a:off x="5516290" y="4303043"/>
              <a:ext cx="92075" cy="122238"/>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bg1"/>
              </a:solidFill>
              <a:prstDash val="solid"/>
              <a:round/>
            </a:ln>
          </p:spPr>
          <p:txBody>
            <a:bodyPr/>
            <a:lstStyle/>
            <a:p>
              <a:endParaRPr lang="zh-CN" altLang="en-US"/>
            </a:p>
          </p:txBody>
        </p:sp>
        <p:sp>
          <p:nvSpPr>
            <p:cNvPr id="24" name="Freeform 87"/>
            <p:cNvSpPr/>
            <p:nvPr/>
          </p:nvSpPr>
          <p:spPr bwMode="gray">
            <a:xfrm>
              <a:off x="5303565" y="4131593"/>
              <a:ext cx="58738" cy="50800"/>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bg1"/>
              </a:solidFill>
              <a:prstDash val="solid"/>
              <a:round/>
            </a:ln>
          </p:spPr>
          <p:txBody>
            <a:bodyPr/>
            <a:lstStyle/>
            <a:p>
              <a:endParaRPr lang="zh-CN" altLang="en-US"/>
            </a:p>
          </p:txBody>
        </p:sp>
        <p:sp>
          <p:nvSpPr>
            <p:cNvPr id="25" name="Freeform 88"/>
            <p:cNvSpPr/>
            <p:nvPr/>
          </p:nvSpPr>
          <p:spPr bwMode="gray">
            <a:xfrm>
              <a:off x="5303565" y="4131593"/>
              <a:ext cx="58738" cy="50800"/>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bg1"/>
              </a:solidFill>
              <a:prstDash val="solid"/>
              <a:round/>
            </a:ln>
          </p:spPr>
          <p:txBody>
            <a:bodyPr/>
            <a:lstStyle/>
            <a:p>
              <a:endParaRPr lang="zh-CN" altLang="en-US"/>
            </a:p>
          </p:txBody>
        </p:sp>
        <p:sp>
          <p:nvSpPr>
            <p:cNvPr id="26" name="Freeform 89"/>
            <p:cNvSpPr/>
            <p:nvPr/>
          </p:nvSpPr>
          <p:spPr bwMode="gray">
            <a:xfrm>
              <a:off x="5389290" y="4158581"/>
              <a:ext cx="58738" cy="82550"/>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bg1"/>
              </a:solidFill>
              <a:prstDash val="solid"/>
              <a:round/>
            </a:ln>
          </p:spPr>
          <p:txBody>
            <a:bodyPr/>
            <a:lstStyle/>
            <a:p>
              <a:endParaRPr lang="zh-CN" altLang="en-US"/>
            </a:p>
          </p:txBody>
        </p:sp>
        <p:sp>
          <p:nvSpPr>
            <p:cNvPr id="27" name="Freeform 90"/>
            <p:cNvSpPr/>
            <p:nvPr/>
          </p:nvSpPr>
          <p:spPr bwMode="gray">
            <a:xfrm>
              <a:off x="5389290" y="4158581"/>
              <a:ext cx="58738" cy="82550"/>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bg1"/>
              </a:solidFill>
              <a:prstDash val="solid"/>
              <a:round/>
            </a:ln>
          </p:spPr>
          <p:txBody>
            <a:bodyPr/>
            <a:lstStyle/>
            <a:p>
              <a:endParaRPr lang="zh-CN" altLang="en-US"/>
            </a:p>
          </p:txBody>
        </p:sp>
        <p:sp>
          <p:nvSpPr>
            <p:cNvPr id="28" name="Freeform 91"/>
            <p:cNvSpPr/>
            <p:nvPr/>
          </p:nvSpPr>
          <p:spPr bwMode="gray">
            <a:xfrm>
              <a:off x="4886053" y="3512468"/>
              <a:ext cx="782638" cy="525463"/>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bg1"/>
              </a:solidFill>
              <a:prstDash val="solid"/>
              <a:round/>
            </a:ln>
          </p:spPr>
          <p:txBody>
            <a:bodyPr/>
            <a:lstStyle/>
            <a:p>
              <a:endParaRPr lang="zh-CN" altLang="en-US"/>
            </a:p>
          </p:txBody>
        </p:sp>
        <p:sp>
          <p:nvSpPr>
            <p:cNvPr id="29" name="Freeform 92"/>
            <p:cNvSpPr/>
            <p:nvPr/>
          </p:nvSpPr>
          <p:spPr bwMode="gray">
            <a:xfrm>
              <a:off x="4886053" y="3512468"/>
              <a:ext cx="782638" cy="525463"/>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bg1"/>
              </a:solidFill>
              <a:prstDash val="solid"/>
              <a:round/>
            </a:ln>
          </p:spPr>
          <p:txBody>
            <a:bodyPr/>
            <a:lstStyle/>
            <a:p>
              <a:endParaRPr lang="zh-CN" altLang="en-US"/>
            </a:p>
          </p:txBody>
        </p:sp>
        <p:sp>
          <p:nvSpPr>
            <p:cNvPr id="30" name="Freeform 93"/>
            <p:cNvSpPr/>
            <p:nvPr/>
          </p:nvSpPr>
          <p:spPr bwMode="gray">
            <a:xfrm>
              <a:off x="4681265" y="2926681"/>
              <a:ext cx="635000" cy="92075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bg1"/>
              </a:solidFill>
              <a:prstDash val="solid"/>
              <a:round/>
            </a:ln>
          </p:spPr>
          <p:txBody>
            <a:bodyPr/>
            <a:lstStyle/>
            <a:p>
              <a:endParaRPr lang="zh-CN" altLang="en-US"/>
            </a:p>
          </p:txBody>
        </p:sp>
        <p:sp>
          <p:nvSpPr>
            <p:cNvPr id="31" name="Freeform 94"/>
            <p:cNvSpPr/>
            <p:nvPr/>
          </p:nvSpPr>
          <p:spPr bwMode="gray">
            <a:xfrm>
              <a:off x="4681265" y="2926681"/>
              <a:ext cx="635000" cy="92075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bg1"/>
              </a:solidFill>
              <a:prstDash val="solid"/>
              <a:round/>
            </a:ln>
          </p:spPr>
          <p:txBody>
            <a:bodyPr/>
            <a:lstStyle/>
            <a:p>
              <a:endParaRPr lang="zh-CN" altLang="en-US"/>
            </a:p>
          </p:txBody>
        </p:sp>
        <p:sp>
          <p:nvSpPr>
            <p:cNvPr id="32" name="Freeform 95"/>
            <p:cNvSpPr/>
            <p:nvPr/>
          </p:nvSpPr>
          <p:spPr bwMode="gray">
            <a:xfrm>
              <a:off x="4868590" y="3160043"/>
              <a:ext cx="192088" cy="22225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bg1"/>
              </a:solidFill>
              <a:prstDash val="solid"/>
              <a:round/>
            </a:ln>
          </p:spPr>
          <p:txBody>
            <a:bodyPr/>
            <a:lstStyle/>
            <a:p>
              <a:endParaRPr lang="zh-CN" altLang="en-US"/>
            </a:p>
          </p:txBody>
        </p:sp>
        <p:sp>
          <p:nvSpPr>
            <p:cNvPr id="33" name="Freeform 96"/>
            <p:cNvSpPr/>
            <p:nvPr/>
          </p:nvSpPr>
          <p:spPr bwMode="gray">
            <a:xfrm>
              <a:off x="4868590" y="3160043"/>
              <a:ext cx="192088" cy="22225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bg1"/>
              </a:solidFill>
              <a:prstDash val="solid"/>
              <a:round/>
            </a:ln>
          </p:spPr>
          <p:txBody>
            <a:bodyPr/>
            <a:lstStyle/>
            <a:p>
              <a:endParaRPr lang="zh-CN" altLang="en-US"/>
            </a:p>
          </p:txBody>
        </p:sp>
        <p:sp>
          <p:nvSpPr>
            <p:cNvPr id="34" name="Freeform 97"/>
            <p:cNvSpPr/>
            <p:nvPr/>
          </p:nvSpPr>
          <p:spPr bwMode="gray">
            <a:xfrm>
              <a:off x="5006703" y="3294981"/>
              <a:ext cx="136525" cy="182563"/>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bg1"/>
              </a:solidFill>
              <a:prstDash val="solid"/>
              <a:round/>
            </a:ln>
          </p:spPr>
          <p:txBody>
            <a:bodyPr/>
            <a:lstStyle/>
            <a:p>
              <a:endParaRPr lang="zh-CN" altLang="en-US"/>
            </a:p>
          </p:txBody>
        </p:sp>
        <p:sp>
          <p:nvSpPr>
            <p:cNvPr id="35" name="Freeform 98"/>
            <p:cNvSpPr/>
            <p:nvPr/>
          </p:nvSpPr>
          <p:spPr bwMode="gray">
            <a:xfrm>
              <a:off x="5006703" y="3294981"/>
              <a:ext cx="136525" cy="182563"/>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bg1"/>
              </a:solidFill>
              <a:prstDash val="solid"/>
              <a:round/>
            </a:ln>
          </p:spPr>
          <p:txBody>
            <a:bodyPr/>
            <a:lstStyle/>
            <a:p>
              <a:endParaRPr lang="zh-CN" altLang="en-US"/>
            </a:p>
          </p:txBody>
        </p:sp>
        <p:sp>
          <p:nvSpPr>
            <p:cNvPr id="36" name="Freeform 99"/>
            <p:cNvSpPr/>
            <p:nvPr/>
          </p:nvSpPr>
          <p:spPr bwMode="gray">
            <a:xfrm>
              <a:off x="5190853" y="2706018"/>
              <a:ext cx="682625" cy="681038"/>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bg1"/>
              </a:solidFill>
              <a:prstDash val="solid"/>
              <a:round/>
            </a:ln>
          </p:spPr>
          <p:txBody>
            <a:bodyPr/>
            <a:lstStyle/>
            <a:p>
              <a:endParaRPr lang="zh-CN" altLang="en-US"/>
            </a:p>
          </p:txBody>
        </p:sp>
        <p:sp>
          <p:nvSpPr>
            <p:cNvPr id="37" name="Freeform 100"/>
            <p:cNvSpPr/>
            <p:nvPr/>
          </p:nvSpPr>
          <p:spPr bwMode="gray">
            <a:xfrm>
              <a:off x="5190853" y="2706018"/>
              <a:ext cx="682625" cy="681038"/>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bg1"/>
              </a:solidFill>
              <a:prstDash val="solid"/>
              <a:round/>
            </a:ln>
          </p:spPr>
          <p:txBody>
            <a:bodyPr/>
            <a:lstStyle/>
            <a:p>
              <a:endParaRPr lang="zh-CN" altLang="en-US"/>
            </a:p>
          </p:txBody>
        </p:sp>
        <p:sp>
          <p:nvSpPr>
            <p:cNvPr id="38" name="Freeform 101"/>
            <p:cNvSpPr/>
            <p:nvPr/>
          </p:nvSpPr>
          <p:spPr bwMode="gray">
            <a:xfrm>
              <a:off x="5341665" y="2323431"/>
              <a:ext cx="1000125" cy="684213"/>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bg1"/>
              </a:solidFill>
              <a:prstDash val="solid"/>
              <a:round/>
            </a:ln>
          </p:spPr>
          <p:txBody>
            <a:bodyPr/>
            <a:lstStyle/>
            <a:p>
              <a:endParaRPr lang="zh-CN" altLang="en-US"/>
            </a:p>
          </p:txBody>
        </p:sp>
        <p:sp>
          <p:nvSpPr>
            <p:cNvPr id="39" name="Freeform 102"/>
            <p:cNvSpPr/>
            <p:nvPr/>
          </p:nvSpPr>
          <p:spPr bwMode="gray">
            <a:xfrm>
              <a:off x="5341665" y="2323431"/>
              <a:ext cx="1000125" cy="684213"/>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bg1"/>
              </a:solidFill>
              <a:prstDash val="solid"/>
              <a:round/>
            </a:ln>
          </p:spPr>
          <p:txBody>
            <a:bodyPr/>
            <a:lstStyle/>
            <a:p>
              <a:endParaRPr lang="zh-CN" altLang="en-US"/>
            </a:p>
          </p:txBody>
        </p:sp>
        <p:sp>
          <p:nvSpPr>
            <p:cNvPr id="41" name="Freeform 103"/>
            <p:cNvSpPr/>
            <p:nvPr/>
          </p:nvSpPr>
          <p:spPr bwMode="gray">
            <a:xfrm>
              <a:off x="5121003" y="1340768"/>
              <a:ext cx="1366838" cy="1235075"/>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bg1"/>
              </a:solidFill>
              <a:prstDash val="solid"/>
              <a:round/>
            </a:ln>
          </p:spPr>
          <p:txBody>
            <a:bodyPr/>
            <a:lstStyle/>
            <a:p>
              <a:endParaRPr lang="zh-CN" altLang="en-US"/>
            </a:p>
          </p:txBody>
        </p:sp>
        <p:sp>
          <p:nvSpPr>
            <p:cNvPr id="42" name="Freeform 104"/>
            <p:cNvSpPr/>
            <p:nvPr/>
          </p:nvSpPr>
          <p:spPr bwMode="gray">
            <a:xfrm>
              <a:off x="5121003" y="1340768"/>
              <a:ext cx="1366838" cy="1235075"/>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bg1"/>
              </a:solidFill>
              <a:prstDash val="solid"/>
              <a:round/>
            </a:ln>
          </p:spPr>
          <p:txBody>
            <a:bodyPr/>
            <a:lstStyle/>
            <a:p>
              <a:endParaRPr lang="zh-CN" altLang="en-US"/>
            </a:p>
          </p:txBody>
        </p:sp>
        <p:sp>
          <p:nvSpPr>
            <p:cNvPr id="43" name="Freeform 105"/>
            <p:cNvSpPr/>
            <p:nvPr/>
          </p:nvSpPr>
          <p:spPr bwMode="gray">
            <a:xfrm>
              <a:off x="3001690" y="1412206"/>
              <a:ext cx="2605088" cy="2338388"/>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bg1"/>
              </a:solidFill>
              <a:prstDash val="solid"/>
              <a:round/>
            </a:ln>
          </p:spPr>
          <p:txBody>
            <a:bodyPr/>
            <a:lstStyle/>
            <a:p>
              <a:endParaRPr lang="zh-CN" altLang="en-US"/>
            </a:p>
          </p:txBody>
        </p:sp>
        <p:sp>
          <p:nvSpPr>
            <p:cNvPr id="44" name="Freeform 106"/>
            <p:cNvSpPr/>
            <p:nvPr/>
          </p:nvSpPr>
          <p:spPr bwMode="gray">
            <a:xfrm>
              <a:off x="3001690" y="1412206"/>
              <a:ext cx="2605088" cy="2338388"/>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bg1"/>
              </a:solidFill>
              <a:prstDash val="solid"/>
              <a:round/>
            </a:ln>
          </p:spPr>
          <p:txBody>
            <a:bodyPr/>
            <a:lstStyle/>
            <a:p>
              <a:endParaRPr lang="zh-CN" altLang="en-US"/>
            </a:p>
          </p:txBody>
        </p:sp>
        <p:sp>
          <p:nvSpPr>
            <p:cNvPr id="45" name="Freeform 107"/>
            <p:cNvSpPr/>
            <p:nvPr/>
          </p:nvSpPr>
          <p:spPr bwMode="gray">
            <a:xfrm>
              <a:off x="2607990" y="3023518"/>
              <a:ext cx="1598613" cy="1381125"/>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bg1"/>
              </a:solidFill>
              <a:prstDash val="solid"/>
              <a:round/>
            </a:ln>
          </p:spPr>
          <p:txBody>
            <a:bodyPr/>
            <a:lstStyle/>
            <a:p>
              <a:endParaRPr lang="zh-CN" altLang="en-US"/>
            </a:p>
          </p:txBody>
        </p:sp>
        <p:sp>
          <p:nvSpPr>
            <p:cNvPr id="46" name="Freeform 108"/>
            <p:cNvSpPr/>
            <p:nvPr/>
          </p:nvSpPr>
          <p:spPr bwMode="gray">
            <a:xfrm>
              <a:off x="2607990" y="3023518"/>
              <a:ext cx="1598613" cy="1381125"/>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bg1"/>
              </a:solidFill>
              <a:prstDash val="solid"/>
              <a:round/>
            </a:ln>
          </p:spPr>
          <p:txBody>
            <a:bodyPr/>
            <a:lstStyle/>
            <a:p>
              <a:endParaRPr lang="zh-CN" altLang="en-US"/>
            </a:p>
          </p:txBody>
        </p:sp>
        <p:sp>
          <p:nvSpPr>
            <p:cNvPr id="47" name="Freeform 109"/>
            <p:cNvSpPr/>
            <p:nvPr/>
          </p:nvSpPr>
          <p:spPr bwMode="gray">
            <a:xfrm>
              <a:off x="2096815" y="3464843"/>
              <a:ext cx="1485900" cy="1057275"/>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bg1"/>
              </a:solidFill>
              <a:prstDash val="solid"/>
              <a:round/>
            </a:ln>
          </p:spPr>
          <p:txBody>
            <a:bodyPr/>
            <a:lstStyle/>
            <a:p>
              <a:endParaRPr lang="zh-CN" altLang="en-US"/>
            </a:p>
          </p:txBody>
        </p:sp>
        <p:sp>
          <p:nvSpPr>
            <p:cNvPr id="48" name="Freeform 110"/>
            <p:cNvSpPr/>
            <p:nvPr/>
          </p:nvSpPr>
          <p:spPr bwMode="gray">
            <a:xfrm>
              <a:off x="2096815" y="3464843"/>
              <a:ext cx="1485900" cy="1057275"/>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bg1"/>
              </a:solidFill>
              <a:prstDash val="solid"/>
              <a:round/>
            </a:ln>
          </p:spPr>
          <p:txBody>
            <a:bodyPr/>
            <a:lstStyle/>
            <a:p>
              <a:endParaRPr lang="zh-CN" altLang="en-US"/>
            </a:p>
          </p:txBody>
        </p:sp>
        <p:sp>
          <p:nvSpPr>
            <p:cNvPr id="49" name="Freeform 111"/>
            <p:cNvSpPr/>
            <p:nvPr/>
          </p:nvSpPr>
          <p:spPr bwMode="gray">
            <a:xfrm>
              <a:off x="2965178" y="4191918"/>
              <a:ext cx="1446213" cy="1100138"/>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bg1"/>
              </a:solidFill>
              <a:prstDash val="solid"/>
              <a:round/>
            </a:ln>
          </p:spPr>
          <p:txBody>
            <a:bodyPr/>
            <a:lstStyle/>
            <a:p>
              <a:endParaRPr lang="zh-CN" altLang="en-US"/>
            </a:p>
          </p:txBody>
        </p:sp>
        <p:sp>
          <p:nvSpPr>
            <p:cNvPr id="50" name="Freeform 112"/>
            <p:cNvSpPr/>
            <p:nvPr/>
          </p:nvSpPr>
          <p:spPr bwMode="gray">
            <a:xfrm>
              <a:off x="2965178" y="4191918"/>
              <a:ext cx="1446213" cy="1100138"/>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bg1"/>
              </a:solidFill>
              <a:prstDash val="solid"/>
              <a:round/>
            </a:ln>
          </p:spPr>
          <p:txBody>
            <a:bodyPr/>
            <a:lstStyle/>
            <a:p>
              <a:endParaRPr lang="zh-CN" altLang="en-US"/>
            </a:p>
          </p:txBody>
        </p:sp>
        <p:sp>
          <p:nvSpPr>
            <p:cNvPr id="51" name="Freeform 113"/>
            <p:cNvSpPr/>
            <p:nvPr/>
          </p:nvSpPr>
          <p:spPr bwMode="gray">
            <a:xfrm>
              <a:off x="3670028" y="4842793"/>
              <a:ext cx="719138" cy="631825"/>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bg1"/>
              </a:solidFill>
              <a:prstDash val="solid"/>
              <a:round/>
            </a:ln>
          </p:spPr>
          <p:txBody>
            <a:bodyPr/>
            <a:lstStyle/>
            <a:p>
              <a:endParaRPr lang="zh-CN" altLang="en-US"/>
            </a:p>
          </p:txBody>
        </p:sp>
        <p:sp>
          <p:nvSpPr>
            <p:cNvPr id="52" name="Freeform 114"/>
            <p:cNvSpPr/>
            <p:nvPr/>
          </p:nvSpPr>
          <p:spPr bwMode="gray">
            <a:xfrm>
              <a:off x="3670028" y="4842793"/>
              <a:ext cx="719138" cy="631825"/>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bg1"/>
              </a:solidFill>
              <a:prstDash val="solid"/>
              <a:round/>
            </a:ln>
          </p:spPr>
          <p:txBody>
            <a:bodyPr/>
            <a:lstStyle/>
            <a:p>
              <a:endParaRPr lang="zh-CN" altLang="en-US"/>
            </a:p>
          </p:txBody>
        </p:sp>
        <p:sp>
          <p:nvSpPr>
            <p:cNvPr id="53" name="Freeform 115"/>
            <p:cNvSpPr/>
            <p:nvPr/>
          </p:nvSpPr>
          <p:spPr bwMode="gray">
            <a:xfrm>
              <a:off x="4319315" y="4691981"/>
              <a:ext cx="638175" cy="727075"/>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bg1"/>
              </a:solidFill>
              <a:prstDash val="solid"/>
              <a:round/>
            </a:ln>
          </p:spPr>
          <p:txBody>
            <a:bodyPr/>
            <a:lstStyle/>
            <a:p>
              <a:endParaRPr lang="zh-CN" altLang="en-US"/>
            </a:p>
          </p:txBody>
        </p:sp>
        <p:sp>
          <p:nvSpPr>
            <p:cNvPr id="54" name="Freeform 116"/>
            <p:cNvSpPr/>
            <p:nvPr/>
          </p:nvSpPr>
          <p:spPr bwMode="gray">
            <a:xfrm>
              <a:off x="4319315" y="4691981"/>
              <a:ext cx="638175" cy="727075"/>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bg1"/>
              </a:solidFill>
              <a:prstDash val="solid"/>
              <a:round/>
            </a:ln>
          </p:spPr>
          <p:txBody>
            <a:bodyPr/>
            <a:lstStyle/>
            <a:p>
              <a:endParaRPr lang="zh-CN" altLang="en-US"/>
            </a:p>
          </p:txBody>
        </p:sp>
        <p:sp>
          <p:nvSpPr>
            <p:cNvPr id="55" name="Freeform 117"/>
            <p:cNvSpPr/>
            <p:nvPr/>
          </p:nvSpPr>
          <p:spPr bwMode="gray">
            <a:xfrm>
              <a:off x="4862240" y="4618956"/>
              <a:ext cx="565150" cy="779463"/>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bg1"/>
              </a:solidFill>
              <a:prstDash val="solid"/>
              <a:round/>
            </a:ln>
          </p:spPr>
          <p:txBody>
            <a:bodyPr/>
            <a:lstStyle/>
            <a:p>
              <a:endParaRPr lang="zh-CN" altLang="en-US"/>
            </a:p>
          </p:txBody>
        </p:sp>
        <p:sp>
          <p:nvSpPr>
            <p:cNvPr id="56" name="Freeform 118"/>
            <p:cNvSpPr/>
            <p:nvPr/>
          </p:nvSpPr>
          <p:spPr bwMode="gray">
            <a:xfrm>
              <a:off x="4862240" y="4618956"/>
              <a:ext cx="565150" cy="779463"/>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bg1"/>
              </a:solidFill>
              <a:prstDash val="solid"/>
              <a:round/>
            </a:ln>
          </p:spPr>
          <p:txBody>
            <a:bodyPr/>
            <a:lstStyle/>
            <a:p>
              <a:endParaRPr lang="zh-CN" altLang="en-US"/>
            </a:p>
          </p:txBody>
        </p:sp>
        <p:sp>
          <p:nvSpPr>
            <p:cNvPr id="57" name="Freeform 119"/>
            <p:cNvSpPr/>
            <p:nvPr/>
          </p:nvSpPr>
          <p:spPr bwMode="gray">
            <a:xfrm>
              <a:off x="4927328" y="3972843"/>
              <a:ext cx="573088" cy="709613"/>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bg1"/>
              </a:solidFill>
              <a:prstDash val="solid"/>
              <a:round/>
            </a:ln>
          </p:spPr>
          <p:txBody>
            <a:bodyPr/>
            <a:lstStyle/>
            <a:p>
              <a:endParaRPr lang="zh-CN" altLang="en-US"/>
            </a:p>
          </p:txBody>
        </p:sp>
        <p:sp>
          <p:nvSpPr>
            <p:cNvPr id="58" name="Freeform 120"/>
            <p:cNvSpPr/>
            <p:nvPr/>
          </p:nvSpPr>
          <p:spPr bwMode="gray">
            <a:xfrm>
              <a:off x="4927328" y="3972843"/>
              <a:ext cx="573088" cy="709613"/>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bg1"/>
              </a:solidFill>
              <a:prstDash val="solid"/>
              <a:round/>
            </a:ln>
          </p:spPr>
          <p:txBody>
            <a:bodyPr/>
            <a:lstStyle/>
            <a:p>
              <a:endParaRPr lang="zh-CN" altLang="en-US"/>
            </a:p>
          </p:txBody>
        </p:sp>
        <p:sp>
          <p:nvSpPr>
            <p:cNvPr id="59" name="Freeform 121"/>
            <p:cNvSpPr/>
            <p:nvPr/>
          </p:nvSpPr>
          <p:spPr bwMode="gray">
            <a:xfrm>
              <a:off x="4224065" y="4272881"/>
              <a:ext cx="901700" cy="565150"/>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bg1"/>
              </a:solidFill>
              <a:prstDash val="solid"/>
              <a:round/>
            </a:ln>
          </p:spPr>
          <p:txBody>
            <a:bodyPr/>
            <a:lstStyle/>
            <a:p>
              <a:endParaRPr lang="zh-CN" altLang="en-US"/>
            </a:p>
          </p:txBody>
        </p:sp>
        <p:sp>
          <p:nvSpPr>
            <p:cNvPr id="60" name="Freeform 122"/>
            <p:cNvSpPr/>
            <p:nvPr/>
          </p:nvSpPr>
          <p:spPr bwMode="gray">
            <a:xfrm>
              <a:off x="4224065" y="4272881"/>
              <a:ext cx="901700" cy="565150"/>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bg1"/>
              </a:solidFill>
              <a:prstDash val="solid"/>
              <a:round/>
            </a:ln>
          </p:spPr>
          <p:txBody>
            <a:bodyPr/>
            <a:lstStyle/>
            <a:p>
              <a:endParaRPr lang="zh-CN" altLang="en-US"/>
            </a:p>
          </p:txBody>
        </p:sp>
        <p:sp>
          <p:nvSpPr>
            <p:cNvPr id="61" name="Freeform 123"/>
            <p:cNvSpPr/>
            <p:nvPr/>
          </p:nvSpPr>
          <p:spPr bwMode="gray">
            <a:xfrm>
              <a:off x="4392340" y="3828381"/>
              <a:ext cx="711200" cy="631825"/>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bg1"/>
              </a:solidFill>
              <a:prstDash val="solid"/>
              <a:round/>
            </a:ln>
          </p:spPr>
          <p:txBody>
            <a:bodyPr/>
            <a:lstStyle/>
            <a:p>
              <a:endParaRPr lang="zh-CN" altLang="en-US"/>
            </a:p>
          </p:txBody>
        </p:sp>
        <p:sp>
          <p:nvSpPr>
            <p:cNvPr id="62" name="Freeform 124"/>
            <p:cNvSpPr/>
            <p:nvPr/>
          </p:nvSpPr>
          <p:spPr bwMode="gray">
            <a:xfrm>
              <a:off x="4392340" y="3828381"/>
              <a:ext cx="711200" cy="631825"/>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bg1"/>
              </a:solidFill>
              <a:prstDash val="solid"/>
              <a:round/>
            </a:ln>
          </p:spPr>
          <p:txBody>
            <a:bodyPr/>
            <a:lstStyle/>
            <a:p>
              <a:endParaRPr lang="zh-CN" altLang="en-US"/>
            </a:p>
          </p:txBody>
        </p:sp>
        <p:sp>
          <p:nvSpPr>
            <p:cNvPr id="63" name="Freeform 125"/>
            <p:cNvSpPr/>
            <p:nvPr/>
          </p:nvSpPr>
          <p:spPr bwMode="gray">
            <a:xfrm>
              <a:off x="4373290" y="3263231"/>
              <a:ext cx="398463" cy="835025"/>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bg1"/>
              </a:solidFill>
              <a:prstDash val="solid"/>
              <a:round/>
            </a:ln>
          </p:spPr>
          <p:txBody>
            <a:bodyPr/>
            <a:lstStyle/>
            <a:p>
              <a:endParaRPr lang="zh-CN" altLang="en-US"/>
            </a:p>
          </p:txBody>
        </p:sp>
        <p:sp>
          <p:nvSpPr>
            <p:cNvPr id="64" name="Freeform 126"/>
            <p:cNvSpPr/>
            <p:nvPr/>
          </p:nvSpPr>
          <p:spPr bwMode="gray">
            <a:xfrm>
              <a:off x="4373290" y="3263231"/>
              <a:ext cx="398463" cy="835025"/>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bg1"/>
              </a:solidFill>
              <a:prstDash val="solid"/>
              <a:round/>
            </a:ln>
          </p:spPr>
          <p:txBody>
            <a:bodyPr/>
            <a:lstStyle/>
            <a:p>
              <a:endParaRPr lang="zh-CN" altLang="en-US"/>
            </a:p>
          </p:txBody>
        </p:sp>
        <p:sp>
          <p:nvSpPr>
            <p:cNvPr id="65" name="Freeform 127"/>
            <p:cNvSpPr/>
            <p:nvPr/>
          </p:nvSpPr>
          <p:spPr bwMode="gray">
            <a:xfrm>
              <a:off x="3750990" y="3428331"/>
              <a:ext cx="736600" cy="1054100"/>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bg1"/>
              </a:solidFill>
              <a:prstDash val="solid"/>
              <a:round/>
            </a:ln>
          </p:spPr>
          <p:txBody>
            <a:bodyPr/>
            <a:lstStyle/>
            <a:p>
              <a:endParaRPr lang="zh-CN" altLang="en-US"/>
            </a:p>
          </p:txBody>
        </p:sp>
        <p:sp>
          <p:nvSpPr>
            <p:cNvPr id="66" name="Freeform 128"/>
            <p:cNvSpPr/>
            <p:nvPr/>
          </p:nvSpPr>
          <p:spPr bwMode="gray">
            <a:xfrm>
              <a:off x="5736953" y="5149181"/>
              <a:ext cx="192088" cy="484188"/>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bg1"/>
              </a:solidFill>
              <a:prstDash val="solid"/>
              <a:round/>
            </a:ln>
          </p:spPr>
          <p:txBody>
            <a:bodyPr/>
            <a:lstStyle/>
            <a:p>
              <a:endParaRPr lang="zh-CN" altLang="en-US"/>
            </a:p>
          </p:txBody>
        </p:sp>
        <p:sp>
          <p:nvSpPr>
            <p:cNvPr id="67" name="Freeform 127"/>
            <p:cNvSpPr/>
            <p:nvPr/>
          </p:nvSpPr>
          <p:spPr bwMode="gray">
            <a:xfrm>
              <a:off x="3750990" y="3428331"/>
              <a:ext cx="736600" cy="1054100"/>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bg1"/>
              </a:solidFill>
              <a:prstDash val="solid"/>
              <a:round/>
            </a:ln>
          </p:spPr>
          <p:txBody>
            <a:bodyPr/>
            <a:lstStyle/>
            <a:p>
              <a:endParaRPr lang="zh-CN" altLang="en-US"/>
            </a:p>
          </p:txBody>
        </p:sp>
      </p:grpSp>
      <p:sp>
        <p:nvSpPr>
          <p:cNvPr id="68" name="Freeform 78"/>
          <p:cNvSpPr/>
          <p:nvPr/>
        </p:nvSpPr>
        <p:spPr bwMode="gray">
          <a:xfrm>
            <a:off x="4468540" y="5277768"/>
            <a:ext cx="895350" cy="76200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rgbClr val="ED4545"/>
          </a:solidFill>
          <a:ln w="6350">
            <a:solidFill>
              <a:schemeClr val="bg1"/>
            </a:solidFill>
            <a:prstDash val="solid"/>
            <a:round/>
          </a:ln>
        </p:spPr>
        <p:txBody>
          <a:bodyPr/>
          <a:lstStyle/>
          <a:p>
            <a:endParaRPr lang="zh-CN" altLang="en-US"/>
          </a:p>
        </p:txBody>
      </p:sp>
      <p:sp>
        <p:nvSpPr>
          <p:cNvPr id="69" name="Freeform 92"/>
          <p:cNvSpPr/>
          <p:nvPr/>
        </p:nvSpPr>
        <p:spPr bwMode="gray">
          <a:xfrm>
            <a:off x="4886053" y="3512467"/>
            <a:ext cx="782638" cy="525463"/>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rgbClr val="ED4545"/>
          </a:solidFill>
          <a:ln w="6350">
            <a:solidFill>
              <a:schemeClr val="bg1"/>
            </a:solidFill>
            <a:prstDash val="solid"/>
            <a:round/>
          </a:ln>
        </p:spPr>
        <p:txBody>
          <a:bodyPr/>
          <a:lstStyle/>
          <a:p>
            <a:endParaRPr lang="zh-CN" altLang="en-US"/>
          </a:p>
        </p:txBody>
      </p:sp>
      <p:sp>
        <p:nvSpPr>
          <p:cNvPr id="70" name="Freeform 100"/>
          <p:cNvSpPr/>
          <p:nvPr/>
        </p:nvSpPr>
        <p:spPr bwMode="gray">
          <a:xfrm>
            <a:off x="5190852" y="2706018"/>
            <a:ext cx="682625" cy="681038"/>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rgbClr val="ED4545"/>
          </a:solidFill>
          <a:ln w="6350">
            <a:solidFill>
              <a:schemeClr val="bg1"/>
            </a:solidFill>
            <a:prstDash val="solid"/>
            <a:round/>
          </a:ln>
        </p:spPr>
        <p:txBody>
          <a:bodyPr/>
          <a:lstStyle/>
          <a:p>
            <a:endParaRPr lang="zh-CN" altLang="en-US"/>
          </a:p>
        </p:txBody>
      </p:sp>
      <p:sp>
        <p:nvSpPr>
          <p:cNvPr id="71" name="Freeform 82"/>
          <p:cNvSpPr/>
          <p:nvPr/>
        </p:nvSpPr>
        <p:spPr bwMode="gray">
          <a:xfrm>
            <a:off x="5357664" y="4417341"/>
            <a:ext cx="449263" cy="504825"/>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rgbClr val="ED4545"/>
          </a:solidFill>
          <a:ln w="6350">
            <a:solidFill>
              <a:schemeClr val="bg1"/>
            </a:solidFill>
            <a:prstDash val="solid"/>
            <a:round/>
          </a:ln>
        </p:spPr>
        <p:txBody>
          <a:bodyPr/>
          <a:lstStyle/>
          <a:p>
            <a:endParaRPr lang="zh-CN" altLang="en-US"/>
          </a:p>
        </p:txBody>
      </p:sp>
      <p:cxnSp>
        <p:nvCxnSpPr>
          <p:cNvPr id="72" name="直接连接符 71"/>
          <p:cNvCxnSpPr/>
          <p:nvPr/>
        </p:nvCxnSpPr>
        <p:spPr>
          <a:xfrm>
            <a:off x="5791265" y="3133849"/>
            <a:ext cx="252413" cy="248444"/>
          </a:xfrm>
          <a:prstGeom prst="line">
            <a:avLst/>
          </a:prstGeom>
          <a:ln>
            <a:solidFill>
              <a:srgbClr val="F61700"/>
            </a:solidFill>
          </a:ln>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6043678" y="3382293"/>
            <a:ext cx="2251650" cy="0"/>
          </a:xfrm>
          <a:prstGeom prst="line">
            <a:avLst/>
          </a:prstGeom>
          <a:ln>
            <a:solidFill>
              <a:srgbClr val="F61700"/>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5577810" y="3643355"/>
            <a:ext cx="252413" cy="248444"/>
          </a:xfrm>
          <a:prstGeom prst="line">
            <a:avLst/>
          </a:prstGeom>
          <a:ln>
            <a:solidFill>
              <a:srgbClr val="F61700"/>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5830223" y="3891799"/>
            <a:ext cx="2465105" cy="0"/>
          </a:xfrm>
          <a:prstGeom prst="line">
            <a:avLst/>
          </a:prstGeom>
          <a:ln>
            <a:solidFill>
              <a:srgbClr val="F61700"/>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V="1">
            <a:off x="5727428" y="4555456"/>
            <a:ext cx="316250" cy="204787"/>
          </a:xfrm>
          <a:prstGeom prst="line">
            <a:avLst/>
          </a:prstGeom>
          <a:ln>
            <a:solidFill>
              <a:srgbClr val="F61700"/>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6043678" y="4555456"/>
            <a:ext cx="2251650" cy="0"/>
          </a:xfrm>
          <a:prstGeom prst="line">
            <a:avLst/>
          </a:prstGeom>
          <a:ln>
            <a:solidFill>
              <a:srgbClr val="F61700"/>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5068616" y="5707187"/>
            <a:ext cx="252413" cy="248444"/>
          </a:xfrm>
          <a:prstGeom prst="line">
            <a:avLst/>
          </a:prstGeom>
          <a:ln>
            <a:solidFill>
              <a:srgbClr val="F61700"/>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5321029" y="5955631"/>
            <a:ext cx="2974299" cy="0"/>
          </a:xfrm>
          <a:prstGeom prst="line">
            <a:avLst/>
          </a:prstGeom>
          <a:ln>
            <a:solidFill>
              <a:srgbClr val="F61700"/>
            </a:solidFill>
          </a:ln>
        </p:spPr>
        <p:style>
          <a:lnRef idx="1">
            <a:schemeClr val="accent1"/>
          </a:lnRef>
          <a:fillRef idx="0">
            <a:schemeClr val="accent1"/>
          </a:fillRef>
          <a:effectRef idx="0">
            <a:schemeClr val="accent1"/>
          </a:effectRef>
          <a:fontRef idx="minor">
            <a:schemeClr val="tx1"/>
          </a:fontRef>
        </p:style>
      </p:cxnSp>
      <p:sp>
        <p:nvSpPr>
          <p:cNvPr id="80" name="矩形 79"/>
          <p:cNvSpPr/>
          <p:nvPr/>
        </p:nvSpPr>
        <p:spPr>
          <a:xfrm>
            <a:off x="6725668" y="2901836"/>
            <a:ext cx="1569660" cy="369332"/>
          </a:xfrm>
          <a:prstGeom prst="rect">
            <a:avLst/>
          </a:prstGeom>
        </p:spPr>
        <p:txBody>
          <a:bodyPr wrap="none">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1" name="矩形 80"/>
          <p:cNvSpPr/>
          <p:nvPr/>
        </p:nvSpPr>
        <p:spPr>
          <a:xfrm>
            <a:off x="6725668" y="3477544"/>
            <a:ext cx="1569660" cy="369332"/>
          </a:xfrm>
          <a:prstGeom prst="rect">
            <a:avLst/>
          </a:prstGeom>
        </p:spPr>
        <p:txBody>
          <a:bodyPr wrap="none">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2" name="矩形 81"/>
          <p:cNvSpPr/>
          <p:nvPr/>
        </p:nvSpPr>
        <p:spPr>
          <a:xfrm>
            <a:off x="6725668" y="4142983"/>
            <a:ext cx="1569660" cy="369332"/>
          </a:xfrm>
          <a:prstGeom prst="rect">
            <a:avLst/>
          </a:prstGeom>
        </p:spPr>
        <p:txBody>
          <a:bodyPr wrap="none">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3" name="矩形 82"/>
          <p:cNvSpPr/>
          <p:nvPr/>
        </p:nvSpPr>
        <p:spPr>
          <a:xfrm>
            <a:off x="6725668" y="5472953"/>
            <a:ext cx="1569660" cy="369332"/>
          </a:xfrm>
          <a:prstGeom prst="rect">
            <a:avLst/>
          </a:prstGeom>
        </p:spPr>
        <p:txBody>
          <a:bodyPr wrap="none">
            <a:spAutoFit/>
          </a:bodyPr>
          <a:lstStyle/>
          <a:p>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4" name="矩形标注 83"/>
          <p:cNvSpPr/>
          <p:nvPr/>
        </p:nvSpPr>
        <p:spPr>
          <a:xfrm>
            <a:off x="8831509" y="2668924"/>
            <a:ext cx="2899803" cy="3061863"/>
          </a:xfrm>
          <a:prstGeom prst="wedgeRectCallout">
            <a:avLst>
              <a:gd name="adj1" fmla="val -79590"/>
              <a:gd name="adj2" fmla="val 32555"/>
            </a:avLst>
          </a:prstGeom>
          <a:solidFill>
            <a:srgbClr val="ED4545"/>
          </a:solidFill>
          <a:ln w="9525">
            <a:noFill/>
            <a:round/>
          </a:ln>
          <a:effectLst/>
        </p:spPr>
        <p:txBody>
          <a:bodyPr wrap="square" lIns="288000" rIns="216000" anchor="ctr"/>
          <a:lstStyle/>
          <a:p>
            <a:pPr>
              <a:lnSpc>
                <a:spcPct val="150000"/>
              </a:lnSpc>
            </a:pPr>
            <a:r>
              <a:rPr lang="zh-CN" altLang="en-US" sz="1400">
                <a:solidFill>
                  <a:schemeClr val="bg1"/>
                </a:solidFill>
                <a:latin typeface="微软雅黑" panose="020B0503020204020204" pitchFamily="34" charset="-122"/>
                <a:ea typeface="微软雅黑" panose="020B0503020204020204" pitchFamily="34" charset="-122"/>
                <a:cs typeface="华文黑体" panose="02010600040101010101" pitchFamily="2" charset="-122"/>
              </a:rPr>
              <a:t>您的内容打在这里，或者通过复制您的文本后，在此框中选择粘贴，并选择只保留文字。您的内容打在这里，或者通过复制您的文本后，在此框中选择粘贴，并选择只保留文字。您的内容打在这里，或者通过复制您的文本后。</a:t>
            </a:r>
            <a:endParaRPr lang="zh-CN" altLang="en-US" sz="1400" b="1">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p:wipe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accel="58000" fill="hold" nodeType="clickEffect" p14:presetBounceEnd="58000">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14:bounceEnd="58000">
                                          <p:cBhvr additive="base">
                                            <p:cTn id="16" dur="1000" fill="hold"/>
                                            <p:tgtEl>
                                              <p:spTgt spid="3"/>
                                            </p:tgtEl>
                                            <p:attrNameLst>
                                              <p:attrName>ppt_x</p:attrName>
                                            </p:attrNameLst>
                                          </p:cBhvr>
                                          <p:tavLst>
                                            <p:tav tm="0">
                                              <p:val>
                                                <p:strVal val="0-#ppt_w/2"/>
                                              </p:val>
                                            </p:tav>
                                            <p:tav tm="100000">
                                              <p:val>
                                                <p:strVal val="#ppt_x"/>
                                              </p:val>
                                            </p:tav>
                                          </p:tavLst>
                                        </p:anim>
                                        <p:anim calcmode="lin" valueType="num" p14:bounceEnd="58000">
                                          <p:cBhvr additive="base">
                                            <p:cTn id="17" dur="1000" fill="hold"/>
                                            <p:tgtEl>
                                              <p:spTgt spid="3"/>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1000"/>
                                      </p:stCondLst>
                                      <p:childTnLst>
                                        <p:set>
                                          <p:cBhvr>
                                            <p:cTn id="19" dur="1" fill="hold">
                                              <p:stCondLst>
                                                <p:cond delay="0"/>
                                              </p:stCondLst>
                                            </p:cTn>
                                            <p:tgtEl>
                                              <p:spTgt spid="69"/>
                                            </p:tgtEl>
                                            <p:attrNameLst>
                                              <p:attrName>style.visibility</p:attrName>
                                            </p:attrNameLst>
                                          </p:cBhvr>
                                          <p:to>
                                            <p:strVal val="visible"/>
                                          </p:to>
                                        </p:set>
                                        <p:animEffect transition="in" filter="fade">
                                          <p:cBhvr>
                                            <p:cTn id="20" dur="500"/>
                                            <p:tgtEl>
                                              <p:spTgt spid="69"/>
                                            </p:tgtEl>
                                          </p:cBhvr>
                                        </p:animEffect>
                                      </p:childTnLst>
                                    </p:cTn>
                                  </p:par>
                                  <p:par>
                                    <p:cTn id="21" presetID="10" presetClass="entr" presetSubtype="0" fill="hold" grpId="0" nodeType="withEffect">
                                      <p:stCondLst>
                                        <p:cond delay="1300"/>
                                      </p:stCondLst>
                                      <p:childTnLst>
                                        <p:set>
                                          <p:cBhvr>
                                            <p:cTn id="22" dur="1" fill="hold">
                                              <p:stCondLst>
                                                <p:cond delay="0"/>
                                              </p:stCondLst>
                                            </p:cTn>
                                            <p:tgtEl>
                                              <p:spTgt spid="70"/>
                                            </p:tgtEl>
                                            <p:attrNameLst>
                                              <p:attrName>style.visibility</p:attrName>
                                            </p:attrNameLst>
                                          </p:cBhvr>
                                          <p:to>
                                            <p:strVal val="visible"/>
                                          </p:to>
                                        </p:set>
                                        <p:animEffect transition="in" filter="fade">
                                          <p:cBhvr>
                                            <p:cTn id="23" dur="500"/>
                                            <p:tgtEl>
                                              <p:spTgt spid="70"/>
                                            </p:tgtEl>
                                          </p:cBhvr>
                                        </p:animEffect>
                                      </p:childTnLst>
                                    </p:cTn>
                                  </p:par>
                                  <p:par>
                                    <p:cTn id="24" presetID="10" presetClass="entr" presetSubtype="0" fill="hold" grpId="0" nodeType="withEffect">
                                      <p:stCondLst>
                                        <p:cond delay="1800"/>
                                      </p:stCondLst>
                                      <p:childTnLst>
                                        <p:set>
                                          <p:cBhvr>
                                            <p:cTn id="25" dur="1" fill="hold">
                                              <p:stCondLst>
                                                <p:cond delay="0"/>
                                              </p:stCondLst>
                                            </p:cTn>
                                            <p:tgtEl>
                                              <p:spTgt spid="71"/>
                                            </p:tgtEl>
                                            <p:attrNameLst>
                                              <p:attrName>style.visibility</p:attrName>
                                            </p:attrNameLst>
                                          </p:cBhvr>
                                          <p:to>
                                            <p:strVal val="visible"/>
                                          </p:to>
                                        </p:set>
                                        <p:animEffect transition="in" filter="fade">
                                          <p:cBhvr>
                                            <p:cTn id="26" dur="500"/>
                                            <p:tgtEl>
                                              <p:spTgt spid="71"/>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68"/>
                                            </p:tgtEl>
                                            <p:attrNameLst>
                                              <p:attrName>style.visibility</p:attrName>
                                            </p:attrNameLst>
                                          </p:cBhvr>
                                          <p:to>
                                            <p:strVal val="visible"/>
                                          </p:to>
                                        </p:set>
                                        <p:animEffect transition="in" filter="fade">
                                          <p:cBhvr>
                                            <p:cTn id="29" dur="500"/>
                                            <p:tgtEl>
                                              <p:spTgt spid="68"/>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72"/>
                                            </p:tgtEl>
                                            <p:attrNameLst>
                                              <p:attrName>style.visibility</p:attrName>
                                            </p:attrNameLst>
                                          </p:cBhvr>
                                          <p:to>
                                            <p:strVal val="visible"/>
                                          </p:to>
                                        </p:set>
                                        <p:animEffect transition="in" filter="fade">
                                          <p:cBhvr>
                                            <p:cTn id="33" dur="500"/>
                                            <p:tgtEl>
                                              <p:spTgt spid="72"/>
                                            </p:tgtEl>
                                          </p:cBhvr>
                                        </p:animEffect>
                                      </p:childTnLst>
                                    </p:cTn>
                                  </p:par>
                                  <p:par>
                                    <p:cTn id="34" presetID="10" presetClass="entr" presetSubtype="0" fill="hold" nodeType="withEffect">
                                      <p:stCondLst>
                                        <p:cond delay="0"/>
                                      </p:stCondLst>
                                      <p:childTnLst>
                                        <p:set>
                                          <p:cBhvr>
                                            <p:cTn id="35" dur="1" fill="hold">
                                              <p:stCondLst>
                                                <p:cond delay="0"/>
                                              </p:stCondLst>
                                            </p:cTn>
                                            <p:tgtEl>
                                              <p:spTgt spid="73"/>
                                            </p:tgtEl>
                                            <p:attrNameLst>
                                              <p:attrName>style.visibility</p:attrName>
                                            </p:attrNameLst>
                                          </p:cBhvr>
                                          <p:to>
                                            <p:strVal val="visible"/>
                                          </p:to>
                                        </p:set>
                                        <p:animEffect transition="in" filter="fade">
                                          <p:cBhvr>
                                            <p:cTn id="36" dur="500"/>
                                            <p:tgtEl>
                                              <p:spTgt spid="73"/>
                                            </p:tgtEl>
                                          </p:cBhvr>
                                        </p:animEffect>
                                      </p:childTnLst>
                                    </p:cTn>
                                  </p:par>
                                  <p:par>
                                    <p:cTn id="37" presetID="10" presetClass="entr" presetSubtype="0" fill="hold" nodeType="with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500"/>
                                            <p:tgtEl>
                                              <p:spTgt spid="74"/>
                                            </p:tgtEl>
                                          </p:cBhvr>
                                        </p:animEffect>
                                      </p:childTnLst>
                                    </p:cTn>
                                  </p:par>
                                  <p:par>
                                    <p:cTn id="40" presetID="10" presetClass="entr" presetSubtype="0" fill="hold" nodeType="withEffect">
                                      <p:stCondLst>
                                        <p:cond delay="0"/>
                                      </p:stCondLst>
                                      <p:childTnLst>
                                        <p:set>
                                          <p:cBhvr>
                                            <p:cTn id="41" dur="1" fill="hold">
                                              <p:stCondLst>
                                                <p:cond delay="0"/>
                                              </p:stCondLst>
                                            </p:cTn>
                                            <p:tgtEl>
                                              <p:spTgt spid="75"/>
                                            </p:tgtEl>
                                            <p:attrNameLst>
                                              <p:attrName>style.visibility</p:attrName>
                                            </p:attrNameLst>
                                          </p:cBhvr>
                                          <p:to>
                                            <p:strVal val="visible"/>
                                          </p:to>
                                        </p:set>
                                        <p:animEffect transition="in" filter="fade">
                                          <p:cBhvr>
                                            <p:cTn id="42" dur="500"/>
                                            <p:tgtEl>
                                              <p:spTgt spid="75"/>
                                            </p:tgtEl>
                                          </p:cBhvr>
                                        </p:animEffect>
                                      </p:childTnLst>
                                    </p:cTn>
                                  </p:par>
                                  <p:par>
                                    <p:cTn id="43" presetID="10" presetClass="entr" presetSubtype="0" fill="hold" nodeType="with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fade">
                                          <p:cBhvr>
                                            <p:cTn id="45" dur="500"/>
                                            <p:tgtEl>
                                              <p:spTgt spid="76"/>
                                            </p:tgtEl>
                                          </p:cBhvr>
                                        </p:animEffect>
                                      </p:childTnLst>
                                    </p:cTn>
                                  </p:par>
                                  <p:par>
                                    <p:cTn id="46" presetID="10" presetClass="entr" presetSubtype="0" fill="hold" nodeType="withEffect">
                                      <p:stCondLst>
                                        <p:cond delay="0"/>
                                      </p:stCondLst>
                                      <p:childTnLst>
                                        <p:set>
                                          <p:cBhvr>
                                            <p:cTn id="47" dur="1" fill="hold">
                                              <p:stCondLst>
                                                <p:cond delay="0"/>
                                              </p:stCondLst>
                                            </p:cTn>
                                            <p:tgtEl>
                                              <p:spTgt spid="77"/>
                                            </p:tgtEl>
                                            <p:attrNameLst>
                                              <p:attrName>style.visibility</p:attrName>
                                            </p:attrNameLst>
                                          </p:cBhvr>
                                          <p:to>
                                            <p:strVal val="visible"/>
                                          </p:to>
                                        </p:set>
                                        <p:animEffect transition="in" filter="fade">
                                          <p:cBhvr>
                                            <p:cTn id="48" dur="500"/>
                                            <p:tgtEl>
                                              <p:spTgt spid="77"/>
                                            </p:tgtEl>
                                          </p:cBhvr>
                                        </p:animEffect>
                                      </p:childTnLst>
                                    </p:cTn>
                                  </p:par>
                                  <p:par>
                                    <p:cTn id="49" presetID="10" presetClass="entr" presetSubtype="0" fill="hold" nodeType="withEffect">
                                      <p:stCondLst>
                                        <p:cond delay="0"/>
                                      </p:stCondLst>
                                      <p:childTnLst>
                                        <p:set>
                                          <p:cBhvr>
                                            <p:cTn id="50" dur="1" fill="hold">
                                              <p:stCondLst>
                                                <p:cond delay="0"/>
                                              </p:stCondLst>
                                            </p:cTn>
                                            <p:tgtEl>
                                              <p:spTgt spid="78"/>
                                            </p:tgtEl>
                                            <p:attrNameLst>
                                              <p:attrName>style.visibility</p:attrName>
                                            </p:attrNameLst>
                                          </p:cBhvr>
                                          <p:to>
                                            <p:strVal val="visible"/>
                                          </p:to>
                                        </p:set>
                                        <p:animEffect transition="in" filter="fade">
                                          <p:cBhvr>
                                            <p:cTn id="51" dur="500"/>
                                            <p:tgtEl>
                                              <p:spTgt spid="78"/>
                                            </p:tgtEl>
                                          </p:cBhvr>
                                        </p:animEffect>
                                      </p:childTnLst>
                                    </p:cTn>
                                  </p:par>
                                  <p:par>
                                    <p:cTn id="52" presetID="10" presetClass="entr" presetSubtype="0" fill="hold" nodeType="withEffect">
                                      <p:stCondLst>
                                        <p:cond delay="0"/>
                                      </p:stCondLst>
                                      <p:childTnLst>
                                        <p:set>
                                          <p:cBhvr>
                                            <p:cTn id="53" dur="1" fill="hold">
                                              <p:stCondLst>
                                                <p:cond delay="0"/>
                                              </p:stCondLst>
                                            </p:cTn>
                                            <p:tgtEl>
                                              <p:spTgt spid="79"/>
                                            </p:tgtEl>
                                            <p:attrNameLst>
                                              <p:attrName>style.visibility</p:attrName>
                                            </p:attrNameLst>
                                          </p:cBhvr>
                                          <p:to>
                                            <p:strVal val="visible"/>
                                          </p:to>
                                        </p:set>
                                        <p:animEffect transition="in" filter="fade">
                                          <p:cBhvr>
                                            <p:cTn id="54" dur="500"/>
                                            <p:tgtEl>
                                              <p:spTgt spid="7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83"/>
                                            </p:tgtEl>
                                            <p:attrNameLst>
                                              <p:attrName>style.visibility</p:attrName>
                                            </p:attrNameLst>
                                          </p:cBhvr>
                                          <p:to>
                                            <p:strVal val="visible"/>
                                          </p:to>
                                        </p:set>
                                        <p:animEffect transition="in" filter="fade">
                                          <p:cBhvr>
                                            <p:cTn id="57" dur="500"/>
                                            <p:tgtEl>
                                              <p:spTgt spid="8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82"/>
                                            </p:tgtEl>
                                            <p:attrNameLst>
                                              <p:attrName>style.visibility</p:attrName>
                                            </p:attrNameLst>
                                          </p:cBhvr>
                                          <p:to>
                                            <p:strVal val="visible"/>
                                          </p:to>
                                        </p:set>
                                        <p:animEffect transition="in" filter="fade">
                                          <p:cBhvr>
                                            <p:cTn id="60" dur="500"/>
                                            <p:tgtEl>
                                              <p:spTgt spid="8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81"/>
                                            </p:tgtEl>
                                            <p:attrNameLst>
                                              <p:attrName>style.visibility</p:attrName>
                                            </p:attrNameLst>
                                          </p:cBhvr>
                                          <p:to>
                                            <p:strVal val="visible"/>
                                          </p:to>
                                        </p:set>
                                        <p:animEffect transition="in" filter="fade">
                                          <p:cBhvr>
                                            <p:cTn id="63" dur="500"/>
                                            <p:tgtEl>
                                              <p:spTgt spid="8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0"/>
                                            </p:tgtEl>
                                            <p:attrNameLst>
                                              <p:attrName>style.visibility</p:attrName>
                                            </p:attrNameLst>
                                          </p:cBhvr>
                                          <p:to>
                                            <p:strVal val="visible"/>
                                          </p:to>
                                        </p:set>
                                        <p:animEffect transition="in" filter="fade">
                                          <p:cBhvr>
                                            <p:cTn id="66" dur="500"/>
                                            <p:tgtEl>
                                              <p:spTgt spid="80"/>
                                            </p:tgtEl>
                                          </p:cBhvr>
                                        </p:animEffect>
                                      </p:childTnLst>
                                    </p:cTn>
                                  </p:par>
                                </p:childTnLst>
                              </p:cTn>
                            </p:par>
                            <p:par>
                              <p:cTn id="67" fill="hold">
                                <p:stCondLst>
                                  <p:cond delay="1500"/>
                                </p:stCondLst>
                                <p:childTnLst>
                                  <p:par>
                                    <p:cTn id="68" presetID="22" presetClass="entr" presetSubtype="8" fill="hold" grpId="0" nodeType="afterEffect">
                                      <p:stCondLst>
                                        <p:cond delay="0"/>
                                      </p:stCondLst>
                                      <p:childTnLst>
                                        <p:set>
                                          <p:cBhvr>
                                            <p:cTn id="69" dur="1" fill="hold">
                                              <p:stCondLst>
                                                <p:cond delay="0"/>
                                              </p:stCondLst>
                                            </p:cTn>
                                            <p:tgtEl>
                                              <p:spTgt spid="84"/>
                                            </p:tgtEl>
                                            <p:attrNameLst>
                                              <p:attrName>style.visibility</p:attrName>
                                            </p:attrNameLst>
                                          </p:cBhvr>
                                          <p:to>
                                            <p:strVal val="visible"/>
                                          </p:to>
                                        </p:set>
                                        <p:animEffect transition="in" filter="wipe(left)">
                                          <p:cBhvr>
                                            <p:cTn id="70"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68" grpId="0" animBg="1"/>
          <p:bldP spid="69" grpId="0" animBg="1"/>
          <p:bldP spid="70" grpId="0" animBg="1"/>
          <p:bldP spid="71" grpId="0" animBg="1"/>
          <p:bldP spid="80" grpId="0"/>
          <p:bldP spid="81" grpId="0"/>
          <p:bldP spid="82" grpId="0"/>
          <p:bldP spid="83" grpId="0"/>
          <p:bldP spid="84"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accel="58000" fill="hold"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1000" fill="hold"/>
                                            <p:tgtEl>
                                              <p:spTgt spid="3"/>
                                            </p:tgtEl>
                                            <p:attrNameLst>
                                              <p:attrName>ppt_x</p:attrName>
                                            </p:attrNameLst>
                                          </p:cBhvr>
                                          <p:tavLst>
                                            <p:tav tm="0">
                                              <p:val>
                                                <p:strVal val="0-#ppt_w/2"/>
                                              </p:val>
                                            </p:tav>
                                            <p:tav tm="100000">
                                              <p:val>
                                                <p:strVal val="#ppt_x"/>
                                              </p:val>
                                            </p:tav>
                                          </p:tavLst>
                                        </p:anim>
                                        <p:anim calcmode="lin" valueType="num">
                                          <p:cBhvr additive="base">
                                            <p:cTn id="17" dur="1000" fill="hold"/>
                                            <p:tgtEl>
                                              <p:spTgt spid="3"/>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1000"/>
                                      </p:stCondLst>
                                      <p:childTnLst>
                                        <p:set>
                                          <p:cBhvr>
                                            <p:cTn id="19" dur="1" fill="hold">
                                              <p:stCondLst>
                                                <p:cond delay="0"/>
                                              </p:stCondLst>
                                            </p:cTn>
                                            <p:tgtEl>
                                              <p:spTgt spid="69"/>
                                            </p:tgtEl>
                                            <p:attrNameLst>
                                              <p:attrName>style.visibility</p:attrName>
                                            </p:attrNameLst>
                                          </p:cBhvr>
                                          <p:to>
                                            <p:strVal val="visible"/>
                                          </p:to>
                                        </p:set>
                                        <p:animEffect transition="in" filter="fade">
                                          <p:cBhvr>
                                            <p:cTn id="20" dur="500"/>
                                            <p:tgtEl>
                                              <p:spTgt spid="69"/>
                                            </p:tgtEl>
                                          </p:cBhvr>
                                        </p:animEffect>
                                      </p:childTnLst>
                                    </p:cTn>
                                  </p:par>
                                  <p:par>
                                    <p:cTn id="21" presetID="10" presetClass="entr" presetSubtype="0" fill="hold" grpId="0" nodeType="withEffect">
                                      <p:stCondLst>
                                        <p:cond delay="1300"/>
                                      </p:stCondLst>
                                      <p:childTnLst>
                                        <p:set>
                                          <p:cBhvr>
                                            <p:cTn id="22" dur="1" fill="hold">
                                              <p:stCondLst>
                                                <p:cond delay="0"/>
                                              </p:stCondLst>
                                            </p:cTn>
                                            <p:tgtEl>
                                              <p:spTgt spid="70"/>
                                            </p:tgtEl>
                                            <p:attrNameLst>
                                              <p:attrName>style.visibility</p:attrName>
                                            </p:attrNameLst>
                                          </p:cBhvr>
                                          <p:to>
                                            <p:strVal val="visible"/>
                                          </p:to>
                                        </p:set>
                                        <p:animEffect transition="in" filter="fade">
                                          <p:cBhvr>
                                            <p:cTn id="23" dur="500"/>
                                            <p:tgtEl>
                                              <p:spTgt spid="70"/>
                                            </p:tgtEl>
                                          </p:cBhvr>
                                        </p:animEffect>
                                      </p:childTnLst>
                                    </p:cTn>
                                  </p:par>
                                  <p:par>
                                    <p:cTn id="24" presetID="10" presetClass="entr" presetSubtype="0" fill="hold" grpId="0" nodeType="withEffect">
                                      <p:stCondLst>
                                        <p:cond delay="1800"/>
                                      </p:stCondLst>
                                      <p:childTnLst>
                                        <p:set>
                                          <p:cBhvr>
                                            <p:cTn id="25" dur="1" fill="hold">
                                              <p:stCondLst>
                                                <p:cond delay="0"/>
                                              </p:stCondLst>
                                            </p:cTn>
                                            <p:tgtEl>
                                              <p:spTgt spid="71"/>
                                            </p:tgtEl>
                                            <p:attrNameLst>
                                              <p:attrName>style.visibility</p:attrName>
                                            </p:attrNameLst>
                                          </p:cBhvr>
                                          <p:to>
                                            <p:strVal val="visible"/>
                                          </p:to>
                                        </p:set>
                                        <p:animEffect transition="in" filter="fade">
                                          <p:cBhvr>
                                            <p:cTn id="26" dur="500"/>
                                            <p:tgtEl>
                                              <p:spTgt spid="71"/>
                                            </p:tgtEl>
                                          </p:cBhvr>
                                        </p:animEffect>
                                      </p:childTnLst>
                                    </p:cTn>
                                  </p:par>
                                  <p:par>
                                    <p:cTn id="27" presetID="10" presetClass="entr" presetSubtype="0" fill="hold" grpId="0" nodeType="withEffect">
                                      <p:stCondLst>
                                        <p:cond delay="1500"/>
                                      </p:stCondLst>
                                      <p:childTnLst>
                                        <p:set>
                                          <p:cBhvr>
                                            <p:cTn id="28" dur="1" fill="hold">
                                              <p:stCondLst>
                                                <p:cond delay="0"/>
                                              </p:stCondLst>
                                            </p:cTn>
                                            <p:tgtEl>
                                              <p:spTgt spid="68"/>
                                            </p:tgtEl>
                                            <p:attrNameLst>
                                              <p:attrName>style.visibility</p:attrName>
                                            </p:attrNameLst>
                                          </p:cBhvr>
                                          <p:to>
                                            <p:strVal val="visible"/>
                                          </p:to>
                                        </p:set>
                                        <p:animEffect transition="in" filter="fade">
                                          <p:cBhvr>
                                            <p:cTn id="29" dur="500"/>
                                            <p:tgtEl>
                                              <p:spTgt spid="68"/>
                                            </p:tgtEl>
                                          </p:cBhvr>
                                        </p:animEffect>
                                      </p:childTnLst>
                                    </p:cTn>
                                  </p:par>
                                </p:childTnLst>
                              </p:cTn>
                            </p:par>
                            <p:par>
                              <p:cTn id="30" fill="hold">
                                <p:stCondLst>
                                  <p:cond delay="1000"/>
                                </p:stCondLst>
                                <p:childTnLst>
                                  <p:par>
                                    <p:cTn id="31" presetID="10" presetClass="entr" presetSubtype="0" fill="hold" nodeType="afterEffect">
                                      <p:stCondLst>
                                        <p:cond delay="0"/>
                                      </p:stCondLst>
                                      <p:childTnLst>
                                        <p:set>
                                          <p:cBhvr>
                                            <p:cTn id="32" dur="1" fill="hold">
                                              <p:stCondLst>
                                                <p:cond delay="0"/>
                                              </p:stCondLst>
                                            </p:cTn>
                                            <p:tgtEl>
                                              <p:spTgt spid="72"/>
                                            </p:tgtEl>
                                            <p:attrNameLst>
                                              <p:attrName>style.visibility</p:attrName>
                                            </p:attrNameLst>
                                          </p:cBhvr>
                                          <p:to>
                                            <p:strVal val="visible"/>
                                          </p:to>
                                        </p:set>
                                        <p:animEffect transition="in" filter="fade">
                                          <p:cBhvr>
                                            <p:cTn id="33" dur="500"/>
                                            <p:tgtEl>
                                              <p:spTgt spid="72"/>
                                            </p:tgtEl>
                                          </p:cBhvr>
                                        </p:animEffect>
                                      </p:childTnLst>
                                    </p:cTn>
                                  </p:par>
                                  <p:par>
                                    <p:cTn id="34" presetID="10" presetClass="entr" presetSubtype="0" fill="hold" nodeType="withEffect">
                                      <p:stCondLst>
                                        <p:cond delay="0"/>
                                      </p:stCondLst>
                                      <p:childTnLst>
                                        <p:set>
                                          <p:cBhvr>
                                            <p:cTn id="35" dur="1" fill="hold">
                                              <p:stCondLst>
                                                <p:cond delay="0"/>
                                              </p:stCondLst>
                                            </p:cTn>
                                            <p:tgtEl>
                                              <p:spTgt spid="73"/>
                                            </p:tgtEl>
                                            <p:attrNameLst>
                                              <p:attrName>style.visibility</p:attrName>
                                            </p:attrNameLst>
                                          </p:cBhvr>
                                          <p:to>
                                            <p:strVal val="visible"/>
                                          </p:to>
                                        </p:set>
                                        <p:animEffect transition="in" filter="fade">
                                          <p:cBhvr>
                                            <p:cTn id="36" dur="500"/>
                                            <p:tgtEl>
                                              <p:spTgt spid="73"/>
                                            </p:tgtEl>
                                          </p:cBhvr>
                                        </p:animEffect>
                                      </p:childTnLst>
                                    </p:cTn>
                                  </p:par>
                                  <p:par>
                                    <p:cTn id="37" presetID="10" presetClass="entr" presetSubtype="0" fill="hold" nodeType="withEffect">
                                      <p:stCondLst>
                                        <p:cond delay="0"/>
                                      </p:stCondLst>
                                      <p:childTnLst>
                                        <p:set>
                                          <p:cBhvr>
                                            <p:cTn id="38" dur="1" fill="hold">
                                              <p:stCondLst>
                                                <p:cond delay="0"/>
                                              </p:stCondLst>
                                            </p:cTn>
                                            <p:tgtEl>
                                              <p:spTgt spid="74"/>
                                            </p:tgtEl>
                                            <p:attrNameLst>
                                              <p:attrName>style.visibility</p:attrName>
                                            </p:attrNameLst>
                                          </p:cBhvr>
                                          <p:to>
                                            <p:strVal val="visible"/>
                                          </p:to>
                                        </p:set>
                                        <p:animEffect transition="in" filter="fade">
                                          <p:cBhvr>
                                            <p:cTn id="39" dur="500"/>
                                            <p:tgtEl>
                                              <p:spTgt spid="74"/>
                                            </p:tgtEl>
                                          </p:cBhvr>
                                        </p:animEffect>
                                      </p:childTnLst>
                                    </p:cTn>
                                  </p:par>
                                  <p:par>
                                    <p:cTn id="40" presetID="10" presetClass="entr" presetSubtype="0" fill="hold" nodeType="withEffect">
                                      <p:stCondLst>
                                        <p:cond delay="0"/>
                                      </p:stCondLst>
                                      <p:childTnLst>
                                        <p:set>
                                          <p:cBhvr>
                                            <p:cTn id="41" dur="1" fill="hold">
                                              <p:stCondLst>
                                                <p:cond delay="0"/>
                                              </p:stCondLst>
                                            </p:cTn>
                                            <p:tgtEl>
                                              <p:spTgt spid="75"/>
                                            </p:tgtEl>
                                            <p:attrNameLst>
                                              <p:attrName>style.visibility</p:attrName>
                                            </p:attrNameLst>
                                          </p:cBhvr>
                                          <p:to>
                                            <p:strVal val="visible"/>
                                          </p:to>
                                        </p:set>
                                        <p:animEffect transition="in" filter="fade">
                                          <p:cBhvr>
                                            <p:cTn id="42" dur="500"/>
                                            <p:tgtEl>
                                              <p:spTgt spid="75"/>
                                            </p:tgtEl>
                                          </p:cBhvr>
                                        </p:animEffect>
                                      </p:childTnLst>
                                    </p:cTn>
                                  </p:par>
                                  <p:par>
                                    <p:cTn id="43" presetID="10" presetClass="entr" presetSubtype="0" fill="hold" nodeType="withEffect">
                                      <p:stCondLst>
                                        <p:cond delay="0"/>
                                      </p:stCondLst>
                                      <p:childTnLst>
                                        <p:set>
                                          <p:cBhvr>
                                            <p:cTn id="44" dur="1" fill="hold">
                                              <p:stCondLst>
                                                <p:cond delay="0"/>
                                              </p:stCondLst>
                                            </p:cTn>
                                            <p:tgtEl>
                                              <p:spTgt spid="76"/>
                                            </p:tgtEl>
                                            <p:attrNameLst>
                                              <p:attrName>style.visibility</p:attrName>
                                            </p:attrNameLst>
                                          </p:cBhvr>
                                          <p:to>
                                            <p:strVal val="visible"/>
                                          </p:to>
                                        </p:set>
                                        <p:animEffect transition="in" filter="fade">
                                          <p:cBhvr>
                                            <p:cTn id="45" dur="500"/>
                                            <p:tgtEl>
                                              <p:spTgt spid="76"/>
                                            </p:tgtEl>
                                          </p:cBhvr>
                                        </p:animEffect>
                                      </p:childTnLst>
                                    </p:cTn>
                                  </p:par>
                                  <p:par>
                                    <p:cTn id="46" presetID="10" presetClass="entr" presetSubtype="0" fill="hold" nodeType="withEffect">
                                      <p:stCondLst>
                                        <p:cond delay="0"/>
                                      </p:stCondLst>
                                      <p:childTnLst>
                                        <p:set>
                                          <p:cBhvr>
                                            <p:cTn id="47" dur="1" fill="hold">
                                              <p:stCondLst>
                                                <p:cond delay="0"/>
                                              </p:stCondLst>
                                            </p:cTn>
                                            <p:tgtEl>
                                              <p:spTgt spid="77"/>
                                            </p:tgtEl>
                                            <p:attrNameLst>
                                              <p:attrName>style.visibility</p:attrName>
                                            </p:attrNameLst>
                                          </p:cBhvr>
                                          <p:to>
                                            <p:strVal val="visible"/>
                                          </p:to>
                                        </p:set>
                                        <p:animEffect transition="in" filter="fade">
                                          <p:cBhvr>
                                            <p:cTn id="48" dur="500"/>
                                            <p:tgtEl>
                                              <p:spTgt spid="77"/>
                                            </p:tgtEl>
                                          </p:cBhvr>
                                        </p:animEffect>
                                      </p:childTnLst>
                                    </p:cTn>
                                  </p:par>
                                  <p:par>
                                    <p:cTn id="49" presetID="10" presetClass="entr" presetSubtype="0" fill="hold" nodeType="withEffect">
                                      <p:stCondLst>
                                        <p:cond delay="0"/>
                                      </p:stCondLst>
                                      <p:childTnLst>
                                        <p:set>
                                          <p:cBhvr>
                                            <p:cTn id="50" dur="1" fill="hold">
                                              <p:stCondLst>
                                                <p:cond delay="0"/>
                                              </p:stCondLst>
                                            </p:cTn>
                                            <p:tgtEl>
                                              <p:spTgt spid="78"/>
                                            </p:tgtEl>
                                            <p:attrNameLst>
                                              <p:attrName>style.visibility</p:attrName>
                                            </p:attrNameLst>
                                          </p:cBhvr>
                                          <p:to>
                                            <p:strVal val="visible"/>
                                          </p:to>
                                        </p:set>
                                        <p:animEffect transition="in" filter="fade">
                                          <p:cBhvr>
                                            <p:cTn id="51" dur="500"/>
                                            <p:tgtEl>
                                              <p:spTgt spid="78"/>
                                            </p:tgtEl>
                                          </p:cBhvr>
                                        </p:animEffect>
                                      </p:childTnLst>
                                    </p:cTn>
                                  </p:par>
                                  <p:par>
                                    <p:cTn id="52" presetID="10" presetClass="entr" presetSubtype="0" fill="hold" nodeType="withEffect">
                                      <p:stCondLst>
                                        <p:cond delay="0"/>
                                      </p:stCondLst>
                                      <p:childTnLst>
                                        <p:set>
                                          <p:cBhvr>
                                            <p:cTn id="53" dur="1" fill="hold">
                                              <p:stCondLst>
                                                <p:cond delay="0"/>
                                              </p:stCondLst>
                                            </p:cTn>
                                            <p:tgtEl>
                                              <p:spTgt spid="79"/>
                                            </p:tgtEl>
                                            <p:attrNameLst>
                                              <p:attrName>style.visibility</p:attrName>
                                            </p:attrNameLst>
                                          </p:cBhvr>
                                          <p:to>
                                            <p:strVal val="visible"/>
                                          </p:to>
                                        </p:set>
                                        <p:animEffect transition="in" filter="fade">
                                          <p:cBhvr>
                                            <p:cTn id="54" dur="500"/>
                                            <p:tgtEl>
                                              <p:spTgt spid="7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83"/>
                                            </p:tgtEl>
                                            <p:attrNameLst>
                                              <p:attrName>style.visibility</p:attrName>
                                            </p:attrNameLst>
                                          </p:cBhvr>
                                          <p:to>
                                            <p:strVal val="visible"/>
                                          </p:to>
                                        </p:set>
                                        <p:animEffect transition="in" filter="fade">
                                          <p:cBhvr>
                                            <p:cTn id="57" dur="500"/>
                                            <p:tgtEl>
                                              <p:spTgt spid="8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82"/>
                                            </p:tgtEl>
                                            <p:attrNameLst>
                                              <p:attrName>style.visibility</p:attrName>
                                            </p:attrNameLst>
                                          </p:cBhvr>
                                          <p:to>
                                            <p:strVal val="visible"/>
                                          </p:to>
                                        </p:set>
                                        <p:animEffect transition="in" filter="fade">
                                          <p:cBhvr>
                                            <p:cTn id="60" dur="500"/>
                                            <p:tgtEl>
                                              <p:spTgt spid="8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81"/>
                                            </p:tgtEl>
                                            <p:attrNameLst>
                                              <p:attrName>style.visibility</p:attrName>
                                            </p:attrNameLst>
                                          </p:cBhvr>
                                          <p:to>
                                            <p:strVal val="visible"/>
                                          </p:to>
                                        </p:set>
                                        <p:animEffect transition="in" filter="fade">
                                          <p:cBhvr>
                                            <p:cTn id="63" dur="500"/>
                                            <p:tgtEl>
                                              <p:spTgt spid="8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0"/>
                                            </p:tgtEl>
                                            <p:attrNameLst>
                                              <p:attrName>style.visibility</p:attrName>
                                            </p:attrNameLst>
                                          </p:cBhvr>
                                          <p:to>
                                            <p:strVal val="visible"/>
                                          </p:to>
                                        </p:set>
                                        <p:animEffect transition="in" filter="fade">
                                          <p:cBhvr>
                                            <p:cTn id="66" dur="500"/>
                                            <p:tgtEl>
                                              <p:spTgt spid="80"/>
                                            </p:tgtEl>
                                          </p:cBhvr>
                                        </p:animEffect>
                                      </p:childTnLst>
                                    </p:cTn>
                                  </p:par>
                                </p:childTnLst>
                              </p:cTn>
                            </p:par>
                            <p:par>
                              <p:cTn id="67" fill="hold">
                                <p:stCondLst>
                                  <p:cond delay="1500"/>
                                </p:stCondLst>
                                <p:childTnLst>
                                  <p:par>
                                    <p:cTn id="68" presetID="22" presetClass="entr" presetSubtype="8" fill="hold" grpId="0" nodeType="afterEffect">
                                      <p:stCondLst>
                                        <p:cond delay="0"/>
                                      </p:stCondLst>
                                      <p:childTnLst>
                                        <p:set>
                                          <p:cBhvr>
                                            <p:cTn id="69" dur="1" fill="hold">
                                              <p:stCondLst>
                                                <p:cond delay="0"/>
                                              </p:stCondLst>
                                            </p:cTn>
                                            <p:tgtEl>
                                              <p:spTgt spid="84"/>
                                            </p:tgtEl>
                                            <p:attrNameLst>
                                              <p:attrName>style.visibility</p:attrName>
                                            </p:attrNameLst>
                                          </p:cBhvr>
                                          <p:to>
                                            <p:strVal val="visible"/>
                                          </p:to>
                                        </p:set>
                                        <p:animEffect transition="in" filter="wipe(left)">
                                          <p:cBhvr>
                                            <p:cTn id="70"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68" grpId="0" animBg="1"/>
          <p:bldP spid="69" grpId="0" animBg="1"/>
          <p:bldP spid="70" grpId="0" animBg="1"/>
          <p:bldP spid="71" grpId="0" animBg="1"/>
          <p:bldP spid="80" grpId="0"/>
          <p:bldP spid="81" grpId="0"/>
          <p:bldP spid="82" grpId="0"/>
          <p:bldP spid="83" grpId="0"/>
          <p:bldP spid="84" grpId="0" animBg="1"/>
        </p:bldLst>
      </p:timing>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Line 2"/>
          <p:cNvSpPr>
            <a:spLocks noChangeShapeType="1"/>
          </p:cNvSpPr>
          <p:nvPr/>
        </p:nvSpPr>
        <p:spPr bwMode="auto">
          <a:xfrm>
            <a:off x="6179810" y="3959775"/>
            <a:ext cx="0" cy="1105534"/>
          </a:xfrm>
          <a:prstGeom prst="line">
            <a:avLst/>
          </a:prstGeom>
          <a:noFill/>
          <a:ln w="28575" cap="rnd">
            <a:solidFill>
              <a:schemeClr val="tx1">
                <a:lumMod val="65000"/>
                <a:lumOff val="35000"/>
              </a:schemeClr>
            </a:solidFill>
            <a:prstDash val="sysDot"/>
            <a:round/>
            <a:headEnd type="oval" w="med" len="med"/>
            <a:tailEnd type="triangle" w="med" len="med"/>
          </a:ln>
        </p:spPr>
        <p:txBody>
          <a:bodyPr wrap="none" anchor="ctr"/>
          <a:lstStyle/>
          <a:p>
            <a:pPr defTabSz="914400">
              <a:defRPr/>
            </a:pPr>
            <a:endParaRPr lang="zh-CN" altLang="en-US" sz="1800" kern="0">
              <a:solidFill>
                <a:sysClr val="windowText" lastClr="000000"/>
              </a:solidFill>
              <a:latin typeface="Verdana" panose="020B0604030504040204"/>
              <a:ea typeface="微软雅黑" panose="020B0503020204020204" pitchFamily="34" charset="-122"/>
            </a:endParaRPr>
          </a:p>
        </p:txBody>
      </p:sp>
      <p:sp>
        <p:nvSpPr>
          <p:cNvPr id="4" name="AutoShape 5"/>
          <p:cNvSpPr>
            <a:spLocks noChangeArrowheads="1"/>
          </p:cNvSpPr>
          <p:nvPr/>
        </p:nvSpPr>
        <p:spPr bwMode="auto">
          <a:xfrm rot="10800000">
            <a:off x="5117001" y="5126890"/>
            <a:ext cx="2128671" cy="894397"/>
          </a:xfrm>
          <a:prstGeom prst="roundRect">
            <a:avLst>
              <a:gd name="adj" fmla="val 6171"/>
            </a:avLst>
          </a:prstGeom>
          <a:solidFill>
            <a:srgbClr val="FF8975"/>
          </a:solidFill>
          <a:ln w="9525" algn="ctr">
            <a:noFill/>
            <a:round/>
          </a:ln>
        </p:spPr>
        <p:txBody>
          <a:bodyPr rot="10800000" wrap="none" anchor="ctr"/>
          <a:lstStyle/>
          <a:p>
            <a:pPr algn="ctr" defTabSz="914400">
              <a:lnSpc>
                <a:spcPct val="120000"/>
              </a:lnSpc>
              <a:defRPr/>
            </a:pPr>
            <a:r>
              <a:rPr lang="zh-CN" altLang="en-US" sz="1100" kern="0">
                <a:solidFill>
                  <a:schemeClr val="bg1"/>
                </a:solidFill>
                <a:latin typeface="Verdana" panose="020B0604030504040204"/>
                <a:ea typeface="微软雅黑" panose="020B0503020204020204" pitchFamily="34" charset="-122"/>
              </a:rPr>
              <a:t>单击此处添加段落文字内容</a:t>
            </a:r>
          </a:p>
          <a:p>
            <a:pPr algn="ctr" defTabSz="914400">
              <a:lnSpc>
                <a:spcPct val="120000"/>
              </a:lnSpc>
              <a:defRPr/>
            </a:pPr>
            <a:r>
              <a:rPr lang="zh-CN" altLang="en-US" sz="1100" kern="0">
                <a:solidFill>
                  <a:schemeClr val="bg1"/>
                </a:solidFill>
                <a:latin typeface="Verdana" panose="020B0604030504040204"/>
                <a:ea typeface="微软雅黑" panose="020B0503020204020204" pitchFamily="34" charset="-122"/>
              </a:rPr>
              <a:t>单击此处添加段落文字内容</a:t>
            </a:r>
          </a:p>
        </p:txBody>
      </p:sp>
      <p:grpSp>
        <p:nvGrpSpPr>
          <p:cNvPr id="5" name="Group 28"/>
          <p:cNvGrpSpPr/>
          <p:nvPr/>
        </p:nvGrpSpPr>
        <p:grpSpPr bwMode="auto">
          <a:xfrm>
            <a:off x="2409588" y="4662096"/>
            <a:ext cx="7467146" cy="894397"/>
            <a:chOff x="412" y="2911"/>
            <a:chExt cx="4890" cy="610"/>
          </a:xfrm>
        </p:grpSpPr>
        <p:sp>
          <p:nvSpPr>
            <p:cNvPr id="6" name="AutoShape 4"/>
            <p:cNvSpPr>
              <a:spLocks noChangeArrowheads="1"/>
            </p:cNvSpPr>
            <p:nvPr/>
          </p:nvSpPr>
          <p:spPr bwMode="auto">
            <a:xfrm rot="10800000">
              <a:off x="412" y="2911"/>
              <a:ext cx="1394" cy="610"/>
            </a:xfrm>
            <a:prstGeom prst="roundRect">
              <a:avLst>
                <a:gd name="adj" fmla="val 6171"/>
              </a:avLst>
            </a:prstGeom>
            <a:solidFill>
              <a:srgbClr val="FF8975"/>
            </a:solidFill>
            <a:ln w="9525" algn="ctr">
              <a:noFill/>
              <a:round/>
            </a:ln>
          </p:spPr>
          <p:txBody>
            <a:bodyPr rot="10800000" wrap="none" anchor="ctr"/>
            <a:lstStyle/>
            <a:p>
              <a:pPr algn="ctr" defTabSz="914400">
                <a:lnSpc>
                  <a:spcPct val="120000"/>
                </a:lnSpc>
                <a:defRPr/>
              </a:pPr>
              <a:r>
                <a:rPr lang="zh-CN" altLang="en-US" sz="1100" kern="0">
                  <a:solidFill>
                    <a:schemeClr val="bg1"/>
                  </a:solidFill>
                  <a:latin typeface="Verdana" panose="020B0604030504040204"/>
                  <a:ea typeface="微软雅黑" panose="020B0503020204020204" pitchFamily="34" charset="-122"/>
                </a:rPr>
                <a:t>单击此处添加段落文字内容</a:t>
              </a:r>
            </a:p>
            <a:p>
              <a:pPr algn="ctr" defTabSz="914400">
                <a:lnSpc>
                  <a:spcPct val="120000"/>
                </a:lnSpc>
                <a:defRPr/>
              </a:pPr>
              <a:r>
                <a:rPr lang="zh-CN" altLang="en-US" sz="1100" kern="0">
                  <a:solidFill>
                    <a:schemeClr val="bg1"/>
                  </a:solidFill>
                  <a:latin typeface="Verdana" panose="020B0604030504040204"/>
                  <a:ea typeface="微软雅黑" panose="020B0503020204020204" pitchFamily="34" charset="-122"/>
                </a:rPr>
                <a:t>单击此处添加段落文字内容</a:t>
              </a:r>
            </a:p>
          </p:txBody>
        </p:sp>
        <p:sp>
          <p:nvSpPr>
            <p:cNvPr id="7" name="AutoShape 6"/>
            <p:cNvSpPr>
              <a:spLocks noChangeArrowheads="1"/>
            </p:cNvSpPr>
            <p:nvPr/>
          </p:nvSpPr>
          <p:spPr bwMode="auto">
            <a:xfrm rot="10800000">
              <a:off x="3908" y="2911"/>
              <a:ext cx="1394" cy="610"/>
            </a:xfrm>
            <a:prstGeom prst="roundRect">
              <a:avLst>
                <a:gd name="adj" fmla="val 6171"/>
              </a:avLst>
            </a:prstGeom>
            <a:solidFill>
              <a:srgbClr val="FF8975"/>
            </a:solidFill>
            <a:ln w="9525" algn="ctr">
              <a:noFill/>
              <a:round/>
            </a:ln>
          </p:spPr>
          <p:txBody>
            <a:bodyPr rot="10800000" wrap="none" anchor="ctr"/>
            <a:lstStyle/>
            <a:p>
              <a:pPr algn="ctr" defTabSz="914400">
                <a:lnSpc>
                  <a:spcPct val="120000"/>
                </a:lnSpc>
                <a:defRPr/>
              </a:pPr>
              <a:r>
                <a:rPr lang="zh-CN" altLang="en-US" sz="1100" kern="0" dirty="0">
                  <a:solidFill>
                    <a:schemeClr val="bg1"/>
                  </a:solidFill>
                  <a:latin typeface="Verdana" panose="020B0604030504040204"/>
                  <a:ea typeface="微软雅黑" panose="020B0503020204020204" pitchFamily="34" charset="-122"/>
                </a:rPr>
                <a:t>单击此处添加段落文字内容</a:t>
              </a:r>
            </a:p>
            <a:p>
              <a:pPr algn="ctr" defTabSz="914400">
                <a:lnSpc>
                  <a:spcPct val="120000"/>
                </a:lnSpc>
                <a:defRPr/>
              </a:pPr>
              <a:r>
                <a:rPr lang="zh-CN" altLang="en-US" sz="1100" kern="0" dirty="0">
                  <a:solidFill>
                    <a:schemeClr val="bg1"/>
                  </a:solidFill>
                  <a:latin typeface="Verdana" panose="020B0604030504040204"/>
                  <a:ea typeface="微软雅黑" panose="020B0503020204020204" pitchFamily="34" charset="-122"/>
                </a:rPr>
                <a:t>单击此处添加段落文字内容</a:t>
              </a:r>
            </a:p>
          </p:txBody>
        </p:sp>
      </p:grpSp>
      <p:grpSp>
        <p:nvGrpSpPr>
          <p:cNvPr id="8" name="组合 7"/>
          <p:cNvGrpSpPr/>
          <p:nvPr/>
        </p:nvGrpSpPr>
        <p:grpSpPr>
          <a:xfrm>
            <a:off x="4538259" y="1760437"/>
            <a:ext cx="3284628" cy="469192"/>
            <a:chOff x="2895182" y="1057300"/>
            <a:chExt cx="3284628" cy="469192"/>
          </a:xfrm>
        </p:grpSpPr>
        <p:sp>
          <p:nvSpPr>
            <p:cNvPr id="9" name="WordArt 3"/>
            <p:cNvSpPr>
              <a:spLocks noChangeArrowheads="1" noChangeShapeType="1" noTextEdit="1"/>
            </p:cNvSpPr>
            <p:nvPr/>
          </p:nvSpPr>
          <p:spPr bwMode="auto">
            <a:xfrm>
              <a:off x="3707559" y="1113017"/>
              <a:ext cx="1661402" cy="231664"/>
            </a:xfrm>
            <a:prstGeom prst="rect">
              <a:avLst/>
            </a:prstGeom>
          </p:spPr>
          <p:txBody>
            <a:bodyPr wrap="none" fromWordArt="1">
              <a:prstTxWarp prst="textPlain">
                <a:avLst>
                  <a:gd name="adj" fmla="val 50000"/>
                </a:avLst>
              </a:prstTxWarp>
            </a:bodyPr>
            <a:lstStyle/>
            <a:p>
              <a:pPr algn="ctr" defTabSz="914400">
                <a:defRPr/>
              </a:pPr>
              <a:r>
                <a:rPr lang="zh-CN" altLang="en-US" sz="2400" kern="10">
                  <a:ln w="9525">
                    <a:solidFill>
                      <a:srgbClr val="FFFFFF"/>
                    </a:solidFill>
                    <a:round/>
                  </a:ln>
                  <a:solidFill>
                    <a:srgbClr val="FFFFFF"/>
                  </a:solidFill>
                  <a:latin typeface="黑体" panose="02010609060101010101" charset="-122"/>
                  <a:ea typeface="黑体" panose="02010609060101010101" charset="-122"/>
                </a:rPr>
                <a:t>双击添加标题文字</a:t>
              </a:r>
            </a:p>
          </p:txBody>
        </p:sp>
        <p:sp>
          <p:nvSpPr>
            <p:cNvPr id="11" name="AutoShape 8"/>
            <p:cNvSpPr>
              <a:spLocks noChangeArrowheads="1"/>
            </p:cNvSpPr>
            <p:nvPr/>
          </p:nvSpPr>
          <p:spPr bwMode="auto">
            <a:xfrm>
              <a:off x="2895182" y="1057300"/>
              <a:ext cx="3284628" cy="469192"/>
            </a:xfrm>
            <a:prstGeom prst="roundRect">
              <a:avLst>
                <a:gd name="adj" fmla="val 24375"/>
              </a:avLst>
            </a:prstGeom>
            <a:solidFill>
              <a:srgbClr val="ED4545"/>
            </a:solidFill>
            <a:ln w="9525" algn="ctr">
              <a:noFill/>
              <a:round/>
            </a:ln>
          </p:spPr>
          <p:txBody>
            <a:bodyPr wrap="none" anchor="ctr"/>
            <a:lstStyle/>
            <a:p>
              <a:pPr algn="ctr" defTabSz="914400">
                <a:defRPr/>
              </a:pPr>
              <a:r>
                <a:rPr lang="zh-CN" altLang="en-US" sz="1800" kern="0" dirty="0">
                  <a:solidFill>
                    <a:srgbClr val="FFFFFF"/>
                  </a:solidFill>
                  <a:latin typeface="Verdana" panose="020B0604030504040204"/>
                  <a:ea typeface="微软雅黑" panose="020B0503020204020204" pitchFamily="34" charset="-122"/>
                </a:rPr>
                <a:t>单击添加标题文字</a:t>
              </a:r>
            </a:p>
          </p:txBody>
        </p:sp>
      </p:grpSp>
      <p:sp>
        <p:nvSpPr>
          <p:cNvPr id="14" name="AutoShape 10"/>
          <p:cNvSpPr>
            <a:spLocks noChangeArrowheads="1"/>
          </p:cNvSpPr>
          <p:nvPr/>
        </p:nvSpPr>
        <p:spPr bwMode="auto">
          <a:xfrm>
            <a:off x="5007055" y="3490583"/>
            <a:ext cx="2345509" cy="416408"/>
          </a:xfrm>
          <a:prstGeom prst="roundRect">
            <a:avLst>
              <a:gd name="adj" fmla="val 22537"/>
            </a:avLst>
          </a:prstGeom>
          <a:solidFill>
            <a:srgbClr val="ED4545"/>
          </a:solidFill>
          <a:ln w="9525" algn="ctr">
            <a:noFill/>
            <a:round/>
          </a:ln>
        </p:spPr>
        <p:txBody>
          <a:bodyPr wrap="none" anchor="ctr"/>
          <a:lstStyle/>
          <a:p>
            <a:pPr algn="ctr" defTabSz="914400">
              <a:defRPr/>
            </a:pPr>
            <a:r>
              <a:rPr lang="zh-CN" altLang="en-US" sz="1600" kern="0">
                <a:solidFill>
                  <a:srgbClr val="FFFFFF"/>
                </a:solidFill>
                <a:latin typeface="Verdana" panose="020B0604030504040204"/>
                <a:ea typeface="微软雅黑" panose="020B0503020204020204" pitchFamily="34" charset="-122"/>
              </a:rPr>
              <a:t>单击添加标题文字</a:t>
            </a:r>
          </a:p>
        </p:txBody>
      </p:sp>
      <p:grpSp>
        <p:nvGrpSpPr>
          <p:cNvPr id="15" name="Group 25"/>
          <p:cNvGrpSpPr/>
          <p:nvPr/>
        </p:nvGrpSpPr>
        <p:grpSpPr bwMode="auto">
          <a:xfrm>
            <a:off x="2299642" y="3138690"/>
            <a:ext cx="7696200" cy="416408"/>
            <a:chOff x="288" y="1872"/>
            <a:chExt cx="5040" cy="284"/>
          </a:xfrm>
        </p:grpSpPr>
        <p:sp>
          <p:nvSpPr>
            <p:cNvPr id="17" name="AutoShape 12"/>
            <p:cNvSpPr>
              <a:spLocks noChangeArrowheads="1"/>
            </p:cNvSpPr>
            <p:nvPr/>
          </p:nvSpPr>
          <p:spPr bwMode="auto">
            <a:xfrm>
              <a:off x="288" y="1872"/>
              <a:ext cx="1536" cy="284"/>
            </a:xfrm>
            <a:prstGeom prst="roundRect">
              <a:avLst>
                <a:gd name="adj" fmla="val 22537"/>
              </a:avLst>
            </a:prstGeom>
            <a:solidFill>
              <a:srgbClr val="ED4545"/>
            </a:solidFill>
            <a:ln w="9525" algn="ctr">
              <a:noFill/>
              <a:round/>
            </a:ln>
          </p:spPr>
          <p:txBody>
            <a:bodyPr wrap="none" anchor="ctr"/>
            <a:lstStyle/>
            <a:p>
              <a:pPr algn="ctr" defTabSz="914400">
                <a:defRPr/>
              </a:pPr>
              <a:r>
                <a:rPr lang="zh-CN" altLang="en-US" sz="1600" kern="0" dirty="0">
                  <a:solidFill>
                    <a:srgbClr val="FFFFFF"/>
                  </a:solidFill>
                  <a:latin typeface="Verdana" panose="020B0604030504040204"/>
                  <a:ea typeface="微软雅黑" panose="020B0503020204020204" pitchFamily="34" charset="-122"/>
                </a:rPr>
                <a:t>单击添加标题文字</a:t>
              </a:r>
            </a:p>
          </p:txBody>
        </p:sp>
        <p:sp>
          <p:nvSpPr>
            <p:cNvPr id="19" name="AutoShape 14"/>
            <p:cNvSpPr>
              <a:spLocks noChangeArrowheads="1"/>
            </p:cNvSpPr>
            <p:nvPr/>
          </p:nvSpPr>
          <p:spPr bwMode="auto">
            <a:xfrm>
              <a:off x="3792" y="1872"/>
              <a:ext cx="1536" cy="284"/>
            </a:xfrm>
            <a:prstGeom prst="roundRect">
              <a:avLst>
                <a:gd name="adj" fmla="val 23944"/>
              </a:avLst>
            </a:prstGeom>
            <a:solidFill>
              <a:srgbClr val="ED4545"/>
            </a:solidFill>
            <a:ln w="9525" algn="ctr">
              <a:noFill/>
              <a:round/>
            </a:ln>
          </p:spPr>
          <p:txBody>
            <a:bodyPr wrap="none" anchor="ctr"/>
            <a:lstStyle/>
            <a:p>
              <a:pPr algn="ctr" defTabSz="914400">
                <a:defRPr/>
              </a:pPr>
              <a:r>
                <a:rPr lang="zh-CN" altLang="en-US" sz="1600" kern="0" dirty="0">
                  <a:solidFill>
                    <a:srgbClr val="FFFFFF"/>
                  </a:solidFill>
                  <a:latin typeface="Verdana" panose="020B0604030504040204"/>
                  <a:ea typeface="微软雅黑" panose="020B0503020204020204" pitchFamily="34" charset="-122"/>
                </a:rPr>
                <a:t>单击添加标题文字</a:t>
              </a:r>
            </a:p>
          </p:txBody>
        </p:sp>
      </p:grpSp>
      <p:grpSp>
        <p:nvGrpSpPr>
          <p:cNvPr id="20" name="Group 27"/>
          <p:cNvGrpSpPr/>
          <p:nvPr/>
        </p:nvGrpSpPr>
        <p:grpSpPr bwMode="auto">
          <a:xfrm>
            <a:off x="3512099" y="4292608"/>
            <a:ext cx="5332367" cy="332833"/>
            <a:chOff x="1066" y="2659"/>
            <a:chExt cx="3492" cy="227"/>
          </a:xfrm>
        </p:grpSpPr>
        <p:sp>
          <p:nvSpPr>
            <p:cNvPr id="21" name="Line 15"/>
            <p:cNvSpPr>
              <a:spLocks noChangeShapeType="1"/>
            </p:cNvSpPr>
            <p:nvPr/>
          </p:nvSpPr>
          <p:spPr bwMode="auto">
            <a:xfrm>
              <a:off x="1066" y="2659"/>
              <a:ext cx="3492" cy="0"/>
            </a:xfrm>
            <a:prstGeom prst="line">
              <a:avLst/>
            </a:prstGeom>
            <a:noFill/>
            <a:ln w="28575" cap="rnd">
              <a:solidFill>
                <a:schemeClr val="tx1">
                  <a:lumMod val="65000"/>
                  <a:lumOff val="35000"/>
                </a:schemeClr>
              </a:solidFill>
              <a:prstDash val="sysDot"/>
              <a:round/>
            </a:ln>
          </p:spPr>
          <p:txBody>
            <a:bodyPr wrap="none" anchor="ctr"/>
            <a:lstStyle/>
            <a:p>
              <a:pPr defTabSz="914400">
                <a:defRPr/>
              </a:pPr>
              <a:endParaRPr lang="zh-CN" altLang="en-US" sz="1800" kern="0">
                <a:solidFill>
                  <a:sysClr val="windowText" lastClr="000000"/>
                </a:solidFill>
                <a:latin typeface="Verdana" panose="020B0604030504040204"/>
                <a:ea typeface="微软雅黑" panose="020B0503020204020204" pitchFamily="34" charset="-122"/>
              </a:endParaRPr>
            </a:p>
          </p:txBody>
        </p:sp>
        <p:sp>
          <p:nvSpPr>
            <p:cNvPr id="22" name="Line 16"/>
            <p:cNvSpPr>
              <a:spLocks noChangeShapeType="1"/>
            </p:cNvSpPr>
            <p:nvPr/>
          </p:nvSpPr>
          <p:spPr bwMode="auto">
            <a:xfrm>
              <a:off x="1066" y="2659"/>
              <a:ext cx="0" cy="227"/>
            </a:xfrm>
            <a:prstGeom prst="line">
              <a:avLst/>
            </a:prstGeom>
            <a:noFill/>
            <a:ln w="28575" cap="rnd">
              <a:solidFill>
                <a:schemeClr val="tx1">
                  <a:lumMod val="65000"/>
                  <a:lumOff val="35000"/>
                </a:schemeClr>
              </a:solidFill>
              <a:prstDash val="sysDot"/>
              <a:round/>
              <a:tailEnd type="triangle" w="med" len="med"/>
            </a:ln>
          </p:spPr>
          <p:txBody>
            <a:bodyPr wrap="none" anchor="ctr"/>
            <a:lstStyle/>
            <a:p>
              <a:pPr defTabSz="914400">
                <a:defRPr/>
              </a:pPr>
              <a:endParaRPr lang="zh-CN" altLang="en-US" sz="1800" kern="0">
                <a:solidFill>
                  <a:sysClr val="windowText" lastClr="000000"/>
                </a:solidFill>
                <a:latin typeface="Verdana" panose="020B0604030504040204"/>
                <a:ea typeface="微软雅黑" panose="020B0503020204020204" pitchFamily="34" charset="-122"/>
              </a:endParaRPr>
            </a:p>
          </p:txBody>
        </p:sp>
        <p:sp>
          <p:nvSpPr>
            <p:cNvPr id="23" name="Line 17"/>
            <p:cNvSpPr>
              <a:spLocks noChangeShapeType="1"/>
            </p:cNvSpPr>
            <p:nvPr/>
          </p:nvSpPr>
          <p:spPr bwMode="auto">
            <a:xfrm>
              <a:off x="4558" y="2659"/>
              <a:ext cx="0" cy="227"/>
            </a:xfrm>
            <a:prstGeom prst="line">
              <a:avLst/>
            </a:prstGeom>
            <a:noFill/>
            <a:ln w="28575" cap="rnd">
              <a:solidFill>
                <a:schemeClr val="tx1">
                  <a:lumMod val="65000"/>
                  <a:lumOff val="35000"/>
                </a:schemeClr>
              </a:solidFill>
              <a:prstDash val="sysDot"/>
              <a:round/>
              <a:tailEnd type="triangle" w="med" len="med"/>
            </a:ln>
          </p:spPr>
          <p:txBody>
            <a:bodyPr wrap="none" anchor="ctr"/>
            <a:lstStyle/>
            <a:p>
              <a:pPr defTabSz="914400">
                <a:defRPr/>
              </a:pPr>
              <a:endParaRPr lang="zh-CN" altLang="en-US" sz="1800" kern="0">
                <a:solidFill>
                  <a:sysClr val="windowText" lastClr="000000"/>
                </a:solidFill>
                <a:latin typeface="Verdana" panose="020B0604030504040204"/>
                <a:ea typeface="微软雅黑" panose="020B0503020204020204" pitchFamily="34" charset="-122"/>
              </a:endParaRPr>
            </a:p>
          </p:txBody>
        </p:sp>
      </p:grpSp>
      <p:sp>
        <p:nvSpPr>
          <p:cNvPr id="24" name="Line 18"/>
          <p:cNvSpPr>
            <a:spLocks noChangeShapeType="1"/>
          </p:cNvSpPr>
          <p:nvPr/>
        </p:nvSpPr>
        <p:spPr bwMode="auto">
          <a:xfrm>
            <a:off x="6179810" y="2288278"/>
            <a:ext cx="0" cy="1149520"/>
          </a:xfrm>
          <a:prstGeom prst="line">
            <a:avLst/>
          </a:prstGeom>
          <a:noFill/>
          <a:ln w="28575" cap="rnd">
            <a:solidFill>
              <a:schemeClr val="tx1">
                <a:lumMod val="65000"/>
                <a:lumOff val="35000"/>
              </a:schemeClr>
            </a:solidFill>
            <a:prstDash val="sysDot"/>
            <a:round/>
            <a:headEnd type="oval" w="med" len="med"/>
            <a:tailEnd type="triangle" w="med" len="med"/>
          </a:ln>
        </p:spPr>
        <p:txBody>
          <a:bodyPr wrap="none" anchor="ctr"/>
          <a:lstStyle/>
          <a:p>
            <a:pPr defTabSz="914400">
              <a:defRPr/>
            </a:pPr>
            <a:endParaRPr lang="zh-CN" altLang="en-US" sz="1800" kern="0">
              <a:solidFill>
                <a:sysClr val="windowText" lastClr="000000"/>
              </a:solidFill>
              <a:latin typeface="Verdana" panose="020B0604030504040204"/>
              <a:ea typeface="微软雅黑" panose="020B0503020204020204" pitchFamily="34" charset="-122"/>
            </a:endParaRPr>
          </a:p>
        </p:txBody>
      </p:sp>
      <p:grpSp>
        <p:nvGrpSpPr>
          <p:cNvPr id="25" name="Group 26"/>
          <p:cNvGrpSpPr/>
          <p:nvPr/>
        </p:nvGrpSpPr>
        <p:grpSpPr bwMode="auto">
          <a:xfrm>
            <a:off x="3512099" y="2621111"/>
            <a:ext cx="5332367" cy="473591"/>
            <a:chOff x="1156" y="1519"/>
            <a:chExt cx="3492" cy="323"/>
          </a:xfrm>
        </p:grpSpPr>
        <p:sp>
          <p:nvSpPr>
            <p:cNvPr id="26" name="Line 19"/>
            <p:cNvSpPr>
              <a:spLocks noChangeShapeType="1"/>
            </p:cNvSpPr>
            <p:nvPr/>
          </p:nvSpPr>
          <p:spPr bwMode="auto">
            <a:xfrm>
              <a:off x="1156" y="1519"/>
              <a:ext cx="3492" cy="0"/>
            </a:xfrm>
            <a:prstGeom prst="line">
              <a:avLst/>
            </a:prstGeom>
            <a:noFill/>
            <a:ln w="28575" cap="rnd">
              <a:solidFill>
                <a:schemeClr val="tx1">
                  <a:lumMod val="65000"/>
                  <a:lumOff val="35000"/>
                </a:schemeClr>
              </a:solidFill>
              <a:prstDash val="sysDot"/>
              <a:round/>
            </a:ln>
          </p:spPr>
          <p:txBody>
            <a:bodyPr wrap="none" anchor="ctr"/>
            <a:lstStyle/>
            <a:p>
              <a:pPr defTabSz="914400">
                <a:defRPr/>
              </a:pPr>
              <a:endParaRPr lang="zh-CN" altLang="en-US" sz="1800" kern="0">
                <a:solidFill>
                  <a:sysClr val="windowText" lastClr="000000"/>
                </a:solidFill>
                <a:latin typeface="Verdana" panose="020B0604030504040204"/>
                <a:ea typeface="微软雅黑" panose="020B0503020204020204" pitchFamily="34" charset="-122"/>
              </a:endParaRPr>
            </a:p>
          </p:txBody>
        </p:sp>
        <p:grpSp>
          <p:nvGrpSpPr>
            <p:cNvPr id="27" name="Group 20"/>
            <p:cNvGrpSpPr/>
            <p:nvPr/>
          </p:nvGrpSpPr>
          <p:grpSpPr bwMode="auto">
            <a:xfrm>
              <a:off x="1156" y="1519"/>
              <a:ext cx="3492" cy="323"/>
              <a:chOff x="1066" y="1519"/>
              <a:chExt cx="3492" cy="227"/>
            </a:xfrm>
          </p:grpSpPr>
          <p:sp>
            <p:nvSpPr>
              <p:cNvPr id="28" name="Line 21"/>
              <p:cNvSpPr>
                <a:spLocks noChangeShapeType="1"/>
              </p:cNvSpPr>
              <p:nvPr/>
            </p:nvSpPr>
            <p:spPr bwMode="auto">
              <a:xfrm>
                <a:off x="1066" y="1519"/>
                <a:ext cx="0" cy="227"/>
              </a:xfrm>
              <a:prstGeom prst="line">
                <a:avLst/>
              </a:prstGeom>
              <a:noFill/>
              <a:ln w="28575" cap="rnd">
                <a:solidFill>
                  <a:schemeClr val="tx1">
                    <a:lumMod val="65000"/>
                    <a:lumOff val="35000"/>
                  </a:schemeClr>
                </a:solidFill>
                <a:prstDash val="sysDot"/>
                <a:round/>
                <a:tailEnd type="triangle" w="med" len="med"/>
              </a:ln>
            </p:spPr>
            <p:txBody>
              <a:bodyPr wrap="none" anchor="ctr"/>
              <a:lstStyle/>
              <a:p>
                <a:pPr defTabSz="914400">
                  <a:defRPr/>
                </a:pPr>
                <a:endParaRPr lang="zh-CN" altLang="en-US" sz="1800" kern="0">
                  <a:solidFill>
                    <a:sysClr val="windowText" lastClr="000000"/>
                  </a:solidFill>
                  <a:latin typeface="Verdana" panose="020B0604030504040204"/>
                  <a:ea typeface="微软雅黑" panose="020B0503020204020204" pitchFamily="34" charset="-122"/>
                </a:endParaRPr>
              </a:p>
            </p:txBody>
          </p:sp>
          <p:sp>
            <p:nvSpPr>
              <p:cNvPr id="29" name="Line 22"/>
              <p:cNvSpPr>
                <a:spLocks noChangeShapeType="1"/>
              </p:cNvSpPr>
              <p:nvPr/>
            </p:nvSpPr>
            <p:spPr bwMode="auto">
              <a:xfrm>
                <a:off x="4558" y="1519"/>
                <a:ext cx="0" cy="227"/>
              </a:xfrm>
              <a:prstGeom prst="line">
                <a:avLst/>
              </a:prstGeom>
              <a:noFill/>
              <a:ln w="28575" cap="rnd">
                <a:solidFill>
                  <a:schemeClr val="tx1">
                    <a:lumMod val="65000"/>
                    <a:lumOff val="35000"/>
                  </a:schemeClr>
                </a:solidFill>
                <a:prstDash val="sysDot"/>
                <a:round/>
                <a:tailEnd type="triangle" w="med" len="med"/>
              </a:ln>
            </p:spPr>
            <p:txBody>
              <a:bodyPr wrap="none" anchor="ctr"/>
              <a:lstStyle/>
              <a:p>
                <a:pPr defTabSz="914400">
                  <a:defRPr/>
                </a:pPr>
                <a:endParaRPr lang="zh-CN" altLang="en-US" sz="1800" kern="0">
                  <a:solidFill>
                    <a:sysClr val="windowText" lastClr="000000"/>
                  </a:solidFill>
                  <a:latin typeface="Verdana" panose="020B0604030504040204"/>
                  <a:ea typeface="微软雅黑" panose="020B0503020204020204" pitchFamily="34" charset="-122"/>
                </a:endParaRPr>
              </a:p>
            </p:txBody>
          </p:sp>
        </p:grpSp>
      </p:gr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16" presetClass="entr" presetSubtype="42"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outHorizontal)">
                                      <p:cBhvr>
                                        <p:cTn id="15" dur="500"/>
                                        <p:tgtEl>
                                          <p:spTgt spid="8"/>
                                        </p:tgtEl>
                                      </p:cBhvr>
                                    </p:animEffect>
                                  </p:childTnLst>
                                </p:cTn>
                              </p:par>
                            </p:childTnLst>
                          </p:cTn>
                        </p:par>
                        <p:par>
                          <p:cTn id="16" fill="hold">
                            <p:stCondLst>
                              <p:cond delay="1300"/>
                            </p:stCondLst>
                            <p:childTnLst>
                              <p:par>
                                <p:cTn id="17" presetID="22" presetClass="entr" presetSubtype="1" fill="hold" grpId="0" nodeType="after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wipe(up)">
                                      <p:cBhvr>
                                        <p:cTn id="19" dur="500"/>
                                        <p:tgtEl>
                                          <p:spTgt spid="24"/>
                                        </p:tgtEl>
                                      </p:cBhvr>
                                    </p:animEffect>
                                  </p:childTnLst>
                                </p:cTn>
                              </p:par>
                            </p:childTnLst>
                          </p:cTn>
                        </p:par>
                        <p:par>
                          <p:cTn id="20" fill="hold">
                            <p:stCondLst>
                              <p:cond delay="1800"/>
                            </p:stCondLst>
                            <p:childTnLst>
                              <p:par>
                                <p:cTn id="21" presetID="16" presetClass="entr" presetSubtype="37"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barn(outVertical)">
                                      <p:cBhvr>
                                        <p:cTn id="23" dur="500"/>
                                        <p:tgtEl>
                                          <p:spTgt spid="25"/>
                                        </p:tgtEl>
                                      </p:cBhvr>
                                    </p:animEffect>
                                  </p:childTnLst>
                                </p:cTn>
                              </p:par>
                            </p:childTnLst>
                          </p:cTn>
                        </p:par>
                        <p:par>
                          <p:cTn id="24" fill="hold">
                            <p:stCondLst>
                              <p:cond delay="2300"/>
                            </p:stCondLst>
                            <p:childTnLst>
                              <p:par>
                                <p:cTn id="25" presetID="22" presetClass="entr" presetSubtype="1" fill="hold"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up)">
                                      <p:cBhvr>
                                        <p:cTn id="27" dur="500"/>
                                        <p:tgtEl>
                                          <p:spTgt spid="15"/>
                                        </p:tgtEl>
                                      </p:cBhvr>
                                    </p:animEffect>
                                  </p:childTnLst>
                                </p:cTn>
                              </p:par>
                            </p:childTnLst>
                          </p:cTn>
                        </p:par>
                        <p:par>
                          <p:cTn id="28" fill="hold">
                            <p:stCondLst>
                              <p:cond delay="2800"/>
                            </p:stCondLst>
                            <p:childTnLst>
                              <p:par>
                                <p:cTn id="29" presetID="22" presetClass="entr" presetSubtype="1" fill="hold" grpId="0"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wipe(up)">
                                      <p:cBhvr>
                                        <p:cTn id="31" dur="500"/>
                                        <p:tgtEl>
                                          <p:spTgt spid="3"/>
                                        </p:tgtEl>
                                      </p:cBhvr>
                                    </p:animEffect>
                                  </p:childTnLst>
                                </p:cTn>
                              </p:par>
                            </p:childTnLst>
                          </p:cTn>
                        </p:par>
                        <p:par>
                          <p:cTn id="32" fill="hold">
                            <p:stCondLst>
                              <p:cond delay="3300"/>
                            </p:stCondLst>
                            <p:childTnLst>
                              <p:par>
                                <p:cTn id="33" presetID="22" presetClass="entr" presetSubtype="1" fill="hold" grpId="0"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wipe(up)">
                                      <p:cBhvr>
                                        <p:cTn id="35" dur="500"/>
                                        <p:tgtEl>
                                          <p:spTgt spid="4"/>
                                        </p:tgtEl>
                                      </p:cBhvr>
                                    </p:animEffect>
                                  </p:childTnLst>
                                </p:cTn>
                              </p:par>
                            </p:childTnLst>
                          </p:cTn>
                        </p:par>
                        <p:par>
                          <p:cTn id="36" fill="hold">
                            <p:stCondLst>
                              <p:cond delay="3800"/>
                            </p:stCondLst>
                            <p:childTnLst>
                              <p:par>
                                <p:cTn id="37" presetID="16" presetClass="entr" presetSubtype="37" fill="hold" nodeType="after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barn(outVertical)">
                                      <p:cBhvr>
                                        <p:cTn id="39" dur="500"/>
                                        <p:tgtEl>
                                          <p:spTgt spid="20"/>
                                        </p:tgtEl>
                                      </p:cBhvr>
                                    </p:animEffect>
                                  </p:childTnLst>
                                </p:cTn>
                              </p:par>
                            </p:childTnLst>
                          </p:cTn>
                        </p:par>
                        <p:par>
                          <p:cTn id="40" fill="hold">
                            <p:stCondLst>
                              <p:cond delay="4300"/>
                            </p:stCondLst>
                            <p:childTnLst>
                              <p:par>
                                <p:cTn id="41" presetID="22" presetClass="entr" presetSubtype="1" fill="hold"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ipe(up)">
                                      <p:cBhvr>
                                        <p:cTn id="4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2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六边形 2"/>
          <p:cNvSpPr/>
          <p:nvPr/>
        </p:nvSpPr>
        <p:spPr>
          <a:xfrm>
            <a:off x="4455009" y="1381076"/>
            <a:ext cx="1724083" cy="1486279"/>
          </a:xfrm>
          <a:prstGeom prst="hexagon">
            <a:avLst/>
          </a:prstGeom>
          <a:solidFill>
            <a:srgbClr val="FF89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anose="020B0503020204020204" pitchFamily="34" charset="-122"/>
                <a:ea typeface="微软雅黑" panose="020B0503020204020204" pitchFamily="34" charset="-122"/>
              </a:rPr>
              <a:t>稳重</a:t>
            </a:r>
          </a:p>
        </p:txBody>
      </p:sp>
      <p:sp>
        <p:nvSpPr>
          <p:cNvPr id="4" name="六边形 3"/>
          <p:cNvSpPr/>
          <p:nvPr/>
        </p:nvSpPr>
        <p:spPr>
          <a:xfrm>
            <a:off x="5915211" y="2200004"/>
            <a:ext cx="1724083" cy="1486279"/>
          </a:xfrm>
          <a:prstGeom prst="hexagon">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anose="020B0503020204020204" pitchFamily="34" charset="-122"/>
                <a:ea typeface="微软雅黑" panose="020B0503020204020204" pitchFamily="34" charset="-122"/>
              </a:rPr>
              <a:t>专业</a:t>
            </a:r>
          </a:p>
        </p:txBody>
      </p:sp>
      <p:sp>
        <p:nvSpPr>
          <p:cNvPr id="5" name="六边形 4"/>
          <p:cNvSpPr/>
          <p:nvPr/>
        </p:nvSpPr>
        <p:spPr>
          <a:xfrm>
            <a:off x="4455007" y="2997798"/>
            <a:ext cx="1724083" cy="1486279"/>
          </a:xfrm>
          <a:prstGeom prst="hexagon">
            <a:avLst/>
          </a:prstGeom>
          <a:blipFill dpi="0" rotWithShape="1">
            <a:blip r:embed="rId3" cstate="print"/>
            <a:srcRect/>
            <a:tile tx="0" ty="0" sx="100000" sy="100000" flip="none" algn="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六边形 5"/>
          <p:cNvSpPr/>
          <p:nvPr/>
        </p:nvSpPr>
        <p:spPr>
          <a:xfrm>
            <a:off x="7375415" y="3019092"/>
            <a:ext cx="1724083" cy="1486279"/>
          </a:xfrm>
          <a:prstGeom prst="hexagon">
            <a:avLst/>
          </a:pr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p:nvPr/>
        </p:nvSpPr>
        <p:spPr>
          <a:xfrm>
            <a:off x="5919905" y="3806143"/>
            <a:ext cx="1724083" cy="1486279"/>
          </a:xfrm>
          <a:prstGeom prst="hexagon">
            <a:avLst/>
          </a:prstGeom>
          <a:solidFill>
            <a:srgbClr val="FF6D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anose="020B0503020204020204" pitchFamily="34" charset="-122"/>
                <a:ea typeface="微软雅黑" panose="020B0503020204020204" pitchFamily="34" charset="-122"/>
              </a:rPr>
              <a:t>服务</a:t>
            </a:r>
          </a:p>
        </p:txBody>
      </p:sp>
      <p:sp>
        <p:nvSpPr>
          <p:cNvPr id="8" name="六边形 7"/>
          <p:cNvSpPr/>
          <p:nvPr/>
        </p:nvSpPr>
        <p:spPr>
          <a:xfrm>
            <a:off x="8835619" y="2203578"/>
            <a:ext cx="1724083" cy="1486279"/>
          </a:xfrm>
          <a:prstGeom prst="hexagon">
            <a:avLst/>
          </a:prstGeom>
          <a:solidFill>
            <a:srgbClr val="FF6D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anose="020B0503020204020204" pitchFamily="34" charset="-122"/>
                <a:ea typeface="微软雅黑" panose="020B0503020204020204" pitchFamily="34" charset="-122"/>
              </a:rPr>
              <a:t>合作</a:t>
            </a:r>
          </a:p>
        </p:txBody>
      </p:sp>
      <p:sp>
        <p:nvSpPr>
          <p:cNvPr id="9" name="六边形 8"/>
          <p:cNvSpPr/>
          <p:nvPr/>
        </p:nvSpPr>
        <p:spPr>
          <a:xfrm>
            <a:off x="2994804" y="2203578"/>
            <a:ext cx="1724083" cy="1486279"/>
          </a:xfrm>
          <a:prstGeom prst="hexagon">
            <a:avLst/>
          </a:prstGeom>
          <a:blipFill>
            <a:blip r:embed="rId5"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六边形 9"/>
          <p:cNvSpPr/>
          <p:nvPr/>
        </p:nvSpPr>
        <p:spPr>
          <a:xfrm>
            <a:off x="4455009" y="4614521"/>
            <a:ext cx="1724083" cy="1486279"/>
          </a:xfrm>
          <a:prstGeom prst="hexagon">
            <a:avLst/>
          </a:prstGeom>
          <a:blipFill>
            <a:blip r:embed="rId6"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六边形 10"/>
          <p:cNvSpPr/>
          <p:nvPr/>
        </p:nvSpPr>
        <p:spPr>
          <a:xfrm>
            <a:off x="7375417" y="4614521"/>
            <a:ext cx="1724083" cy="1486279"/>
          </a:xfrm>
          <a:prstGeom prst="hexagon">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anose="020B0503020204020204" pitchFamily="34" charset="-122"/>
                <a:ea typeface="微软雅黑" panose="020B0503020204020204" pitchFamily="34" charset="-122"/>
              </a:rPr>
              <a:t>独到</a:t>
            </a:r>
          </a:p>
        </p:txBody>
      </p:sp>
      <p:sp>
        <p:nvSpPr>
          <p:cNvPr id="12" name="六边形 11"/>
          <p:cNvSpPr/>
          <p:nvPr/>
        </p:nvSpPr>
        <p:spPr>
          <a:xfrm>
            <a:off x="8835619" y="3793716"/>
            <a:ext cx="1724083" cy="1486279"/>
          </a:xfrm>
          <a:prstGeom prst="hexagon">
            <a:avLst/>
          </a:prstGeom>
          <a:solidFill>
            <a:srgbClr val="D33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anose="020B0503020204020204" pitchFamily="34" charset="-122"/>
                <a:ea typeface="微软雅黑" panose="020B0503020204020204" pitchFamily="34" charset="-122"/>
              </a:rPr>
              <a:t>创新</a:t>
            </a:r>
          </a:p>
        </p:txBody>
      </p:sp>
      <p:sp>
        <p:nvSpPr>
          <p:cNvPr id="13" name="六边形 12"/>
          <p:cNvSpPr/>
          <p:nvPr/>
        </p:nvSpPr>
        <p:spPr>
          <a:xfrm>
            <a:off x="2994804" y="3793716"/>
            <a:ext cx="1724083" cy="1486279"/>
          </a:xfrm>
          <a:prstGeom prst="hexagon">
            <a:avLst/>
          </a:prstGeom>
          <a:solidFill>
            <a:srgbClr val="FF89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anose="020B0503020204020204" pitchFamily="34" charset="-122"/>
                <a:ea typeface="微软雅黑" panose="020B0503020204020204" pitchFamily="34" charset="-122"/>
              </a:rPr>
              <a:t>远见</a:t>
            </a:r>
          </a:p>
        </p:txBody>
      </p:sp>
      <p:sp>
        <p:nvSpPr>
          <p:cNvPr id="14" name="六边形 13"/>
          <p:cNvSpPr/>
          <p:nvPr/>
        </p:nvSpPr>
        <p:spPr>
          <a:xfrm>
            <a:off x="1534600" y="3019092"/>
            <a:ext cx="1724083" cy="1486279"/>
          </a:xfrm>
          <a:prstGeom prst="hexagon">
            <a:avLst/>
          </a:prstGeom>
          <a:solidFill>
            <a:srgbClr val="D331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latin typeface="微软雅黑" panose="020B0503020204020204" pitchFamily="34" charset="-122"/>
                <a:ea typeface="微软雅黑" panose="020B0503020204020204" pitchFamily="34" charset="-122"/>
              </a:rPr>
              <a:t>目标</a:t>
            </a:r>
          </a:p>
        </p:txBody>
      </p:sp>
      <p:sp>
        <p:nvSpPr>
          <p:cNvPr id="15" name="TextBox 14"/>
          <p:cNvSpPr txBox="1"/>
          <p:nvPr/>
        </p:nvSpPr>
        <p:spPr>
          <a:xfrm flipH="1">
            <a:off x="868512" y="5145695"/>
            <a:ext cx="1100139" cy="313932"/>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anose="020B0503020202020204" pitchFamily="34" charset="0"/>
                <a:ea typeface="微软雅黑" panose="020B0503020204020204" pitchFamily="34" charset="-122"/>
              </a:defRPr>
            </a:lvl1pPr>
          </a:lstStyle>
          <a:p>
            <a:pPr marL="0" marR="0" lvl="0" indent="0" defTabSz="914400" eaLnBrk="1" fontAlgn="auto" latinLnBrk="0" hangingPunct="1">
              <a:lnSpc>
                <a:spcPct val="80000"/>
              </a:lnSpc>
              <a:spcBef>
                <a:spcPts val="0"/>
              </a:spcBef>
              <a:spcAft>
                <a:spcPts val="0"/>
              </a:spcAft>
              <a:buClrTx/>
              <a:buSzTx/>
              <a:buFontTx/>
              <a:buNone/>
              <a:defRPr/>
            </a:pPr>
            <a:r>
              <a:rPr lang="zh-CN" altLang="en-US" sz="1800" b="0">
                <a:solidFill>
                  <a:schemeClr val="tx1">
                    <a:lumMod val="75000"/>
                    <a:lumOff val="25000"/>
                  </a:schemeClr>
                </a:solidFill>
                <a:latin typeface="Arial Rounded MT Bold" panose="020F0704030504030204" pitchFamily="34" charset="0"/>
                <a:cs typeface="Times New Roman" panose="02020603050405020304" pitchFamily="18" charset="0"/>
              </a:rPr>
              <a:t>添加标题</a:t>
            </a:r>
            <a:endParaRPr kumimoji="0" lang="zh-CN" altLang="en-US" sz="1800" b="0" i="0" u="none" strike="noStrike" kern="0" cap="none" spc="0" normalizeH="0" baseline="0" noProof="0" dirty="0">
              <a:ln w="18415" cmpd="sng">
                <a:noFill/>
                <a:prstDash val="solid"/>
              </a:ln>
              <a:solidFill>
                <a:schemeClr val="tx1">
                  <a:lumMod val="75000"/>
                  <a:lumOff val="25000"/>
                </a:schemeClr>
              </a:solidFill>
              <a:uLnTx/>
              <a:uFillTx/>
              <a:latin typeface="Arial Rounded MT Bold" panose="020F0704030504030204" pitchFamily="34" charset="0"/>
              <a:cs typeface="Times New Roman" panose="02020603050405020304" pitchFamily="18" charset="0"/>
            </a:endParaRPr>
          </a:p>
        </p:txBody>
      </p:sp>
      <p:sp>
        <p:nvSpPr>
          <p:cNvPr id="16" name="TextBox 15"/>
          <p:cNvSpPr txBox="1"/>
          <p:nvPr/>
        </p:nvSpPr>
        <p:spPr>
          <a:xfrm>
            <a:off x="868513" y="5436961"/>
            <a:ext cx="3138462" cy="932563"/>
          </a:xfrm>
          <a:prstGeom prst="rect">
            <a:avLst/>
          </a:prstGeom>
          <a:noFill/>
        </p:spPr>
        <p:txBody>
          <a:bodyPr wrap="square" rtlCol="0">
            <a:spAutoFit/>
          </a:bodyPr>
          <a:lstStyle/>
          <a:p>
            <a:pPr>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a:t>
            </a: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保留文字</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23" presetClass="entr" presetSubtype="528"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300" fill="hold"/>
                                        <p:tgtEl>
                                          <p:spTgt spid="14"/>
                                        </p:tgtEl>
                                        <p:attrNameLst>
                                          <p:attrName>ppt_w</p:attrName>
                                        </p:attrNameLst>
                                      </p:cBhvr>
                                      <p:tavLst>
                                        <p:tav tm="0">
                                          <p:val>
                                            <p:fltVal val="0"/>
                                          </p:val>
                                        </p:tav>
                                        <p:tav tm="100000">
                                          <p:val>
                                            <p:strVal val="#ppt_w"/>
                                          </p:val>
                                        </p:tav>
                                      </p:tavLst>
                                    </p:anim>
                                    <p:anim calcmode="lin" valueType="num">
                                      <p:cBhvr>
                                        <p:cTn id="16" dur="300" fill="hold"/>
                                        <p:tgtEl>
                                          <p:spTgt spid="14"/>
                                        </p:tgtEl>
                                        <p:attrNameLst>
                                          <p:attrName>ppt_h</p:attrName>
                                        </p:attrNameLst>
                                      </p:cBhvr>
                                      <p:tavLst>
                                        <p:tav tm="0">
                                          <p:val>
                                            <p:fltVal val="0"/>
                                          </p:val>
                                        </p:tav>
                                        <p:tav tm="100000">
                                          <p:val>
                                            <p:strVal val="#ppt_h"/>
                                          </p:val>
                                        </p:tav>
                                      </p:tavLst>
                                    </p:anim>
                                    <p:anim calcmode="lin" valueType="num">
                                      <p:cBhvr>
                                        <p:cTn id="17" dur="300" fill="hold"/>
                                        <p:tgtEl>
                                          <p:spTgt spid="14"/>
                                        </p:tgtEl>
                                        <p:attrNameLst>
                                          <p:attrName>ppt_x</p:attrName>
                                        </p:attrNameLst>
                                      </p:cBhvr>
                                      <p:tavLst>
                                        <p:tav tm="0">
                                          <p:val>
                                            <p:fltVal val="0.5"/>
                                          </p:val>
                                        </p:tav>
                                        <p:tav tm="100000">
                                          <p:val>
                                            <p:strVal val="#ppt_x"/>
                                          </p:val>
                                        </p:tav>
                                      </p:tavLst>
                                    </p:anim>
                                    <p:anim calcmode="lin" valueType="num">
                                      <p:cBhvr>
                                        <p:cTn id="18" dur="300" fill="hold"/>
                                        <p:tgtEl>
                                          <p:spTgt spid="14"/>
                                        </p:tgtEl>
                                        <p:attrNameLst>
                                          <p:attrName>ppt_y</p:attrName>
                                        </p:attrNameLst>
                                      </p:cBhvr>
                                      <p:tavLst>
                                        <p:tav tm="0">
                                          <p:val>
                                            <p:fltVal val="0.5"/>
                                          </p:val>
                                        </p:tav>
                                        <p:tav tm="100000">
                                          <p:val>
                                            <p:strVal val="#ppt_y"/>
                                          </p:val>
                                        </p:tav>
                                      </p:tavLst>
                                    </p:anim>
                                  </p:childTnLst>
                                </p:cTn>
                              </p:par>
                              <p:par>
                                <p:cTn id="19" presetID="26" presetClass="emph" presetSubtype="0" fill="hold" grpId="1" nodeType="withEffect">
                                  <p:stCondLst>
                                    <p:cond delay="300"/>
                                  </p:stCondLst>
                                  <p:childTnLst>
                                    <p:animEffect transition="out" filter="fade">
                                      <p:cBhvr>
                                        <p:cTn id="20" dur="300" tmFilter="0, 0; .2, .5; .8, .5; 1, 0"/>
                                        <p:tgtEl>
                                          <p:spTgt spid="14"/>
                                        </p:tgtEl>
                                      </p:cBhvr>
                                    </p:animEffect>
                                    <p:animScale>
                                      <p:cBhvr>
                                        <p:cTn id="21" dur="150" autoRev="1" fill="hold"/>
                                        <p:tgtEl>
                                          <p:spTgt spid="14"/>
                                        </p:tgtEl>
                                      </p:cBhvr>
                                      <p:by x="105000" y="105000"/>
                                    </p:animScale>
                                  </p:childTnLst>
                                </p:cTn>
                              </p:par>
                              <p:par>
                                <p:cTn id="22" presetID="23" presetClass="entr" presetSubtype="528" fill="hold" grpId="0" nodeType="withEffect">
                                  <p:stCondLst>
                                    <p:cond delay="100"/>
                                  </p:stCondLst>
                                  <p:childTnLst>
                                    <p:set>
                                      <p:cBhvr>
                                        <p:cTn id="23" dur="1" fill="hold">
                                          <p:stCondLst>
                                            <p:cond delay="0"/>
                                          </p:stCondLst>
                                        </p:cTn>
                                        <p:tgtEl>
                                          <p:spTgt spid="9"/>
                                        </p:tgtEl>
                                        <p:attrNameLst>
                                          <p:attrName>style.visibility</p:attrName>
                                        </p:attrNameLst>
                                      </p:cBhvr>
                                      <p:to>
                                        <p:strVal val="visible"/>
                                      </p:to>
                                    </p:set>
                                    <p:anim calcmode="lin" valueType="num">
                                      <p:cBhvr>
                                        <p:cTn id="24" dur="300" fill="hold"/>
                                        <p:tgtEl>
                                          <p:spTgt spid="9"/>
                                        </p:tgtEl>
                                        <p:attrNameLst>
                                          <p:attrName>ppt_w</p:attrName>
                                        </p:attrNameLst>
                                      </p:cBhvr>
                                      <p:tavLst>
                                        <p:tav tm="0">
                                          <p:val>
                                            <p:fltVal val="0"/>
                                          </p:val>
                                        </p:tav>
                                        <p:tav tm="100000">
                                          <p:val>
                                            <p:strVal val="#ppt_w"/>
                                          </p:val>
                                        </p:tav>
                                      </p:tavLst>
                                    </p:anim>
                                    <p:anim calcmode="lin" valueType="num">
                                      <p:cBhvr>
                                        <p:cTn id="25" dur="300" fill="hold"/>
                                        <p:tgtEl>
                                          <p:spTgt spid="9"/>
                                        </p:tgtEl>
                                        <p:attrNameLst>
                                          <p:attrName>ppt_h</p:attrName>
                                        </p:attrNameLst>
                                      </p:cBhvr>
                                      <p:tavLst>
                                        <p:tav tm="0">
                                          <p:val>
                                            <p:fltVal val="0"/>
                                          </p:val>
                                        </p:tav>
                                        <p:tav tm="100000">
                                          <p:val>
                                            <p:strVal val="#ppt_h"/>
                                          </p:val>
                                        </p:tav>
                                      </p:tavLst>
                                    </p:anim>
                                    <p:anim calcmode="lin" valueType="num">
                                      <p:cBhvr>
                                        <p:cTn id="26" dur="300" fill="hold"/>
                                        <p:tgtEl>
                                          <p:spTgt spid="9"/>
                                        </p:tgtEl>
                                        <p:attrNameLst>
                                          <p:attrName>ppt_x</p:attrName>
                                        </p:attrNameLst>
                                      </p:cBhvr>
                                      <p:tavLst>
                                        <p:tav tm="0">
                                          <p:val>
                                            <p:fltVal val="0.5"/>
                                          </p:val>
                                        </p:tav>
                                        <p:tav tm="100000">
                                          <p:val>
                                            <p:strVal val="#ppt_x"/>
                                          </p:val>
                                        </p:tav>
                                      </p:tavLst>
                                    </p:anim>
                                    <p:anim calcmode="lin" valueType="num">
                                      <p:cBhvr>
                                        <p:cTn id="27" dur="300" fill="hold"/>
                                        <p:tgtEl>
                                          <p:spTgt spid="9"/>
                                        </p:tgtEl>
                                        <p:attrNameLst>
                                          <p:attrName>ppt_y</p:attrName>
                                        </p:attrNameLst>
                                      </p:cBhvr>
                                      <p:tavLst>
                                        <p:tav tm="0">
                                          <p:val>
                                            <p:fltVal val="0.5"/>
                                          </p:val>
                                        </p:tav>
                                        <p:tav tm="100000">
                                          <p:val>
                                            <p:strVal val="#ppt_y"/>
                                          </p:val>
                                        </p:tav>
                                      </p:tavLst>
                                    </p:anim>
                                  </p:childTnLst>
                                </p:cTn>
                              </p:par>
                              <p:par>
                                <p:cTn id="28" presetID="26" presetClass="emph" presetSubtype="0" fill="hold" grpId="1" nodeType="withEffect">
                                  <p:stCondLst>
                                    <p:cond delay="400"/>
                                  </p:stCondLst>
                                  <p:childTnLst>
                                    <p:animEffect transition="out" filter="fade">
                                      <p:cBhvr>
                                        <p:cTn id="29" dur="300" tmFilter="0, 0; .2, .5; .8, .5; 1, 0"/>
                                        <p:tgtEl>
                                          <p:spTgt spid="9"/>
                                        </p:tgtEl>
                                      </p:cBhvr>
                                    </p:animEffect>
                                    <p:animScale>
                                      <p:cBhvr>
                                        <p:cTn id="30" dur="150" autoRev="1" fill="hold"/>
                                        <p:tgtEl>
                                          <p:spTgt spid="9"/>
                                        </p:tgtEl>
                                      </p:cBhvr>
                                      <p:by x="105000" y="105000"/>
                                    </p:animScale>
                                  </p:childTnLst>
                                </p:cTn>
                              </p:par>
                              <p:par>
                                <p:cTn id="31" presetID="23" presetClass="entr" presetSubtype="528" fill="hold" grpId="0" nodeType="withEffect">
                                  <p:stCondLst>
                                    <p:cond delay="200"/>
                                  </p:stCondLst>
                                  <p:childTnLst>
                                    <p:set>
                                      <p:cBhvr>
                                        <p:cTn id="32" dur="1" fill="hold">
                                          <p:stCondLst>
                                            <p:cond delay="0"/>
                                          </p:stCondLst>
                                        </p:cTn>
                                        <p:tgtEl>
                                          <p:spTgt spid="3"/>
                                        </p:tgtEl>
                                        <p:attrNameLst>
                                          <p:attrName>style.visibility</p:attrName>
                                        </p:attrNameLst>
                                      </p:cBhvr>
                                      <p:to>
                                        <p:strVal val="visible"/>
                                      </p:to>
                                    </p:set>
                                    <p:anim calcmode="lin" valueType="num">
                                      <p:cBhvr>
                                        <p:cTn id="33" dur="300" fill="hold"/>
                                        <p:tgtEl>
                                          <p:spTgt spid="3"/>
                                        </p:tgtEl>
                                        <p:attrNameLst>
                                          <p:attrName>ppt_w</p:attrName>
                                        </p:attrNameLst>
                                      </p:cBhvr>
                                      <p:tavLst>
                                        <p:tav tm="0">
                                          <p:val>
                                            <p:fltVal val="0"/>
                                          </p:val>
                                        </p:tav>
                                        <p:tav tm="100000">
                                          <p:val>
                                            <p:strVal val="#ppt_w"/>
                                          </p:val>
                                        </p:tav>
                                      </p:tavLst>
                                    </p:anim>
                                    <p:anim calcmode="lin" valueType="num">
                                      <p:cBhvr>
                                        <p:cTn id="34" dur="300" fill="hold"/>
                                        <p:tgtEl>
                                          <p:spTgt spid="3"/>
                                        </p:tgtEl>
                                        <p:attrNameLst>
                                          <p:attrName>ppt_h</p:attrName>
                                        </p:attrNameLst>
                                      </p:cBhvr>
                                      <p:tavLst>
                                        <p:tav tm="0">
                                          <p:val>
                                            <p:fltVal val="0"/>
                                          </p:val>
                                        </p:tav>
                                        <p:tav tm="100000">
                                          <p:val>
                                            <p:strVal val="#ppt_h"/>
                                          </p:val>
                                        </p:tav>
                                      </p:tavLst>
                                    </p:anim>
                                    <p:anim calcmode="lin" valueType="num">
                                      <p:cBhvr>
                                        <p:cTn id="35" dur="300" fill="hold"/>
                                        <p:tgtEl>
                                          <p:spTgt spid="3"/>
                                        </p:tgtEl>
                                        <p:attrNameLst>
                                          <p:attrName>ppt_x</p:attrName>
                                        </p:attrNameLst>
                                      </p:cBhvr>
                                      <p:tavLst>
                                        <p:tav tm="0">
                                          <p:val>
                                            <p:fltVal val="0.5"/>
                                          </p:val>
                                        </p:tav>
                                        <p:tav tm="100000">
                                          <p:val>
                                            <p:strVal val="#ppt_x"/>
                                          </p:val>
                                        </p:tav>
                                      </p:tavLst>
                                    </p:anim>
                                    <p:anim calcmode="lin" valueType="num">
                                      <p:cBhvr>
                                        <p:cTn id="36" dur="300" fill="hold"/>
                                        <p:tgtEl>
                                          <p:spTgt spid="3"/>
                                        </p:tgtEl>
                                        <p:attrNameLst>
                                          <p:attrName>ppt_y</p:attrName>
                                        </p:attrNameLst>
                                      </p:cBhvr>
                                      <p:tavLst>
                                        <p:tav tm="0">
                                          <p:val>
                                            <p:fltVal val="0.5"/>
                                          </p:val>
                                        </p:tav>
                                        <p:tav tm="100000">
                                          <p:val>
                                            <p:strVal val="#ppt_y"/>
                                          </p:val>
                                        </p:tav>
                                      </p:tavLst>
                                    </p:anim>
                                  </p:childTnLst>
                                </p:cTn>
                              </p:par>
                              <p:par>
                                <p:cTn id="37" presetID="26" presetClass="emph" presetSubtype="0" fill="hold" grpId="1" nodeType="withEffect">
                                  <p:stCondLst>
                                    <p:cond delay="500"/>
                                  </p:stCondLst>
                                  <p:childTnLst>
                                    <p:animEffect transition="out" filter="fade">
                                      <p:cBhvr>
                                        <p:cTn id="38" dur="300" tmFilter="0, 0; .2, .5; .8, .5; 1, 0"/>
                                        <p:tgtEl>
                                          <p:spTgt spid="3"/>
                                        </p:tgtEl>
                                      </p:cBhvr>
                                    </p:animEffect>
                                    <p:animScale>
                                      <p:cBhvr>
                                        <p:cTn id="39" dur="150" autoRev="1" fill="hold"/>
                                        <p:tgtEl>
                                          <p:spTgt spid="3"/>
                                        </p:tgtEl>
                                      </p:cBhvr>
                                      <p:by x="105000" y="105000"/>
                                    </p:animScale>
                                  </p:childTnLst>
                                </p:cTn>
                              </p:par>
                              <p:par>
                                <p:cTn id="40" presetID="23" presetClass="entr" presetSubtype="528" fill="hold" grpId="0" nodeType="withEffect">
                                  <p:stCondLst>
                                    <p:cond delay="300"/>
                                  </p:stCondLst>
                                  <p:childTnLst>
                                    <p:set>
                                      <p:cBhvr>
                                        <p:cTn id="41" dur="1" fill="hold">
                                          <p:stCondLst>
                                            <p:cond delay="0"/>
                                          </p:stCondLst>
                                        </p:cTn>
                                        <p:tgtEl>
                                          <p:spTgt spid="4"/>
                                        </p:tgtEl>
                                        <p:attrNameLst>
                                          <p:attrName>style.visibility</p:attrName>
                                        </p:attrNameLst>
                                      </p:cBhvr>
                                      <p:to>
                                        <p:strVal val="visible"/>
                                      </p:to>
                                    </p:set>
                                    <p:anim calcmode="lin" valueType="num">
                                      <p:cBhvr>
                                        <p:cTn id="42" dur="300" fill="hold"/>
                                        <p:tgtEl>
                                          <p:spTgt spid="4"/>
                                        </p:tgtEl>
                                        <p:attrNameLst>
                                          <p:attrName>ppt_w</p:attrName>
                                        </p:attrNameLst>
                                      </p:cBhvr>
                                      <p:tavLst>
                                        <p:tav tm="0">
                                          <p:val>
                                            <p:fltVal val="0"/>
                                          </p:val>
                                        </p:tav>
                                        <p:tav tm="100000">
                                          <p:val>
                                            <p:strVal val="#ppt_w"/>
                                          </p:val>
                                        </p:tav>
                                      </p:tavLst>
                                    </p:anim>
                                    <p:anim calcmode="lin" valueType="num">
                                      <p:cBhvr>
                                        <p:cTn id="43" dur="300" fill="hold"/>
                                        <p:tgtEl>
                                          <p:spTgt spid="4"/>
                                        </p:tgtEl>
                                        <p:attrNameLst>
                                          <p:attrName>ppt_h</p:attrName>
                                        </p:attrNameLst>
                                      </p:cBhvr>
                                      <p:tavLst>
                                        <p:tav tm="0">
                                          <p:val>
                                            <p:fltVal val="0"/>
                                          </p:val>
                                        </p:tav>
                                        <p:tav tm="100000">
                                          <p:val>
                                            <p:strVal val="#ppt_h"/>
                                          </p:val>
                                        </p:tav>
                                      </p:tavLst>
                                    </p:anim>
                                    <p:anim calcmode="lin" valueType="num">
                                      <p:cBhvr>
                                        <p:cTn id="44" dur="300" fill="hold"/>
                                        <p:tgtEl>
                                          <p:spTgt spid="4"/>
                                        </p:tgtEl>
                                        <p:attrNameLst>
                                          <p:attrName>ppt_x</p:attrName>
                                        </p:attrNameLst>
                                      </p:cBhvr>
                                      <p:tavLst>
                                        <p:tav tm="0">
                                          <p:val>
                                            <p:fltVal val="0.5"/>
                                          </p:val>
                                        </p:tav>
                                        <p:tav tm="100000">
                                          <p:val>
                                            <p:strVal val="#ppt_x"/>
                                          </p:val>
                                        </p:tav>
                                      </p:tavLst>
                                    </p:anim>
                                    <p:anim calcmode="lin" valueType="num">
                                      <p:cBhvr>
                                        <p:cTn id="45" dur="300" fill="hold"/>
                                        <p:tgtEl>
                                          <p:spTgt spid="4"/>
                                        </p:tgtEl>
                                        <p:attrNameLst>
                                          <p:attrName>ppt_y</p:attrName>
                                        </p:attrNameLst>
                                      </p:cBhvr>
                                      <p:tavLst>
                                        <p:tav tm="0">
                                          <p:val>
                                            <p:fltVal val="0.5"/>
                                          </p:val>
                                        </p:tav>
                                        <p:tav tm="100000">
                                          <p:val>
                                            <p:strVal val="#ppt_y"/>
                                          </p:val>
                                        </p:tav>
                                      </p:tavLst>
                                    </p:anim>
                                  </p:childTnLst>
                                </p:cTn>
                              </p:par>
                              <p:par>
                                <p:cTn id="46" presetID="26" presetClass="emph" presetSubtype="0" fill="hold" grpId="1" nodeType="withEffect">
                                  <p:stCondLst>
                                    <p:cond delay="600"/>
                                  </p:stCondLst>
                                  <p:childTnLst>
                                    <p:animEffect transition="out" filter="fade">
                                      <p:cBhvr>
                                        <p:cTn id="47" dur="300" tmFilter="0, 0; .2, .5; .8, .5; 1, 0"/>
                                        <p:tgtEl>
                                          <p:spTgt spid="4"/>
                                        </p:tgtEl>
                                      </p:cBhvr>
                                    </p:animEffect>
                                    <p:animScale>
                                      <p:cBhvr>
                                        <p:cTn id="48" dur="150" autoRev="1" fill="hold"/>
                                        <p:tgtEl>
                                          <p:spTgt spid="4"/>
                                        </p:tgtEl>
                                      </p:cBhvr>
                                      <p:by x="105000" y="105000"/>
                                    </p:animScale>
                                  </p:childTnLst>
                                </p:cTn>
                              </p:par>
                              <p:par>
                                <p:cTn id="49" presetID="23" presetClass="entr" presetSubtype="528" fill="hold" grpId="0" nodeType="withEffect">
                                  <p:stCondLst>
                                    <p:cond delay="400"/>
                                  </p:stCondLst>
                                  <p:childTnLst>
                                    <p:set>
                                      <p:cBhvr>
                                        <p:cTn id="50" dur="1" fill="hold">
                                          <p:stCondLst>
                                            <p:cond delay="0"/>
                                          </p:stCondLst>
                                        </p:cTn>
                                        <p:tgtEl>
                                          <p:spTgt spid="6"/>
                                        </p:tgtEl>
                                        <p:attrNameLst>
                                          <p:attrName>style.visibility</p:attrName>
                                        </p:attrNameLst>
                                      </p:cBhvr>
                                      <p:to>
                                        <p:strVal val="visible"/>
                                      </p:to>
                                    </p:set>
                                    <p:anim calcmode="lin" valueType="num">
                                      <p:cBhvr>
                                        <p:cTn id="51" dur="300" fill="hold"/>
                                        <p:tgtEl>
                                          <p:spTgt spid="6"/>
                                        </p:tgtEl>
                                        <p:attrNameLst>
                                          <p:attrName>ppt_w</p:attrName>
                                        </p:attrNameLst>
                                      </p:cBhvr>
                                      <p:tavLst>
                                        <p:tav tm="0">
                                          <p:val>
                                            <p:fltVal val="0"/>
                                          </p:val>
                                        </p:tav>
                                        <p:tav tm="100000">
                                          <p:val>
                                            <p:strVal val="#ppt_w"/>
                                          </p:val>
                                        </p:tav>
                                      </p:tavLst>
                                    </p:anim>
                                    <p:anim calcmode="lin" valueType="num">
                                      <p:cBhvr>
                                        <p:cTn id="52" dur="300" fill="hold"/>
                                        <p:tgtEl>
                                          <p:spTgt spid="6"/>
                                        </p:tgtEl>
                                        <p:attrNameLst>
                                          <p:attrName>ppt_h</p:attrName>
                                        </p:attrNameLst>
                                      </p:cBhvr>
                                      <p:tavLst>
                                        <p:tav tm="0">
                                          <p:val>
                                            <p:fltVal val="0"/>
                                          </p:val>
                                        </p:tav>
                                        <p:tav tm="100000">
                                          <p:val>
                                            <p:strVal val="#ppt_h"/>
                                          </p:val>
                                        </p:tav>
                                      </p:tavLst>
                                    </p:anim>
                                    <p:anim calcmode="lin" valueType="num">
                                      <p:cBhvr>
                                        <p:cTn id="53" dur="300" fill="hold"/>
                                        <p:tgtEl>
                                          <p:spTgt spid="6"/>
                                        </p:tgtEl>
                                        <p:attrNameLst>
                                          <p:attrName>ppt_x</p:attrName>
                                        </p:attrNameLst>
                                      </p:cBhvr>
                                      <p:tavLst>
                                        <p:tav tm="0">
                                          <p:val>
                                            <p:fltVal val="0.5"/>
                                          </p:val>
                                        </p:tav>
                                        <p:tav tm="100000">
                                          <p:val>
                                            <p:strVal val="#ppt_x"/>
                                          </p:val>
                                        </p:tav>
                                      </p:tavLst>
                                    </p:anim>
                                    <p:anim calcmode="lin" valueType="num">
                                      <p:cBhvr>
                                        <p:cTn id="54" dur="300" fill="hold"/>
                                        <p:tgtEl>
                                          <p:spTgt spid="6"/>
                                        </p:tgtEl>
                                        <p:attrNameLst>
                                          <p:attrName>ppt_y</p:attrName>
                                        </p:attrNameLst>
                                      </p:cBhvr>
                                      <p:tavLst>
                                        <p:tav tm="0">
                                          <p:val>
                                            <p:fltVal val="0.5"/>
                                          </p:val>
                                        </p:tav>
                                        <p:tav tm="100000">
                                          <p:val>
                                            <p:strVal val="#ppt_y"/>
                                          </p:val>
                                        </p:tav>
                                      </p:tavLst>
                                    </p:anim>
                                  </p:childTnLst>
                                </p:cTn>
                              </p:par>
                              <p:par>
                                <p:cTn id="55" presetID="26" presetClass="emph" presetSubtype="0" fill="hold" grpId="1" nodeType="withEffect">
                                  <p:stCondLst>
                                    <p:cond delay="700"/>
                                  </p:stCondLst>
                                  <p:childTnLst>
                                    <p:animEffect transition="out" filter="fade">
                                      <p:cBhvr>
                                        <p:cTn id="56" dur="300" tmFilter="0, 0; .2, .5; .8, .5; 1, 0"/>
                                        <p:tgtEl>
                                          <p:spTgt spid="6"/>
                                        </p:tgtEl>
                                      </p:cBhvr>
                                    </p:animEffect>
                                    <p:animScale>
                                      <p:cBhvr>
                                        <p:cTn id="57" dur="150" autoRev="1" fill="hold"/>
                                        <p:tgtEl>
                                          <p:spTgt spid="6"/>
                                        </p:tgtEl>
                                      </p:cBhvr>
                                      <p:by x="105000" y="105000"/>
                                    </p:animScale>
                                  </p:childTnLst>
                                </p:cTn>
                              </p:par>
                              <p:par>
                                <p:cTn id="58" presetID="23" presetClass="entr" presetSubtype="528" fill="hold" grpId="0" nodeType="withEffect">
                                  <p:stCondLst>
                                    <p:cond delay="500"/>
                                  </p:stCondLst>
                                  <p:childTnLst>
                                    <p:set>
                                      <p:cBhvr>
                                        <p:cTn id="59" dur="1" fill="hold">
                                          <p:stCondLst>
                                            <p:cond delay="0"/>
                                          </p:stCondLst>
                                        </p:cTn>
                                        <p:tgtEl>
                                          <p:spTgt spid="8"/>
                                        </p:tgtEl>
                                        <p:attrNameLst>
                                          <p:attrName>style.visibility</p:attrName>
                                        </p:attrNameLst>
                                      </p:cBhvr>
                                      <p:to>
                                        <p:strVal val="visible"/>
                                      </p:to>
                                    </p:set>
                                    <p:anim calcmode="lin" valueType="num">
                                      <p:cBhvr>
                                        <p:cTn id="60" dur="300" fill="hold"/>
                                        <p:tgtEl>
                                          <p:spTgt spid="8"/>
                                        </p:tgtEl>
                                        <p:attrNameLst>
                                          <p:attrName>ppt_w</p:attrName>
                                        </p:attrNameLst>
                                      </p:cBhvr>
                                      <p:tavLst>
                                        <p:tav tm="0">
                                          <p:val>
                                            <p:fltVal val="0"/>
                                          </p:val>
                                        </p:tav>
                                        <p:tav tm="100000">
                                          <p:val>
                                            <p:strVal val="#ppt_w"/>
                                          </p:val>
                                        </p:tav>
                                      </p:tavLst>
                                    </p:anim>
                                    <p:anim calcmode="lin" valueType="num">
                                      <p:cBhvr>
                                        <p:cTn id="61" dur="300" fill="hold"/>
                                        <p:tgtEl>
                                          <p:spTgt spid="8"/>
                                        </p:tgtEl>
                                        <p:attrNameLst>
                                          <p:attrName>ppt_h</p:attrName>
                                        </p:attrNameLst>
                                      </p:cBhvr>
                                      <p:tavLst>
                                        <p:tav tm="0">
                                          <p:val>
                                            <p:fltVal val="0"/>
                                          </p:val>
                                        </p:tav>
                                        <p:tav tm="100000">
                                          <p:val>
                                            <p:strVal val="#ppt_h"/>
                                          </p:val>
                                        </p:tav>
                                      </p:tavLst>
                                    </p:anim>
                                    <p:anim calcmode="lin" valueType="num">
                                      <p:cBhvr>
                                        <p:cTn id="62" dur="300" fill="hold"/>
                                        <p:tgtEl>
                                          <p:spTgt spid="8"/>
                                        </p:tgtEl>
                                        <p:attrNameLst>
                                          <p:attrName>ppt_x</p:attrName>
                                        </p:attrNameLst>
                                      </p:cBhvr>
                                      <p:tavLst>
                                        <p:tav tm="0">
                                          <p:val>
                                            <p:fltVal val="0.5"/>
                                          </p:val>
                                        </p:tav>
                                        <p:tav tm="100000">
                                          <p:val>
                                            <p:strVal val="#ppt_x"/>
                                          </p:val>
                                        </p:tav>
                                      </p:tavLst>
                                    </p:anim>
                                    <p:anim calcmode="lin" valueType="num">
                                      <p:cBhvr>
                                        <p:cTn id="63" dur="300" fill="hold"/>
                                        <p:tgtEl>
                                          <p:spTgt spid="8"/>
                                        </p:tgtEl>
                                        <p:attrNameLst>
                                          <p:attrName>ppt_y</p:attrName>
                                        </p:attrNameLst>
                                      </p:cBhvr>
                                      <p:tavLst>
                                        <p:tav tm="0">
                                          <p:val>
                                            <p:fltVal val="0.5"/>
                                          </p:val>
                                        </p:tav>
                                        <p:tav tm="100000">
                                          <p:val>
                                            <p:strVal val="#ppt_y"/>
                                          </p:val>
                                        </p:tav>
                                      </p:tavLst>
                                    </p:anim>
                                  </p:childTnLst>
                                </p:cTn>
                              </p:par>
                              <p:par>
                                <p:cTn id="64" presetID="26" presetClass="emph" presetSubtype="0" fill="hold" grpId="1" nodeType="withEffect">
                                  <p:stCondLst>
                                    <p:cond delay="800"/>
                                  </p:stCondLst>
                                  <p:childTnLst>
                                    <p:animEffect transition="out" filter="fade">
                                      <p:cBhvr>
                                        <p:cTn id="65" dur="300" tmFilter="0, 0; .2, .5; .8, .5; 1, 0"/>
                                        <p:tgtEl>
                                          <p:spTgt spid="8"/>
                                        </p:tgtEl>
                                      </p:cBhvr>
                                    </p:animEffect>
                                    <p:animScale>
                                      <p:cBhvr>
                                        <p:cTn id="66" dur="150" autoRev="1" fill="hold"/>
                                        <p:tgtEl>
                                          <p:spTgt spid="8"/>
                                        </p:tgtEl>
                                      </p:cBhvr>
                                      <p:by x="105000" y="105000"/>
                                    </p:animScale>
                                  </p:childTnLst>
                                </p:cTn>
                              </p:par>
                              <p:par>
                                <p:cTn id="67" presetID="23" presetClass="entr" presetSubtype="528" fill="hold" grpId="0" nodeType="withEffect">
                                  <p:stCondLst>
                                    <p:cond delay="600"/>
                                  </p:stCondLst>
                                  <p:childTnLst>
                                    <p:set>
                                      <p:cBhvr>
                                        <p:cTn id="68" dur="1" fill="hold">
                                          <p:stCondLst>
                                            <p:cond delay="0"/>
                                          </p:stCondLst>
                                        </p:cTn>
                                        <p:tgtEl>
                                          <p:spTgt spid="13"/>
                                        </p:tgtEl>
                                        <p:attrNameLst>
                                          <p:attrName>style.visibility</p:attrName>
                                        </p:attrNameLst>
                                      </p:cBhvr>
                                      <p:to>
                                        <p:strVal val="visible"/>
                                      </p:to>
                                    </p:set>
                                    <p:anim calcmode="lin" valueType="num">
                                      <p:cBhvr>
                                        <p:cTn id="69" dur="300" fill="hold"/>
                                        <p:tgtEl>
                                          <p:spTgt spid="13"/>
                                        </p:tgtEl>
                                        <p:attrNameLst>
                                          <p:attrName>ppt_w</p:attrName>
                                        </p:attrNameLst>
                                      </p:cBhvr>
                                      <p:tavLst>
                                        <p:tav tm="0">
                                          <p:val>
                                            <p:fltVal val="0"/>
                                          </p:val>
                                        </p:tav>
                                        <p:tav tm="100000">
                                          <p:val>
                                            <p:strVal val="#ppt_w"/>
                                          </p:val>
                                        </p:tav>
                                      </p:tavLst>
                                    </p:anim>
                                    <p:anim calcmode="lin" valueType="num">
                                      <p:cBhvr>
                                        <p:cTn id="70" dur="300" fill="hold"/>
                                        <p:tgtEl>
                                          <p:spTgt spid="13"/>
                                        </p:tgtEl>
                                        <p:attrNameLst>
                                          <p:attrName>ppt_h</p:attrName>
                                        </p:attrNameLst>
                                      </p:cBhvr>
                                      <p:tavLst>
                                        <p:tav tm="0">
                                          <p:val>
                                            <p:fltVal val="0"/>
                                          </p:val>
                                        </p:tav>
                                        <p:tav tm="100000">
                                          <p:val>
                                            <p:strVal val="#ppt_h"/>
                                          </p:val>
                                        </p:tav>
                                      </p:tavLst>
                                    </p:anim>
                                    <p:anim calcmode="lin" valueType="num">
                                      <p:cBhvr>
                                        <p:cTn id="71" dur="300" fill="hold"/>
                                        <p:tgtEl>
                                          <p:spTgt spid="13"/>
                                        </p:tgtEl>
                                        <p:attrNameLst>
                                          <p:attrName>ppt_x</p:attrName>
                                        </p:attrNameLst>
                                      </p:cBhvr>
                                      <p:tavLst>
                                        <p:tav tm="0">
                                          <p:val>
                                            <p:fltVal val="0.5"/>
                                          </p:val>
                                        </p:tav>
                                        <p:tav tm="100000">
                                          <p:val>
                                            <p:strVal val="#ppt_x"/>
                                          </p:val>
                                        </p:tav>
                                      </p:tavLst>
                                    </p:anim>
                                    <p:anim calcmode="lin" valueType="num">
                                      <p:cBhvr>
                                        <p:cTn id="72" dur="300" fill="hold"/>
                                        <p:tgtEl>
                                          <p:spTgt spid="13"/>
                                        </p:tgtEl>
                                        <p:attrNameLst>
                                          <p:attrName>ppt_y</p:attrName>
                                        </p:attrNameLst>
                                      </p:cBhvr>
                                      <p:tavLst>
                                        <p:tav tm="0">
                                          <p:val>
                                            <p:fltVal val="0.5"/>
                                          </p:val>
                                        </p:tav>
                                        <p:tav tm="100000">
                                          <p:val>
                                            <p:strVal val="#ppt_y"/>
                                          </p:val>
                                        </p:tav>
                                      </p:tavLst>
                                    </p:anim>
                                  </p:childTnLst>
                                </p:cTn>
                              </p:par>
                              <p:par>
                                <p:cTn id="73" presetID="26" presetClass="emph" presetSubtype="0" fill="hold" grpId="1" nodeType="withEffect">
                                  <p:stCondLst>
                                    <p:cond delay="900"/>
                                  </p:stCondLst>
                                  <p:childTnLst>
                                    <p:animEffect transition="out" filter="fade">
                                      <p:cBhvr>
                                        <p:cTn id="74" dur="300" tmFilter="0, 0; .2, .5; .8, .5; 1, 0"/>
                                        <p:tgtEl>
                                          <p:spTgt spid="13"/>
                                        </p:tgtEl>
                                      </p:cBhvr>
                                    </p:animEffect>
                                    <p:animScale>
                                      <p:cBhvr>
                                        <p:cTn id="75" dur="150" autoRev="1" fill="hold"/>
                                        <p:tgtEl>
                                          <p:spTgt spid="13"/>
                                        </p:tgtEl>
                                      </p:cBhvr>
                                      <p:by x="105000" y="105000"/>
                                    </p:animScale>
                                  </p:childTnLst>
                                </p:cTn>
                              </p:par>
                              <p:par>
                                <p:cTn id="76" presetID="23" presetClass="entr" presetSubtype="528" fill="hold" grpId="0" nodeType="withEffect">
                                  <p:stCondLst>
                                    <p:cond delay="700"/>
                                  </p:stCondLst>
                                  <p:childTnLst>
                                    <p:set>
                                      <p:cBhvr>
                                        <p:cTn id="77" dur="1" fill="hold">
                                          <p:stCondLst>
                                            <p:cond delay="0"/>
                                          </p:stCondLst>
                                        </p:cTn>
                                        <p:tgtEl>
                                          <p:spTgt spid="5"/>
                                        </p:tgtEl>
                                        <p:attrNameLst>
                                          <p:attrName>style.visibility</p:attrName>
                                        </p:attrNameLst>
                                      </p:cBhvr>
                                      <p:to>
                                        <p:strVal val="visible"/>
                                      </p:to>
                                    </p:set>
                                    <p:anim calcmode="lin" valueType="num">
                                      <p:cBhvr>
                                        <p:cTn id="78" dur="300" fill="hold"/>
                                        <p:tgtEl>
                                          <p:spTgt spid="5"/>
                                        </p:tgtEl>
                                        <p:attrNameLst>
                                          <p:attrName>ppt_w</p:attrName>
                                        </p:attrNameLst>
                                      </p:cBhvr>
                                      <p:tavLst>
                                        <p:tav tm="0">
                                          <p:val>
                                            <p:fltVal val="0"/>
                                          </p:val>
                                        </p:tav>
                                        <p:tav tm="100000">
                                          <p:val>
                                            <p:strVal val="#ppt_w"/>
                                          </p:val>
                                        </p:tav>
                                      </p:tavLst>
                                    </p:anim>
                                    <p:anim calcmode="lin" valueType="num">
                                      <p:cBhvr>
                                        <p:cTn id="79" dur="300" fill="hold"/>
                                        <p:tgtEl>
                                          <p:spTgt spid="5"/>
                                        </p:tgtEl>
                                        <p:attrNameLst>
                                          <p:attrName>ppt_h</p:attrName>
                                        </p:attrNameLst>
                                      </p:cBhvr>
                                      <p:tavLst>
                                        <p:tav tm="0">
                                          <p:val>
                                            <p:fltVal val="0"/>
                                          </p:val>
                                        </p:tav>
                                        <p:tav tm="100000">
                                          <p:val>
                                            <p:strVal val="#ppt_h"/>
                                          </p:val>
                                        </p:tav>
                                      </p:tavLst>
                                    </p:anim>
                                    <p:anim calcmode="lin" valueType="num">
                                      <p:cBhvr>
                                        <p:cTn id="80" dur="300" fill="hold"/>
                                        <p:tgtEl>
                                          <p:spTgt spid="5"/>
                                        </p:tgtEl>
                                        <p:attrNameLst>
                                          <p:attrName>ppt_x</p:attrName>
                                        </p:attrNameLst>
                                      </p:cBhvr>
                                      <p:tavLst>
                                        <p:tav tm="0">
                                          <p:val>
                                            <p:fltVal val="0.5"/>
                                          </p:val>
                                        </p:tav>
                                        <p:tav tm="100000">
                                          <p:val>
                                            <p:strVal val="#ppt_x"/>
                                          </p:val>
                                        </p:tav>
                                      </p:tavLst>
                                    </p:anim>
                                    <p:anim calcmode="lin" valueType="num">
                                      <p:cBhvr>
                                        <p:cTn id="81" dur="300" fill="hold"/>
                                        <p:tgtEl>
                                          <p:spTgt spid="5"/>
                                        </p:tgtEl>
                                        <p:attrNameLst>
                                          <p:attrName>ppt_y</p:attrName>
                                        </p:attrNameLst>
                                      </p:cBhvr>
                                      <p:tavLst>
                                        <p:tav tm="0">
                                          <p:val>
                                            <p:fltVal val="0.5"/>
                                          </p:val>
                                        </p:tav>
                                        <p:tav tm="100000">
                                          <p:val>
                                            <p:strVal val="#ppt_y"/>
                                          </p:val>
                                        </p:tav>
                                      </p:tavLst>
                                    </p:anim>
                                  </p:childTnLst>
                                </p:cTn>
                              </p:par>
                              <p:par>
                                <p:cTn id="82" presetID="26" presetClass="emph" presetSubtype="0" fill="hold" grpId="1" nodeType="withEffect">
                                  <p:stCondLst>
                                    <p:cond delay="1000"/>
                                  </p:stCondLst>
                                  <p:childTnLst>
                                    <p:animEffect transition="out" filter="fade">
                                      <p:cBhvr>
                                        <p:cTn id="83" dur="300" tmFilter="0, 0; .2, .5; .8, .5; 1, 0"/>
                                        <p:tgtEl>
                                          <p:spTgt spid="5"/>
                                        </p:tgtEl>
                                      </p:cBhvr>
                                    </p:animEffect>
                                    <p:animScale>
                                      <p:cBhvr>
                                        <p:cTn id="84" dur="150" autoRev="1" fill="hold"/>
                                        <p:tgtEl>
                                          <p:spTgt spid="5"/>
                                        </p:tgtEl>
                                      </p:cBhvr>
                                      <p:by x="105000" y="105000"/>
                                    </p:animScale>
                                  </p:childTnLst>
                                </p:cTn>
                              </p:par>
                              <p:par>
                                <p:cTn id="85" presetID="23" presetClass="entr" presetSubtype="528" fill="hold" grpId="0" nodeType="withEffect">
                                  <p:stCondLst>
                                    <p:cond delay="700"/>
                                  </p:stCondLst>
                                  <p:childTnLst>
                                    <p:set>
                                      <p:cBhvr>
                                        <p:cTn id="86" dur="1" fill="hold">
                                          <p:stCondLst>
                                            <p:cond delay="0"/>
                                          </p:stCondLst>
                                        </p:cTn>
                                        <p:tgtEl>
                                          <p:spTgt spid="7"/>
                                        </p:tgtEl>
                                        <p:attrNameLst>
                                          <p:attrName>style.visibility</p:attrName>
                                        </p:attrNameLst>
                                      </p:cBhvr>
                                      <p:to>
                                        <p:strVal val="visible"/>
                                      </p:to>
                                    </p:set>
                                    <p:anim calcmode="lin" valueType="num">
                                      <p:cBhvr>
                                        <p:cTn id="87" dur="300" fill="hold"/>
                                        <p:tgtEl>
                                          <p:spTgt spid="7"/>
                                        </p:tgtEl>
                                        <p:attrNameLst>
                                          <p:attrName>ppt_w</p:attrName>
                                        </p:attrNameLst>
                                      </p:cBhvr>
                                      <p:tavLst>
                                        <p:tav tm="0">
                                          <p:val>
                                            <p:fltVal val="0"/>
                                          </p:val>
                                        </p:tav>
                                        <p:tav tm="100000">
                                          <p:val>
                                            <p:strVal val="#ppt_w"/>
                                          </p:val>
                                        </p:tav>
                                      </p:tavLst>
                                    </p:anim>
                                    <p:anim calcmode="lin" valueType="num">
                                      <p:cBhvr>
                                        <p:cTn id="88" dur="300" fill="hold"/>
                                        <p:tgtEl>
                                          <p:spTgt spid="7"/>
                                        </p:tgtEl>
                                        <p:attrNameLst>
                                          <p:attrName>ppt_h</p:attrName>
                                        </p:attrNameLst>
                                      </p:cBhvr>
                                      <p:tavLst>
                                        <p:tav tm="0">
                                          <p:val>
                                            <p:fltVal val="0"/>
                                          </p:val>
                                        </p:tav>
                                        <p:tav tm="100000">
                                          <p:val>
                                            <p:strVal val="#ppt_h"/>
                                          </p:val>
                                        </p:tav>
                                      </p:tavLst>
                                    </p:anim>
                                    <p:anim calcmode="lin" valueType="num">
                                      <p:cBhvr>
                                        <p:cTn id="89" dur="300" fill="hold"/>
                                        <p:tgtEl>
                                          <p:spTgt spid="7"/>
                                        </p:tgtEl>
                                        <p:attrNameLst>
                                          <p:attrName>ppt_x</p:attrName>
                                        </p:attrNameLst>
                                      </p:cBhvr>
                                      <p:tavLst>
                                        <p:tav tm="0">
                                          <p:val>
                                            <p:fltVal val="0.5"/>
                                          </p:val>
                                        </p:tav>
                                        <p:tav tm="100000">
                                          <p:val>
                                            <p:strVal val="#ppt_x"/>
                                          </p:val>
                                        </p:tav>
                                      </p:tavLst>
                                    </p:anim>
                                    <p:anim calcmode="lin" valueType="num">
                                      <p:cBhvr>
                                        <p:cTn id="90" dur="300" fill="hold"/>
                                        <p:tgtEl>
                                          <p:spTgt spid="7"/>
                                        </p:tgtEl>
                                        <p:attrNameLst>
                                          <p:attrName>ppt_y</p:attrName>
                                        </p:attrNameLst>
                                      </p:cBhvr>
                                      <p:tavLst>
                                        <p:tav tm="0">
                                          <p:val>
                                            <p:fltVal val="0.5"/>
                                          </p:val>
                                        </p:tav>
                                        <p:tav tm="100000">
                                          <p:val>
                                            <p:strVal val="#ppt_y"/>
                                          </p:val>
                                        </p:tav>
                                      </p:tavLst>
                                    </p:anim>
                                  </p:childTnLst>
                                </p:cTn>
                              </p:par>
                              <p:par>
                                <p:cTn id="91" presetID="26" presetClass="emph" presetSubtype="0" fill="hold" grpId="1" nodeType="withEffect">
                                  <p:stCondLst>
                                    <p:cond delay="1000"/>
                                  </p:stCondLst>
                                  <p:childTnLst>
                                    <p:animEffect transition="out" filter="fade">
                                      <p:cBhvr>
                                        <p:cTn id="92" dur="300" tmFilter="0, 0; .2, .5; .8, .5; 1, 0"/>
                                        <p:tgtEl>
                                          <p:spTgt spid="7"/>
                                        </p:tgtEl>
                                      </p:cBhvr>
                                    </p:animEffect>
                                    <p:animScale>
                                      <p:cBhvr>
                                        <p:cTn id="93" dur="150" autoRev="1" fill="hold"/>
                                        <p:tgtEl>
                                          <p:spTgt spid="7"/>
                                        </p:tgtEl>
                                      </p:cBhvr>
                                      <p:by x="105000" y="105000"/>
                                    </p:animScale>
                                  </p:childTnLst>
                                </p:cTn>
                              </p:par>
                              <p:par>
                                <p:cTn id="94" presetID="23" presetClass="entr" presetSubtype="528" fill="hold" grpId="0" nodeType="withEffect">
                                  <p:stCondLst>
                                    <p:cond delay="800"/>
                                  </p:stCondLst>
                                  <p:childTnLst>
                                    <p:set>
                                      <p:cBhvr>
                                        <p:cTn id="95" dur="1" fill="hold">
                                          <p:stCondLst>
                                            <p:cond delay="0"/>
                                          </p:stCondLst>
                                        </p:cTn>
                                        <p:tgtEl>
                                          <p:spTgt spid="11"/>
                                        </p:tgtEl>
                                        <p:attrNameLst>
                                          <p:attrName>style.visibility</p:attrName>
                                        </p:attrNameLst>
                                      </p:cBhvr>
                                      <p:to>
                                        <p:strVal val="visible"/>
                                      </p:to>
                                    </p:set>
                                    <p:anim calcmode="lin" valueType="num">
                                      <p:cBhvr>
                                        <p:cTn id="96" dur="300" fill="hold"/>
                                        <p:tgtEl>
                                          <p:spTgt spid="11"/>
                                        </p:tgtEl>
                                        <p:attrNameLst>
                                          <p:attrName>ppt_w</p:attrName>
                                        </p:attrNameLst>
                                      </p:cBhvr>
                                      <p:tavLst>
                                        <p:tav tm="0">
                                          <p:val>
                                            <p:fltVal val="0"/>
                                          </p:val>
                                        </p:tav>
                                        <p:tav tm="100000">
                                          <p:val>
                                            <p:strVal val="#ppt_w"/>
                                          </p:val>
                                        </p:tav>
                                      </p:tavLst>
                                    </p:anim>
                                    <p:anim calcmode="lin" valueType="num">
                                      <p:cBhvr>
                                        <p:cTn id="97" dur="300" fill="hold"/>
                                        <p:tgtEl>
                                          <p:spTgt spid="11"/>
                                        </p:tgtEl>
                                        <p:attrNameLst>
                                          <p:attrName>ppt_h</p:attrName>
                                        </p:attrNameLst>
                                      </p:cBhvr>
                                      <p:tavLst>
                                        <p:tav tm="0">
                                          <p:val>
                                            <p:fltVal val="0"/>
                                          </p:val>
                                        </p:tav>
                                        <p:tav tm="100000">
                                          <p:val>
                                            <p:strVal val="#ppt_h"/>
                                          </p:val>
                                        </p:tav>
                                      </p:tavLst>
                                    </p:anim>
                                    <p:anim calcmode="lin" valueType="num">
                                      <p:cBhvr>
                                        <p:cTn id="98" dur="300" fill="hold"/>
                                        <p:tgtEl>
                                          <p:spTgt spid="11"/>
                                        </p:tgtEl>
                                        <p:attrNameLst>
                                          <p:attrName>ppt_x</p:attrName>
                                        </p:attrNameLst>
                                      </p:cBhvr>
                                      <p:tavLst>
                                        <p:tav tm="0">
                                          <p:val>
                                            <p:fltVal val="0.5"/>
                                          </p:val>
                                        </p:tav>
                                        <p:tav tm="100000">
                                          <p:val>
                                            <p:strVal val="#ppt_x"/>
                                          </p:val>
                                        </p:tav>
                                      </p:tavLst>
                                    </p:anim>
                                    <p:anim calcmode="lin" valueType="num">
                                      <p:cBhvr>
                                        <p:cTn id="99" dur="300" fill="hold"/>
                                        <p:tgtEl>
                                          <p:spTgt spid="11"/>
                                        </p:tgtEl>
                                        <p:attrNameLst>
                                          <p:attrName>ppt_y</p:attrName>
                                        </p:attrNameLst>
                                      </p:cBhvr>
                                      <p:tavLst>
                                        <p:tav tm="0">
                                          <p:val>
                                            <p:fltVal val="0.5"/>
                                          </p:val>
                                        </p:tav>
                                        <p:tav tm="100000">
                                          <p:val>
                                            <p:strVal val="#ppt_y"/>
                                          </p:val>
                                        </p:tav>
                                      </p:tavLst>
                                    </p:anim>
                                  </p:childTnLst>
                                </p:cTn>
                              </p:par>
                              <p:par>
                                <p:cTn id="100" presetID="26" presetClass="emph" presetSubtype="0" fill="hold" grpId="1" nodeType="withEffect">
                                  <p:stCondLst>
                                    <p:cond delay="1100"/>
                                  </p:stCondLst>
                                  <p:childTnLst>
                                    <p:animEffect transition="out" filter="fade">
                                      <p:cBhvr>
                                        <p:cTn id="101" dur="300" tmFilter="0, 0; .2, .5; .8, .5; 1, 0"/>
                                        <p:tgtEl>
                                          <p:spTgt spid="11"/>
                                        </p:tgtEl>
                                      </p:cBhvr>
                                    </p:animEffect>
                                    <p:animScale>
                                      <p:cBhvr>
                                        <p:cTn id="102" dur="150" autoRev="1" fill="hold"/>
                                        <p:tgtEl>
                                          <p:spTgt spid="11"/>
                                        </p:tgtEl>
                                      </p:cBhvr>
                                      <p:by x="105000" y="105000"/>
                                    </p:animScale>
                                  </p:childTnLst>
                                </p:cTn>
                              </p:par>
                              <p:par>
                                <p:cTn id="103" presetID="23" presetClass="entr" presetSubtype="528" fill="hold" grpId="0" nodeType="withEffect">
                                  <p:stCondLst>
                                    <p:cond delay="900"/>
                                  </p:stCondLst>
                                  <p:childTnLst>
                                    <p:set>
                                      <p:cBhvr>
                                        <p:cTn id="104" dur="1" fill="hold">
                                          <p:stCondLst>
                                            <p:cond delay="0"/>
                                          </p:stCondLst>
                                        </p:cTn>
                                        <p:tgtEl>
                                          <p:spTgt spid="12"/>
                                        </p:tgtEl>
                                        <p:attrNameLst>
                                          <p:attrName>style.visibility</p:attrName>
                                        </p:attrNameLst>
                                      </p:cBhvr>
                                      <p:to>
                                        <p:strVal val="visible"/>
                                      </p:to>
                                    </p:set>
                                    <p:anim calcmode="lin" valueType="num">
                                      <p:cBhvr>
                                        <p:cTn id="105" dur="300" fill="hold"/>
                                        <p:tgtEl>
                                          <p:spTgt spid="12"/>
                                        </p:tgtEl>
                                        <p:attrNameLst>
                                          <p:attrName>ppt_w</p:attrName>
                                        </p:attrNameLst>
                                      </p:cBhvr>
                                      <p:tavLst>
                                        <p:tav tm="0">
                                          <p:val>
                                            <p:fltVal val="0"/>
                                          </p:val>
                                        </p:tav>
                                        <p:tav tm="100000">
                                          <p:val>
                                            <p:strVal val="#ppt_w"/>
                                          </p:val>
                                        </p:tav>
                                      </p:tavLst>
                                    </p:anim>
                                    <p:anim calcmode="lin" valueType="num">
                                      <p:cBhvr>
                                        <p:cTn id="106" dur="300" fill="hold"/>
                                        <p:tgtEl>
                                          <p:spTgt spid="12"/>
                                        </p:tgtEl>
                                        <p:attrNameLst>
                                          <p:attrName>ppt_h</p:attrName>
                                        </p:attrNameLst>
                                      </p:cBhvr>
                                      <p:tavLst>
                                        <p:tav tm="0">
                                          <p:val>
                                            <p:fltVal val="0"/>
                                          </p:val>
                                        </p:tav>
                                        <p:tav tm="100000">
                                          <p:val>
                                            <p:strVal val="#ppt_h"/>
                                          </p:val>
                                        </p:tav>
                                      </p:tavLst>
                                    </p:anim>
                                    <p:anim calcmode="lin" valueType="num">
                                      <p:cBhvr>
                                        <p:cTn id="107" dur="300" fill="hold"/>
                                        <p:tgtEl>
                                          <p:spTgt spid="12"/>
                                        </p:tgtEl>
                                        <p:attrNameLst>
                                          <p:attrName>ppt_x</p:attrName>
                                        </p:attrNameLst>
                                      </p:cBhvr>
                                      <p:tavLst>
                                        <p:tav tm="0">
                                          <p:val>
                                            <p:fltVal val="0.5"/>
                                          </p:val>
                                        </p:tav>
                                        <p:tav tm="100000">
                                          <p:val>
                                            <p:strVal val="#ppt_x"/>
                                          </p:val>
                                        </p:tav>
                                      </p:tavLst>
                                    </p:anim>
                                    <p:anim calcmode="lin" valueType="num">
                                      <p:cBhvr>
                                        <p:cTn id="108" dur="300" fill="hold"/>
                                        <p:tgtEl>
                                          <p:spTgt spid="12"/>
                                        </p:tgtEl>
                                        <p:attrNameLst>
                                          <p:attrName>ppt_y</p:attrName>
                                        </p:attrNameLst>
                                      </p:cBhvr>
                                      <p:tavLst>
                                        <p:tav tm="0">
                                          <p:val>
                                            <p:fltVal val="0.5"/>
                                          </p:val>
                                        </p:tav>
                                        <p:tav tm="100000">
                                          <p:val>
                                            <p:strVal val="#ppt_y"/>
                                          </p:val>
                                        </p:tav>
                                      </p:tavLst>
                                    </p:anim>
                                  </p:childTnLst>
                                </p:cTn>
                              </p:par>
                              <p:par>
                                <p:cTn id="109" presetID="26" presetClass="emph" presetSubtype="0" fill="hold" grpId="1" nodeType="withEffect">
                                  <p:stCondLst>
                                    <p:cond delay="1200"/>
                                  </p:stCondLst>
                                  <p:childTnLst>
                                    <p:animEffect transition="out" filter="fade">
                                      <p:cBhvr>
                                        <p:cTn id="110" dur="300" tmFilter="0, 0; .2, .5; .8, .5; 1, 0"/>
                                        <p:tgtEl>
                                          <p:spTgt spid="12"/>
                                        </p:tgtEl>
                                      </p:cBhvr>
                                    </p:animEffect>
                                    <p:animScale>
                                      <p:cBhvr>
                                        <p:cTn id="111" dur="150" autoRev="1" fill="hold"/>
                                        <p:tgtEl>
                                          <p:spTgt spid="12"/>
                                        </p:tgtEl>
                                      </p:cBhvr>
                                      <p:by x="105000" y="105000"/>
                                    </p:animScale>
                                  </p:childTnLst>
                                </p:cTn>
                              </p:par>
                              <p:par>
                                <p:cTn id="112" presetID="23" presetClass="entr" presetSubtype="528" fill="hold" grpId="0" nodeType="withEffect">
                                  <p:stCondLst>
                                    <p:cond delay="1000"/>
                                  </p:stCondLst>
                                  <p:childTnLst>
                                    <p:set>
                                      <p:cBhvr>
                                        <p:cTn id="113" dur="1" fill="hold">
                                          <p:stCondLst>
                                            <p:cond delay="0"/>
                                          </p:stCondLst>
                                        </p:cTn>
                                        <p:tgtEl>
                                          <p:spTgt spid="10"/>
                                        </p:tgtEl>
                                        <p:attrNameLst>
                                          <p:attrName>style.visibility</p:attrName>
                                        </p:attrNameLst>
                                      </p:cBhvr>
                                      <p:to>
                                        <p:strVal val="visible"/>
                                      </p:to>
                                    </p:set>
                                    <p:anim calcmode="lin" valueType="num">
                                      <p:cBhvr>
                                        <p:cTn id="114" dur="300" fill="hold"/>
                                        <p:tgtEl>
                                          <p:spTgt spid="10"/>
                                        </p:tgtEl>
                                        <p:attrNameLst>
                                          <p:attrName>ppt_w</p:attrName>
                                        </p:attrNameLst>
                                      </p:cBhvr>
                                      <p:tavLst>
                                        <p:tav tm="0">
                                          <p:val>
                                            <p:fltVal val="0"/>
                                          </p:val>
                                        </p:tav>
                                        <p:tav tm="100000">
                                          <p:val>
                                            <p:strVal val="#ppt_w"/>
                                          </p:val>
                                        </p:tav>
                                      </p:tavLst>
                                    </p:anim>
                                    <p:anim calcmode="lin" valueType="num">
                                      <p:cBhvr>
                                        <p:cTn id="115" dur="300" fill="hold"/>
                                        <p:tgtEl>
                                          <p:spTgt spid="10"/>
                                        </p:tgtEl>
                                        <p:attrNameLst>
                                          <p:attrName>ppt_h</p:attrName>
                                        </p:attrNameLst>
                                      </p:cBhvr>
                                      <p:tavLst>
                                        <p:tav tm="0">
                                          <p:val>
                                            <p:fltVal val="0"/>
                                          </p:val>
                                        </p:tav>
                                        <p:tav tm="100000">
                                          <p:val>
                                            <p:strVal val="#ppt_h"/>
                                          </p:val>
                                        </p:tav>
                                      </p:tavLst>
                                    </p:anim>
                                    <p:anim calcmode="lin" valueType="num">
                                      <p:cBhvr>
                                        <p:cTn id="116" dur="300" fill="hold"/>
                                        <p:tgtEl>
                                          <p:spTgt spid="10"/>
                                        </p:tgtEl>
                                        <p:attrNameLst>
                                          <p:attrName>ppt_x</p:attrName>
                                        </p:attrNameLst>
                                      </p:cBhvr>
                                      <p:tavLst>
                                        <p:tav tm="0">
                                          <p:val>
                                            <p:fltVal val="0.5"/>
                                          </p:val>
                                        </p:tav>
                                        <p:tav tm="100000">
                                          <p:val>
                                            <p:strVal val="#ppt_x"/>
                                          </p:val>
                                        </p:tav>
                                      </p:tavLst>
                                    </p:anim>
                                    <p:anim calcmode="lin" valueType="num">
                                      <p:cBhvr>
                                        <p:cTn id="117" dur="300" fill="hold"/>
                                        <p:tgtEl>
                                          <p:spTgt spid="10"/>
                                        </p:tgtEl>
                                        <p:attrNameLst>
                                          <p:attrName>ppt_y</p:attrName>
                                        </p:attrNameLst>
                                      </p:cBhvr>
                                      <p:tavLst>
                                        <p:tav tm="0">
                                          <p:val>
                                            <p:fltVal val="0.5"/>
                                          </p:val>
                                        </p:tav>
                                        <p:tav tm="100000">
                                          <p:val>
                                            <p:strVal val="#ppt_y"/>
                                          </p:val>
                                        </p:tav>
                                      </p:tavLst>
                                    </p:anim>
                                  </p:childTnLst>
                                </p:cTn>
                              </p:par>
                              <p:par>
                                <p:cTn id="118" presetID="26" presetClass="emph" presetSubtype="0" fill="hold" grpId="1" nodeType="withEffect">
                                  <p:stCondLst>
                                    <p:cond delay="1300"/>
                                  </p:stCondLst>
                                  <p:childTnLst>
                                    <p:animEffect transition="out" filter="fade">
                                      <p:cBhvr>
                                        <p:cTn id="119" dur="300" tmFilter="0, 0; .2, .5; .8, .5; 1, 0"/>
                                        <p:tgtEl>
                                          <p:spTgt spid="10"/>
                                        </p:tgtEl>
                                      </p:cBhvr>
                                    </p:animEffect>
                                    <p:animScale>
                                      <p:cBhvr>
                                        <p:cTn id="120" dur="150" autoRev="1" fill="hold"/>
                                        <p:tgtEl>
                                          <p:spTgt spid="10"/>
                                        </p:tgtEl>
                                      </p:cBhvr>
                                      <p:by x="105000" y="105000"/>
                                    </p:animScale>
                                  </p:childTnLst>
                                </p:cTn>
                              </p:par>
                              <p:par>
                                <p:cTn id="121" presetID="10" presetClass="entr" presetSubtype="0" fill="hold" grpId="0" nodeType="withEffect">
                                  <p:stCondLst>
                                    <p:cond delay="1000"/>
                                  </p:stCondLst>
                                  <p:iterate type="lt">
                                    <p:tmPct val="10000"/>
                                  </p:iterate>
                                  <p:childTnLst>
                                    <p:set>
                                      <p:cBhvr>
                                        <p:cTn id="122" dur="1" fill="hold">
                                          <p:stCondLst>
                                            <p:cond delay="0"/>
                                          </p:stCondLst>
                                        </p:cTn>
                                        <p:tgtEl>
                                          <p:spTgt spid="15"/>
                                        </p:tgtEl>
                                        <p:attrNameLst>
                                          <p:attrName>style.visibility</p:attrName>
                                        </p:attrNameLst>
                                      </p:cBhvr>
                                      <p:to>
                                        <p:strVal val="visible"/>
                                      </p:to>
                                    </p:set>
                                    <p:animEffect transition="in" filter="fade">
                                      <p:cBhvr>
                                        <p:cTn id="123" dur="100"/>
                                        <p:tgtEl>
                                          <p:spTgt spid="15"/>
                                        </p:tgtEl>
                                      </p:cBhvr>
                                    </p:animEffect>
                                  </p:childTnLst>
                                </p:cTn>
                              </p:par>
                              <p:par>
                                <p:cTn id="124" presetID="10" presetClass="entr" presetSubtype="0" fill="hold" grpId="0" nodeType="withEffect">
                                  <p:stCondLst>
                                    <p:cond delay="1000"/>
                                  </p:stCondLst>
                                  <p:iterate type="lt">
                                    <p:tmPct val="10000"/>
                                  </p:iterate>
                                  <p:childTnLst>
                                    <p:set>
                                      <p:cBhvr>
                                        <p:cTn id="125" dur="1" fill="hold">
                                          <p:stCondLst>
                                            <p:cond delay="0"/>
                                          </p:stCondLst>
                                        </p:cTn>
                                        <p:tgtEl>
                                          <p:spTgt spid="16"/>
                                        </p:tgtEl>
                                        <p:attrNameLst>
                                          <p:attrName>style.visibility</p:attrName>
                                        </p:attrNameLst>
                                      </p:cBhvr>
                                      <p:to>
                                        <p:strVal val="visible"/>
                                      </p:to>
                                    </p:set>
                                    <p:animEffect transition="in" filter="fade">
                                      <p:cBhvr>
                                        <p:cTn id="126" dur="1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3" grpId="1" animBg="1"/>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5" grpId="0"/>
      <p:bldP spid="1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Freeform 4"/>
          <p:cNvSpPr/>
          <p:nvPr/>
        </p:nvSpPr>
        <p:spPr bwMode="blackWhite">
          <a:xfrm>
            <a:off x="1126654" y="1928199"/>
            <a:ext cx="8296072" cy="1511913"/>
          </a:xfrm>
          <a:custGeom>
            <a:avLst/>
            <a:gdLst>
              <a:gd name="T0" fmla="*/ 0 w 3559"/>
              <a:gd name="T1" fmla="*/ 496 h 896"/>
              <a:gd name="T2" fmla="*/ 2943 w 3559"/>
              <a:gd name="T3" fmla="*/ 496 h 896"/>
              <a:gd name="T4" fmla="*/ 2663 w 3559"/>
              <a:gd name="T5" fmla="*/ 0 h 896"/>
              <a:gd name="T6" fmla="*/ 3063 w 3559"/>
              <a:gd name="T7" fmla="*/ 0 h 896"/>
              <a:gd name="T8" fmla="*/ 3558 w 3559"/>
              <a:gd name="T9" fmla="*/ 895 h 896"/>
              <a:gd name="T10" fmla="*/ 0 w 3559"/>
              <a:gd name="T11" fmla="*/ 895 h 896"/>
            </a:gdLst>
            <a:ahLst/>
            <a:cxnLst>
              <a:cxn ang="0">
                <a:pos x="T0" y="T1"/>
              </a:cxn>
              <a:cxn ang="0">
                <a:pos x="T2" y="T3"/>
              </a:cxn>
              <a:cxn ang="0">
                <a:pos x="T4" y="T5"/>
              </a:cxn>
              <a:cxn ang="0">
                <a:pos x="T6" y="T7"/>
              </a:cxn>
              <a:cxn ang="0">
                <a:pos x="T8" y="T9"/>
              </a:cxn>
              <a:cxn ang="0">
                <a:pos x="T10" y="T11"/>
              </a:cxn>
            </a:cxnLst>
            <a:rect l="0" t="0" r="r" b="b"/>
            <a:pathLst>
              <a:path w="3559" h="896">
                <a:moveTo>
                  <a:pt x="0" y="496"/>
                </a:moveTo>
                <a:lnTo>
                  <a:pt x="2943" y="496"/>
                </a:lnTo>
                <a:lnTo>
                  <a:pt x="2663" y="0"/>
                </a:lnTo>
                <a:lnTo>
                  <a:pt x="3063" y="0"/>
                </a:lnTo>
                <a:lnTo>
                  <a:pt x="3558" y="895"/>
                </a:lnTo>
                <a:lnTo>
                  <a:pt x="0" y="895"/>
                </a:lnTo>
              </a:path>
            </a:pathLst>
          </a:custGeom>
          <a:solidFill>
            <a:srgbClr val="FF6D55"/>
          </a:solidFill>
          <a:ln w="12700" cap="flat" cmpd="sng" algn="ctr">
            <a:no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4" name="Freeform 5"/>
          <p:cNvSpPr/>
          <p:nvPr/>
        </p:nvSpPr>
        <p:spPr bwMode="blackWhite">
          <a:xfrm>
            <a:off x="1126654" y="4437367"/>
            <a:ext cx="8296072" cy="1511913"/>
          </a:xfrm>
          <a:custGeom>
            <a:avLst/>
            <a:gdLst>
              <a:gd name="T0" fmla="*/ 0 w 3559"/>
              <a:gd name="T1" fmla="*/ 399 h 896"/>
              <a:gd name="T2" fmla="*/ 2943 w 3559"/>
              <a:gd name="T3" fmla="*/ 399 h 896"/>
              <a:gd name="T4" fmla="*/ 2687 w 3559"/>
              <a:gd name="T5" fmla="*/ 895 h 896"/>
              <a:gd name="T6" fmla="*/ 3087 w 3559"/>
              <a:gd name="T7" fmla="*/ 895 h 896"/>
              <a:gd name="T8" fmla="*/ 3558 w 3559"/>
              <a:gd name="T9" fmla="*/ 0 h 896"/>
              <a:gd name="T10" fmla="*/ 0 w 3559"/>
              <a:gd name="T11" fmla="*/ 0 h 896"/>
            </a:gdLst>
            <a:ahLst/>
            <a:cxnLst>
              <a:cxn ang="0">
                <a:pos x="T0" y="T1"/>
              </a:cxn>
              <a:cxn ang="0">
                <a:pos x="T2" y="T3"/>
              </a:cxn>
              <a:cxn ang="0">
                <a:pos x="T4" y="T5"/>
              </a:cxn>
              <a:cxn ang="0">
                <a:pos x="T6" y="T7"/>
              </a:cxn>
              <a:cxn ang="0">
                <a:pos x="T8" y="T9"/>
              </a:cxn>
              <a:cxn ang="0">
                <a:pos x="T10" y="T11"/>
              </a:cxn>
            </a:cxnLst>
            <a:rect l="0" t="0" r="r" b="b"/>
            <a:pathLst>
              <a:path w="3559" h="896">
                <a:moveTo>
                  <a:pt x="0" y="399"/>
                </a:moveTo>
                <a:lnTo>
                  <a:pt x="2943" y="399"/>
                </a:lnTo>
                <a:lnTo>
                  <a:pt x="2687" y="895"/>
                </a:lnTo>
                <a:lnTo>
                  <a:pt x="3087" y="895"/>
                </a:lnTo>
                <a:lnTo>
                  <a:pt x="3558" y="0"/>
                </a:lnTo>
                <a:lnTo>
                  <a:pt x="0" y="0"/>
                </a:lnTo>
              </a:path>
            </a:pathLst>
          </a:custGeom>
          <a:solidFill>
            <a:srgbClr val="FF8975"/>
          </a:solidFill>
          <a:ln w="12700" cap="flat" cmpd="sng" algn="ctr">
            <a:no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5" name="Freeform 6"/>
          <p:cNvSpPr/>
          <p:nvPr/>
        </p:nvSpPr>
        <p:spPr bwMode="blackWhite">
          <a:xfrm>
            <a:off x="1126654" y="1928199"/>
            <a:ext cx="9937104" cy="4021081"/>
          </a:xfrm>
          <a:custGeom>
            <a:avLst/>
            <a:gdLst>
              <a:gd name="T0" fmla="*/ 0 w 4263"/>
              <a:gd name="T1" fmla="*/ 991 h 2383"/>
              <a:gd name="T2" fmla="*/ 3750 w 4263"/>
              <a:gd name="T3" fmla="*/ 991 h 2383"/>
              <a:gd name="T4" fmla="*/ 3207 w 4263"/>
              <a:gd name="T5" fmla="*/ 0 h 2383"/>
              <a:gd name="T6" fmla="*/ 3630 w 4263"/>
              <a:gd name="T7" fmla="*/ 0 h 2383"/>
              <a:gd name="T8" fmla="*/ 4262 w 4263"/>
              <a:gd name="T9" fmla="*/ 1207 h 2383"/>
              <a:gd name="T10" fmla="*/ 3630 w 4263"/>
              <a:gd name="T11" fmla="*/ 2382 h 2383"/>
              <a:gd name="T12" fmla="*/ 3254 w 4263"/>
              <a:gd name="T13" fmla="*/ 2382 h 2383"/>
              <a:gd name="T14" fmla="*/ 3774 w 4263"/>
              <a:gd name="T15" fmla="*/ 1391 h 2383"/>
              <a:gd name="T16" fmla="*/ 0 w 4263"/>
              <a:gd name="T17" fmla="*/ 1391 h 2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3" h="2383">
                <a:moveTo>
                  <a:pt x="0" y="991"/>
                </a:moveTo>
                <a:lnTo>
                  <a:pt x="3750" y="991"/>
                </a:lnTo>
                <a:lnTo>
                  <a:pt x="3207" y="0"/>
                </a:lnTo>
                <a:lnTo>
                  <a:pt x="3630" y="0"/>
                </a:lnTo>
                <a:lnTo>
                  <a:pt x="4262" y="1207"/>
                </a:lnTo>
                <a:lnTo>
                  <a:pt x="3630" y="2382"/>
                </a:lnTo>
                <a:lnTo>
                  <a:pt x="3254" y="2382"/>
                </a:lnTo>
                <a:lnTo>
                  <a:pt x="3774" y="1391"/>
                </a:lnTo>
                <a:lnTo>
                  <a:pt x="0" y="1391"/>
                </a:lnTo>
              </a:path>
            </a:pathLst>
          </a:custGeom>
          <a:solidFill>
            <a:srgbClr val="ED4545"/>
          </a:solidFill>
          <a:ln w="12700" cap="flat" cmpd="sng" algn="ctr">
            <a:no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F9F9F9"/>
              </a:solidFill>
              <a:effectLst/>
              <a:uLnTx/>
              <a:uFillTx/>
              <a:latin typeface="微软雅黑" panose="020B0503020204020204" pitchFamily="34" charset="-122"/>
              <a:ea typeface="微软雅黑" panose="020B0503020204020204" pitchFamily="34" charset="-122"/>
              <a:cs typeface="+mn-cs"/>
            </a:endParaRPr>
          </a:p>
        </p:txBody>
      </p:sp>
      <p:sp>
        <p:nvSpPr>
          <p:cNvPr id="6" name="TextBox 53"/>
          <p:cNvSpPr txBox="1">
            <a:spLocks noChangeArrowheads="1"/>
          </p:cNvSpPr>
          <p:nvPr/>
        </p:nvSpPr>
        <p:spPr bwMode="auto">
          <a:xfrm>
            <a:off x="1790449" y="3768526"/>
            <a:ext cx="5744917" cy="340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ctr" anchorCtr="0" compatLnSpc="1">
            <a:spAutoFit/>
          </a:bodyPr>
          <a:lstStyle/>
          <a:p>
            <a:pPr lvl="0" defTabSz="932815">
              <a:defRPr/>
            </a:pPr>
            <a:r>
              <a:rPr lang="zh-CN" altLang="en-US" sz="1600" b="1" kern="0">
                <a:solidFill>
                  <a:schemeClr val="bg1"/>
                </a:solidFill>
                <a:latin typeface="微软雅黑" panose="020B0503020204020204" pitchFamily="34" charset="-122"/>
                <a:ea typeface="微软雅黑" panose="020B0503020204020204" pitchFamily="34" charset="-122"/>
                <a:cs typeface="宋体" panose="02010600030101010101" pitchFamily="2" charset="-122"/>
              </a:rPr>
              <a:t>单击此处添加标题    </a:t>
            </a:r>
            <a:r>
              <a:rPr lang="zh-CN" altLang="en-US" sz="1600" kern="0">
                <a:solidFill>
                  <a:schemeClr val="bg1"/>
                </a:solidFill>
                <a:latin typeface="微软雅黑" panose="020B0503020204020204" pitchFamily="34" charset="-122"/>
                <a:ea typeface="微软雅黑" panose="020B0503020204020204" pitchFamily="34" charset="-122"/>
                <a:cs typeface="宋体" panose="02010600030101010101" pitchFamily="2" charset="-122"/>
              </a:rPr>
              <a:t>点击添加文本点击添加文本点击添加文本</a:t>
            </a:r>
            <a:endParaRPr lang="zh-CN" altLang="en-US" sz="1600" kern="0">
              <a:solidFill>
                <a:schemeClr val="bg1"/>
              </a:solidFill>
              <a:latin typeface="Arial" panose="020B0604020202020204" pitchFamily="34" charset="0"/>
              <a:cs typeface="宋体" panose="02010600030101010101" pitchFamily="2" charset="-122"/>
            </a:endParaRPr>
          </a:p>
        </p:txBody>
      </p:sp>
      <p:sp>
        <p:nvSpPr>
          <p:cNvPr id="7" name="TextBox 53"/>
          <p:cNvSpPr txBox="1">
            <a:spLocks noChangeArrowheads="1"/>
          </p:cNvSpPr>
          <p:nvPr/>
        </p:nvSpPr>
        <p:spPr bwMode="auto">
          <a:xfrm>
            <a:off x="1790449" y="2967627"/>
            <a:ext cx="6104957" cy="340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ctr" anchorCtr="0" compatLnSpc="1">
            <a:spAutoFit/>
          </a:bodyPr>
          <a:lstStyle/>
          <a:p>
            <a:pPr lvl="0" defTabSz="932815">
              <a:defRPr/>
            </a:pPr>
            <a:r>
              <a:rPr lang="zh-CN" altLang="en-US" sz="1600" b="1" kern="0">
                <a:solidFill>
                  <a:schemeClr val="bg1"/>
                </a:solidFill>
                <a:latin typeface="微软雅黑" panose="020B0503020204020204" pitchFamily="34" charset="-122"/>
                <a:ea typeface="微软雅黑" panose="020B0503020204020204" pitchFamily="34" charset="-122"/>
                <a:cs typeface="宋体" panose="02010600030101010101" pitchFamily="2" charset="-122"/>
              </a:rPr>
              <a:t>单击此处添加标题    </a:t>
            </a:r>
            <a:r>
              <a:rPr lang="zh-CN" altLang="en-US" sz="1600" kern="0">
                <a:solidFill>
                  <a:schemeClr val="bg1"/>
                </a:solidFill>
                <a:latin typeface="微软雅黑" panose="020B0503020204020204" pitchFamily="34" charset="-122"/>
                <a:ea typeface="微软雅黑" panose="020B0503020204020204" pitchFamily="34" charset="-122"/>
                <a:cs typeface="宋体" panose="02010600030101010101" pitchFamily="2" charset="-122"/>
              </a:rPr>
              <a:t>点击添加文本点击添加文本点击添加文本</a:t>
            </a:r>
            <a:endParaRPr lang="zh-CN" altLang="en-US" sz="1600" kern="0">
              <a:solidFill>
                <a:schemeClr val="bg1"/>
              </a:solidFill>
              <a:latin typeface="Arial" panose="020B0604020202020204" pitchFamily="34" charset="0"/>
              <a:cs typeface="宋体" panose="02010600030101010101" pitchFamily="2" charset="-122"/>
            </a:endParaRPr>
          </a:p>
        </p:txBody>
      </p:sp>
      <p:sp>
        <p:nvSpPr>
          <p:cNvPr id="8" name="TextBox 53"/>
          <p:cNvSpPr txBox="1">
            <a:spLocks noChangeArrowheads="1"/>
          </p:cNvSpPr>
          <p:nvPr/>
        </p:nvSpPr>
        <p:spPr bwMode="auto">
          <a:xfrm>
            <a:off x="1790449" y="4618851"/>
            <a:ext cx="6104957" cy="340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ctr" anchorCtr="0" compatLnSpc="1">
            <a:spAutoFit/>
          </a:bodyPr>
          <a:lstStyle/>
          <a:p>
            <a:pPr lvl="0" defTabSz="932815">
              <a:defRPr/>
            </a:pPr>
            <a:r>
              <a:rPr lang="zh-CN" altLang="en-US" sz="1600" b="1" kern="0">
                <a:solidFill>
                  <a:schemeClr val="bg1"/>
                </a:solidFill>
                <a:latin typeface="微软雅黑" panose="020B0503020204020204" pitchFamily="34" charset="-122"/>
                <a:ea typeface="微软雅黑" panose="020B0503020204020204" pitchFamily="34" charset="-122"/>
                <a:cs typeface="宋体" panose="02010600030101010101" pitchFamily="2" charset="-122"/>
              </a:rPr>
              <a:t>单击此处添加标题    </a:t>
            </a:r>
            <a:r>
              <a:rPr lang="zh-CN" altLang="en-US" sz="1600" kern="0">
                <a:solidFill>
                  <a:schemeClr val="bg1"/>
                </a:solidFill>
                <a:latin typeface="微软雅黑" panose="020B0503020204020204" pitchFamily="34" charset="-122"/>
                <a:ea typeface="微软雅黑" panose="020B0503020204020204" pitchFamily="34" charset="-122"/>
                <a:cs typeface="宋体" panose="02010600030101010101" pitchFamily="2" charset="-122"/>
              </a:rPr>
              <a:t>点击添加文本点击添加文本点击添加文本</a:t>
            </a:r>
            <a:endParaRPr lang="zh-CN" altLang="en-US" sz="1600" kern="0">
              <a:solidFill>
                <a:schemeClr val="bg1"/>
              </a:solidFill>
              <a:latin typeface="Arial" panose="020B0604020202020204" pitchFamily="34" charset="0"/>
              <a:cs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decel="10000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0-#ppt_w/2"/>
                                          </p:val>
                                        </p:tav>
                                        <p:tav tm="100000">
                                          <p:val>
                                            <p:strVal val="#ppt_x"/>
                                          </p:val>
                                        </p:tav>
                                      </p:tavLst>
                                    </p:anim>
                                    <p:anim calcmode="lin" valueType="num">
                                      <p:cBhvr additive="base">
                                        <p:cTn id="17" dur="500" fill="hold"/>
                                        <p:tgtEl>
                                          <p:spTgt spid="3"/>
                                        </p:tgtEl>
                                        <p:attrNameLst>
                                          <p:attrName>ppt_y</p:attrName>
                                        </p:attrNameLst>
                                      </p:cBhvr>
                                      <p:tavLst>
                                        <p:tav tm="0">
                                          <p:val>
                                            <p:strVal val="#ppt_y"/>
                                          </p:val>
                                        </p:tav>
                                        <p:tav tm="100000">
                                          <p:val>
                                            <p:strVal val="#ppt_y"/>
                                          </p:val>
                                        </p:tav>
                                      </p:tavLst>
                                    </p:anim>
                                  </p:childTnLst>
                                </p:cTn>
                              </p:par>
                            </p:childTnLst>
                          </p:cTn>
                        </p:par>
                        <p:par>
                          <p:cTn id="18" fill="hold">
                            <p:stCondLst>
                              <p:cond delay="500"/>
                            </p:stCondLst>
                            <p:childTnLst>
                              <p:par>
                                <p:cTn id="19" presetID="2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2" presetClass="entr" presetSubtype="8" decel="10000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500" fill="hold"/>
                                        <p:tgtEl>
                                          <p:spTgt spid="4"/>
                                        </p:tgtEl>
                                        <p:attrNameLst>
                                          <p:attrName>ppt_x</p:attrName>
                                        </p:attrNameLst>
                                      </p:cBhvr>
                                      <p:tavLst>
                                        <p:tav tm="0">
                                          <p:val>
                                            <p:strVal val="0-#ppt_w/2"/>
                                          </p:val>
                                        </p:tav>
                                        <p:tav tm="100000">
                                          <p:val>
                                            <p:strVal val="#ppt_x"/>
                                          </p:val>
                                        </p:tav>
                                      </p:tavLst>
                                    </p:anim>
                                    <p:anim calcmode="lin" valueType="num">
                                      <p:cBhvr additive="base">
                                        <p:cTn id="27" dur="500" fill="hold"/>
                                        <p:tgtEl>
                                          <p:spTgt spid="4"/>
                                        </p:tgtEl>
                                        <p:attrNameLst>
                                          <p:attrName>ppt_y</p:attrName>
                                        </p:attrNameLst>
                                      </p:cBhvr>
                                      <p:tavLst>
                                        <p:tav tm="0">
                                          <p:val>
                                            <p:strVal val="#ppt_y"/>
                                          </p:val>
                                        </p:tav>
                                        <p:tav tm="100000">
                                          <p:val>
                                            <p:strVal val="#ppt_y"/>
                                          </p:val>
                                        </p:tav>
                                      </p:tavLst>
                                    </p:anim>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entr" presetSubtype="8" decel="100000" fill="hold" grpId="0" nodeType="click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additive="base">
                                        <p:cTn id="36" dur="500" fill="hold"/>
                                        <p:tgtEl>
                                          <p:spTgt spid="5"/>
                                        </p:tgtEl>
                                        <p:attrNameLst>
                                          <p:attrName>ppt_x</p:attrName>
                                        </p:attrNameLst>
                                      </p:cBhvr>
                                      <p:tavLst>
                                        <p:tav tm="0">
                                          <p:val>
                                            <p:strVal val="0-#ppt_w/2"/>
                                          </p:val>
                                        </p:tav>
                                        <p:tav tm="100000">
                                          <p:val>
                                            <p:strVal val="#ppt_x"/>
                                          </p:val>
                                        </p:tav>
                                      </p:tavLst>
                                    </p:anim>
                                    <p:anim calcmode="lin" valueType="num">
                                      <p:cBhvr additive="base">
                                        <p:cTn id="37" dur="500" fill="hold"/>
                                        <p:tgtEl>
                                          <p:spTgt spid="5"/>
                                        </p:tgtEl>
                                        <p:attrNameLst>
                                          <p:attrName>ppt_y</p:attrName>
                                        </p:attrNameLst>
                                      </p:cBhvr>
                                      <p:tavLst>
                                        <p:tav tm="0">
                                          <p:val>
                                            <p:strVal val="#ppt_y"/>
                                          </p:val>
                                        </p:tav>
                                        <p:tav tm="100000">
                                          <p:val>
                                            <p:strVal val="#ppt_y"/>
                                          </p:val>
                                        </p:tav>
                                      </p:tavLst>
                                    </p:anim>
                                  </p:childTnLst>
                                </p:cTn>
                              </p:par>
                            </p:childTnLst>
                          </p:cTn>
                        </p:par>
                        <p:par>
                          <p:cTn id="38" fill="hold">
                            <p:stCondLst>
                              <p:cond delay="500"/>
                            </p:stCondLst>
                            <p:childTnLst>
                              <p:par>
                                <p:cTn id="39" presetID="22" presetClass="entr" presetSubtype="8"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ipe(left)">
                                      <p:cBhvr>
                                        <p:cTn id="4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p:bldP spid="7" grpId="0"/>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圆角矩形 45"/>
          <p:cNvSpPr>
            <a:spLocks noChangeArrowheads="1"/>
          </p:cNvSpPr>
          <p:nvPr/>
        </p:nvSpPr>
        <p:spPr bwMode="auto">
          <a:xfrm>
            <a:off x="2491904" y="2128043"/>
            <a:ext cx="1296987" cy="719137"/>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8</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4" name="圆角矩形 46"/>
          <p:cNvSpPr>
            <a:spLocks noChangeArrowheads="1"/>
          </p:cNvSpPr>
          <p:nvPr/>
        </p:nvSpPr>
        <p:spPr bwMode="auto">
          <a:xfrm>
            <a:off x="4004791" y="2274093"/>
            <a:ext cx="1295400" cy="719137"/>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2</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5" name="圆角矩形 40"/>
          <p:cNvSpPr>
            <a:spLocks noChangeArrowheads="1"/>
          </p:cNvSpPr>
          <p:nvPr/>
        </p:nvSpPr>
        <p:spPr bwMode="auto">
          <a:xfrm>
            <a:off x="4223866" y="3210718"/>
            <a:ext cx="1296988" cy="719137"/>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3</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6" name="圆角矩形 41"/>
          <p:cNvSpPr>
            <a:spLocks noChangeArrowheads="1"/>
          </p:cNvSpPr>
          <p:nvPr/>
        </p:nvSpPr>
        <p:spPr bwMode="auto">
          <a:xfrm>
            <a:off x="3788891" y="4185443"/>
            <a:ext cx="1295400" cy="720725"/>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4</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7" name="圆角矩形 42"/>
          <p:cNvSpPr>
            <a:spLocks noChangeArrowheads="1"/>
          </p:cNvSpPr>
          <p:nvPr/>
        </p:nvSpPr>
        <p:spPr bwMode="auto">
          <a:xfrm>
            <a:off x="2872904" y="4722018"/>
            <a:ext cx="1296987" cy="720725"/>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5</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8" name="圆角矩形 43"/>
          <p:cNvSpPr>
            <a:spLocks noChangeArrowheads="1"/>
          </p:cNvSpPr>
          <p:nvPr/>
        </p:nvSpPr>
        <p:spPr bwMode="auto">
          <a:xfrm>
            <a:off x="2060104" y="3936205"/>
            <a:ext cx="1296987" cy="719138"/>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6</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9" name="圆角矩形 44"/>
          <p:cNvSpPr>
            <a:spLocks noChangeArrowheads="1"/>
          </p:cNvSpPr>
          <p:nvPr/>
        </p:nvSpPr>
        <p:spPr bwMode="auto">
          <a:xfrm>
            <a:off x="1772296" y="2993230"/>
            <a:ext cx="1296987" cy="720725"/>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7</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10" name="圆角矩形 9"/>
          <p:cNvSpPr/>
          <p:nvPr/>
        </p:nvSpPr>
        <p:spPr>
          <a:xfrm>
            <a:off x="2925291" y="3210718"/>
            <a:ext cx="1295400" cy="719137"/>
          </a:xfrm>
          <a:prstGeom prst="roundRect">
            <a:avLst/>
          </a:prstGeom>
          <a:solidFill>
            <a:srgbClr val="ED454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1</a:t>
            </a:r>
            <a:endParaRPr kumimoji="0" lang="zh-CN" altLang="en-US" sz="12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1" name="等腰三角形 10"/>
          <p:cNvSpPr/>
          <p:nvPr/>
        </p:nvSpPr>
        <p:spPr>
          <a:xfrm rot="5400000">
            <a:off x="5796310" y="3580605"/>
            <a:ext cx="473075" cy="409575"/>
          </a:xfrm>
          <a:prstGeom prst="triangle">
            <a:avLst/>
          </a:prstGeom>
          <a:solidFill>
            <a:srgbClr val="ED4545"/>
          </a:solidFill>
          <a:ln w="25400" cap="flat" cmpd="sng" algn="ctr">
            <a:noFill/>
            <a:prstDash val="solid"/>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12" name="圆角矩形 11"/>
          <p:cNvSpPr/>
          <p:nvPr/>
        </p:nvSpPr>
        <p:spPr>
          <a:xfrm>
            <a:off x="7602860" y="1837531"/>
            <a:ext cx="1295400" cy="720725"/>
          </a:xfrm>
          <a:prstGeom prst="roundRect">
            <a:avLst/>
          </a:prstGeom>
          <a:solidFill>
            <a:srgbClr val="ED454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1</a:t>
            </a:r>
            <a:endParaRPr kumimoji="0" lang="zh-CN" altLang="en-US" sz="1200" b="1"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sp>
        <p:nvSpPr>
          <p:cNvPr id="13" name="圆角矩形 3"/>
          <p:cNvSpPr>
            <a:spLocks noChangeArrowheads="1"/>
          </p:cNvSpPr>
          <p:nvPr/>
        </p:nvSpPr>
        <p:spPr bwMode="auto">
          <a:xfrm>
            <a:off x="6882135" y="2896923"/>
            <a:ext cx="1295400" cy="720725"/>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2</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14" name="圆角矩形 4"/>
          <p:cNvSpPr>
            <a:spLocks noChangeArrowheads="1"/>
          </p:cNvSpPr>
          <p:nvPr/>
        </p:nvSpPr>
        <p:spPr bwMode="auto">
          <a:xfrm>
            <a:off x="8321997" y="2896923"/>
            <a:ext cx="1296988" cy="720725"/>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3</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15" name="圆角矩形 7"/>
          <p:cNvSpPr>
            <a:spLocks noChangeArrowheads="1"/>
          </p:cNvSpPr>
          <p:nvPr/>
        </p:nvSpPr>
        <p:spPr bwMode="auto">
          <a:xfrm>
            <a:off x="6159029" y="3956315"/>
            <a:ext cx="1296987" cy="719138"/>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4</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16" name="圆角矩形 6"/>
          <p:cNvSpPr>
            <a:spLocks noChangeArrowheads="1"/>
          </p:cNvSpPr>
          <p:nvPr/>
        </p:nvSpPr>
        <p:spPr bwMode="auto">
          <a:xfrm>
            <a:off x="7605241" y="3956315"/>
            <a:ext cx="1295400" cy="719138"/>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5</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17" name="圆角矩形 5"/>
          <p:cNvSpPr>
            <a:spLocks noChangeArrowheads="1"/>
          </p:cNvSpPr>
          <p:nvPr/>
        </p:nvSpPr>
        <p:spPr bwMode="auto">
          <a:xfrm>
            <a:off x="9045104" y="3956315"/>
            <a:ext cx="1296987" cy="719138"/>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6</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18" name="圆角矩形 9"/>
          <p:cNvSpPr>
            <a:spLocks noChangeArrowheads="1"/>
          </p:cNvSpPr>
          <p:nvPr/>
        </p:nvSpPr>
        <p:spPr bwMode="auto">
          <a:xfrm>
            <a:off x="8324379" y="5014119"/>
            <a:ext cx="1296988" cy="719137"/>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8</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sp>
        <p:nvSpPr>
          <p:cNvPr id="19" name="圆角矩形 8"/>
          <p:cNvSpPr>
            <a:spLocks noChangeArrowheads="1"/>
          </p:cNvSpPr>
          <p:nvPr/>
        </p:nvSpPr>
        <p:spPr bwMode="auto">
          <a:xfrm>
            <a:off x="6879754" y="5014119"/>
            <a:ext cx="1295400" cy="719137"/>
          </a:xfrm>
          <a:prstGeom prst="roundRect">
            <a:avLst>
              <a:gd name="adj" fmla="val 16667"/>
            </a:avLst>
          </a:prstGeom>
          <a:solidFill>
            <a:srgbClr val="FF897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200" b="0" i="0" u="none" strike="noStrike" kern="0" cap="none" spc="0" normalizeH="0" baseline="0" noProof="0">
                <a:ln>
                  <a:noFill/>
                </a:ln>
                <a:solidFill>
                  <a:schemeClr val="bg1"/>
                </a:solidFill>
                <a:effectLst/>
                <a:uLnTx/>
                <a:uFillTx/>
                <a:latin typeface="微软雅黑" panose="020B0503020204020204" pitchFamily="34" charset="-122"/>
                <a:ea typeface="微软雅黑" panose="020B0503020204020204" pitchFamily="34" charset="-122"/>
                <a:cs typeface="+mn-cs"/>
              </a:rPr>
              <a:t>此处添加文本</a:t>
            </a:r>
            <a:r>
              <a:rPr kumimoji="0" lang="en-US" altLang="zh-CN"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7</a:t>
            </a:r>
            <a:endParaRPr kumimoji="0" lang="zh-CN" altLang="en-US" sz="12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p:txBody>
      </p:sp>
      <p:grpSp>
        <p:nvGrpSpPr>
          <p:cNvPr id="20" name="组合 19"/>
          <p:cNvGrpSpPr/>
          <p:nvPr/>
        </p:nvGrpSpPr>
        <p:grpSpPr>
          <a:xfrm>
            <a:off x="7529836" y="2536438"/>
            <a:ext cx="1440655" cy="338668"/>
            <a:chOff x="6008689" y="2273870"/>
            <a:chExt cx="1440655" cy="338668"/>
          </a:xfrm>
        </p:grpSpPr>
        <p:cxnSp>
          <p:nvCxnSpPr>
            <p:cNvPr id="21" name="肘形连接符 20"/>
            <p:cNvCxnSpPr>
              <a:stCxn id="12" idx="2"/>
              <a:endCxn id="13" idx="0"/>
            </p:cNvCxnSpPr>
            <p:nvPr/>
          </p:nvCxnSpPr>
          <p:spPr>
            <a:xfrm rot="5400000">
              <a:off x="6199718" y="2082842"/>
              <a:ext cx="338667" cy="720725"/>
            </a:xfrm>
            <a:prstGeom prst="bentConnector3">
              <a:avLst/>
            </a:prstGeom>
            <a:noFill/>
            <a:ln w="9525" cap="flat" cmpd="sng" algn="ctr">
              <a:solidFill>
                <a:schemeClr val="tx1">
                  <a:lumMod val="50000"/>
                  <a:lumOff val="50000"/>
                </a:schemeClr>
              </a:solidFill>
              <a:prstDash val="solid"/>
            </a:ln>
            <a:effectLst/>
          </p:spPr>
        </p:cxnSp>
        <p:cxnSp>
          <p:nvCxnSpPr>
            <p:cNvPr id="22" name="肘形连接符 21"/>
            <p:cNvCxnSpPr>
              <a:stCxn id="12" idx="2"/>
              <a:endCxn id="14" idx="0"/>
            </p:cNvCxnSpPr>
            <p:nvPr/>
          </p:nvCxnSpPr>
          <p:spPr>
            <a:xfrm rot="16200000" flipH="1">
              <a:off x="6920045" y="2083238"/>
              <a:ext cx="338667" cy="719931"/>
            </a:xfrm>
            <a:prstGeom prst="bentConnector3">
              <a:avLst/>
            </a:prstGeom>
            <a:noFill/>
            <a:ln w="9525" cap="flat" cmpd="sng" algn="ctr">
              <a:solidFill>
                <a:schemeClr val="tx1">
                  <a:lumMod val="50000"/>
                  <a:lumOff val="50000"/>
                </a:schemeClr>
              </a:solidFill>
              <a:prstDash val="solid"/>
            </a:ln>
            <a:effectLst/>
          </p:spPr>
        </p:cxnSp>
      </p:grpSp>
      <p:grpSp>
        <p:nvGrpSpPr>
          <p:cNvPr id="23" name="组合 22"/>
          <p:cNvGrpSpPr/>
          <p:nvPr/>
        </p:nvGrpSpPr>
        <p:grpSpPr>
          <a:xfrm>
            <a:off x="6807524" y="3595830"/>
            <a:ext cx="2886074" cy="338667"/>
            <a:chOff x="5286377" y="3333262"/>
            <a:chExt cx="2886074" cy="338667"/>
          </a:xfrm>
        </p:grpSpPr>
        <p:cxnSp>
          <p:nvCxnSpPr>
            <p:cNvPr id="24" name="肘形连接符 23"/>
            <p:cNvCxnSpPr>
              <a:stCxn id="13" idx="2"/>
              <a:endCxn id="15" idx="0"/>
            </p:cNvCxnSpPr>
            <p:nvPr/>
          </p:nvCxnSpPr>
          <p:spPr>
            <a:xfrm rot="5400000">
              <a:off x="5478199" y="3141440"/>
              <a:ext cx="338667" cy="722312"/>
            </a:xfrm>
            <a:prstGeom prst="bentConnector3">
              <a:avLst/>
            </a:prstGeom>
            <a:noFill/>
            <a:ln w="9525" cap="flat" cmpd="sng" algn="ctr">
              <a:solidFill>
                <a:schemeClr val="tx1">
                  <a:lumMod val="50000"/>
                  <a:lumOff val="50000"/>
                </a:schemeClr>
              </a:solidFill>
              <a:prstDash val="solid"/>
            </a:ln>
            <a:effectLst/>
          </p:spPr>
        </p:cxnSp>
        <p:cxnSp>
          <p:nvCxnSpPr>
            <p:cNvPr id="25" name="肘形连接符 24"/>
            <p:cNvCxnSpPr>
              <a:stCxn id="14" idx="2"/>
              <a:endCxn id="17" idx="0"/>
            </p:cNvCxnSpPr>
            <p:nvPr/>
          </p:nvCxnSpPr>
          <p:spPr>
            <a:xfrm rot="16200000" flipH="1">
              <a:off x="7641564" y="3141042"/>
              <a:ext cx="338667" cy="723107"/>
            </a:xfrm>
            <a:prstGeom prst="bentConnector3">
              <a:avLst/>
            </a:prstGeom>
            <a:noFill/>
            <a:ln w="9525" cap="flat" cmpd="sng" algn="ctr">
              <a:solidFill>
                <a:schemeClr val="tx1">
                  <a:lumMod val="50000"/>
                  <a:lumOff val="50000"/>
                </a:schemeClr>
              </a:solidFill>
              <a:prstDash val="solid"/>
            </a:ln>
            <a:effectLst/>
          </p:spPr>
        </p:cxnSp>
        <p:cxnSp>
          <p:nvCxnSpPr>
            <p:cNvPr id="26" name="肘形连接符 25"/>
            <p:cNvCxnSpPr>
              <a:stCxn id="14" idx="2"/>
              <a:endCxn id="16" idx="0"/>
            </p:cNvCxnSpPr>
            <p:nvPr/>
          </p:nvCxnSpPr>
          <p:spPr>
            <a:xfrm rot="5400000">
              <a:off x="6921236" y="3143821"/>
              <a:ext cx="338667" cy="717550"/>
            </a:xfrm>
            <a:prstGeom prst="bentConnector3">
              <a:avLst/>
            </a:prstGeom>
            <a:noFill/>
            <a:ln w="9525" cap="flat" cmpd="sng" algn="ctr">
              <a:solidFill>
                <a:schemeClr val="tx1">
                  <a:lumMod val="50000"/>
                  <a:lumOff val="50000"/>
                </a:schemeClr>
              </a:solidFill>
              <a:prstDash val="solid"/>
            </a:ln>
            <a:effectLst/>
          </p:spPr>
        </p:cxnSp>
        <p:cxnSp>
          <p:nvCxnSpPr>
            <p:cNvPr id="27" name="肘形连接符 26"/>
            <p:cNvCxnSpPr>
              <a:stCxn id="13" idx="2"/>
              <a:endCxn id="16" idx="0"/>
            </p:cNvCxnSpPr>
            <p:nvPr/>
          </p:nvCxnSpPr>
          <p:spPr>
            <a:xfrm rot="16200000" flipH="1">
              <a:off x="6200908" y="3141043"/>
              <a:ext cx="338667" cy="723106"/>
            </a:xfrm>
            <a:prstGeom prst="bentConnector3">
              <a:avLst/>
            </a:prstGeom>
            <a:noFill/>
            <a:ln w="9525" cap="flat" cmpd="sng" algn="ctr">
              <a:solidFill>
                <a:schemeClr val="tx1">
                  <a:lumMod val="50000"/>
                  <a:lumOff val="50000"/>
                </a:schemeClr>
              </a:solidFill>
              <a:prstDash val="solid"/>
            </a:ln>
            <a:effectLst/>
          </p:spPr>
        </p:cxnSp>
      </p:grpSp>
      <p:grpSp>
        <p:nvGrpSpPr>
          <p:cNvPr id="28" name="组合 27"/>
          <p:cNvGrpSpPr/>
          <p:nvPr/>
        </p:nvGrpSpPr>
        <p:grpSpPr>
          <a:xfrm>
            <a:off x="6807522" y="4653636"/>
            <a:ext cx="2886076" cy="338667"/>
            <a:chOff x="5286375" y="4391068"/>
            <a:chExt cx="2886076" cy="338667"/>
          </a:xfrm>
        </p:grpSpPr>
        <p:cxnSp>
          <p:nvCxnSpPr>
            <p:cNvPr id="29" name="肘形连接符 28"/>
            <p:cNvCxnSpPr>
              <a:stCxn id="15" idx="2"/>
              <a:endCxn id="19" idx="0"/>
            </p:cNvCxnSpPr>
            <p:nvPr/>
          </p:nvCxnSpPr>
          <p:spPr>
            <a:xfrm rot="16200000" flipH="1">
              <a:off x="5477008" y="4200435"/>
              <a:ext cx="338666" cy="719931"/>
            </a:xfrm>
            <a:prstGeom prst="bentConnector3">
              <a:avLst/>
            </a:prstGeom>
            <a:noFill/>
            <a:ln w="9525" cap="flat" cmpd="sng" algn="ctr">
              <a:solidFill>
                <a:schemeClr val="tx1">
                  <a:lumMod val="50000"/>
                  <a:lumOff val="50000"/>
                </a:schemeClr>
              </a:solidFill>
              <a:prstDash val="solid"/>
            </a:ln>
            <a:effectLst/>
          </p:spPr>
        </p:cxnSp>
        <p:cxnSp>
          <p:nvCxnSpPr>
            <p:cNvPr id="30" name="肘形连接符 29"/>
            <p:cNvCxnSpPr>
              <a:stCxn id="16" idx="2"/>
              <a:endCxn id="19" idx="0"/>
            </p:cNvCxnSpPr>
            <p:nvPr/>
          </p:nvCxnSpPr>
          <p:spPr>
            <a:xfrm rot="5400000">
              <a:off x="6199718" y="4197658"/>
              <a:ext cx="338666" cy="725487"/>
            </a:xfrm>
            <a:prstGeom prst="bentConnector3">
              <a:avLst/>
            </a:prstGeom>
            <a:noFill/>
            <a:ln w="9525" cap="flat" cmpd="sng" algn="ctr">
              <a:solidFill>
                <a:schemeClr val="tx1">
                  <a:lumMod val="50000"/>
                  <a:lumOff val="50000"/>
                </a:schemeClr>
              </a:solidFill>
              <a:prstDash val="solid"/>
            </a:ln>
            <a:effectLst/>
          </p:spPr>
        </p:cxnSp>
        <p:cxnSp>
          <p:nvCxnSpPr>
            <p:cNvPr id="31" name="肘形连接符 30"/>
            <p:cNvCxnSpPr>
              <a:stCxn id="16" idx="2"/>
              <a:endCxn id="18" idx="0"/>
            </p:cNvCxnSpPr>
            <p:nvPr/>
          </p:nvCxnSpPr>
          <p:spPr>
            <a:xfrm rot="16200000" flipH="1">
              <a:off x="6922427" y="4200435"/>
              <a:ext cx="338666" cy="719932"/>
            </a:xfrm>
            <a:prstGeom prst="bentConnector3">
              <a:avLst/>
            </a:prstGeom>
            <a:noFill/>
            <a:ln w="9525" cap="flat" cmpd="sng" algn="ctr">
              <a:solidFill>
                <a:schemeClr val="tx1">
                  <a:lumMod val="50000"/>
                  <a:lumOff val="50000"/>
                </a:schemeClr>
              </a:solidFill>
              <a:prstDash val="solid"/>
            </a:ln>
            <a:effectLst/>
          </p:spPr>
        </p:cxnSp>
        <p:cxnSp>
          <p:nvCxnSpPr>
            <p:cNvPr id="32" name="肘形连接符 31"/>
            <p:cNvCxnSpPr>
              <a:stCxn id="17" idx="2"/>
              <a:endCxn id="18" idx="0"/>
            </p:cNvCxnSpPr>
            <p:nvPr/>
          </p:nvCxnSpPr>
          <p:spPr>
            <a:xfrm rot="5400000">
              <a:off x="7642756" y="4200039"/>
              <a:ext cx="338666" cy="720725"/>
            </a:xfrm>
            <a:prstGeom prst="bentConnector3">
              <a:avLst/>
            </a:prstGeom>
            <a:noFill/>
            <a:ln w="9525" cap="flat" cmpd="sng" algn="ctr">
              <a:solidFill>
                <a:schemeClr val="tx1">
                  <a:lumMod val="50000"/>
                  <a:lumOff val="50000"/>
                </a:schemeClr>
              </a:solidFill>
              <a:prstDash val="solid"/>
            </a:ln>
            <a:effectLst/>
          </p:spPr>
        </p:cxnSp>
      </p:gr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fade">
                                      <p:cBhvr>
                                        <p:cTn id="36" dur="500"/>
                                        <p:tgtEl>
                                          <p:spTgt spid="6"/>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par>
                          <p:cTn id="41" fill="hold">
                            <p:stCondLst>
                              <p:cond delay="3500"/>
                            </p:stCondLst>
                            <p:childTnLst>
                              <p:par>
                                <p:cTn id="42" presetID="10" presetClass="entr" presetSubtype="0"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childTnLst>
                          </p:cTn>
                        </p:par>
                      </p:childTnLst>
                    </p:cTn>
                  </p:par>
                  <p:par>
                    <p:cTn id="45" fill="hold">
                      <p:stCondLst>
                        <p:cond delay="indefinite"/>
                      </p:stCondLst>
                      <p:childTnLst>
                        <p:par>
                          <p:cTn id="46" fill="hold">
                            <p:stCondLst>
                              <p:cond delay="0"/>
                            </p:stCondLst>
                            <p:childTnLst>
                              <p:par>
                                <p:cTn id="47" presetID="63" presetClass="path" presetSubtype="0" repeatCount="3000" accel="50000" decel="50000" autoRev="1" fill="hold" grpId="1" nodeType="clickEffect">
                                  <p:stCondLst>
                                    <p:cond delay="0"/>
                                  </p:stCondLst>
                                  <p:childTnLst>
                                    <p:animMotion origin="layout" path="M -0.0184 2.53469E-6 L 0.01042 2.53469E-6 " pathEditMode="relative" rAng="0" ptsTypes="AA">
                                      <p:cBhvr>
                                        <p:cTn id="48" dur="500" fill="hold"/>
                                        <p:tgtEl>
                                          <p:spTgt spid="11"/>
                                        </p:tgtEl>
                                        <p:attrNameLst>
                                          <p:attrName>ppt_x</p:attrName>
                                          <p:attrName>ppt_y</p:attrName>
                                        </p:attrNameLst>
                                      </p:cBhvr>
                                      <p:rCtr x="1441" y="0"/>
                                    </p:animMotion>
                                  </p:childTnLst>
                                </p:cTn>
                              </p:par>
                            </p:childTnLst>
                          </p:cTn>
                        </p:par>
                        <p:par>
                          <p:cTn id="49" fill="hold">
                            <p:stCondLst>
                              <p:cond delay="500"/>
                            </p:stCondLst>
                            <p:childTnLst>
                              <p:par>
                                <p:cTn id="50" presetID="22" presetClass="entr" presetSubtype="1" fill="hold" grpId="0" nodeType="after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wipe(up)">
                                      <p:cBhvr>
                                        <p:cTn id="52" dur="500"/>
                                        <p:tgtEl>
                                          <p:spTgt spid="12"/>
                                        </p:tgtEl>
                                      </p:cBhvr>
                                    </p:animEffect>
                                  </p:childTnLst>
                                </p:cTn>
                              </p:par>
                            </p:childTnLst>
                          </p:cTn>
                        </p:par>
                        <p:par>
                          <p:cTn id="53" fill="hold">
                            <p:stCondLst>
                              <p:cond delay="1000"/>
                            </p:stCondLst>
                            <p:childTnLst>
                              <p:par>
                                <p:cTn id="54" presetID="22" presetClass="entr" presetSubtype="1" fill="hold" nodeType="after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wipe(up)">
                                      <p:cBhvr>
                                        <p:cTn id="56" dur="500"/>
                                        <p:tgtEl>
                                          <p:spTgt spid="20"/>
                                        </p:tgtEl>
                                      </p:cBhvr>
                                    </p:animEffect>
                                  </p:childTnLst>
                                </p:cTn>
                              </p:par>
                            </p:childTnLst>
                          </p:cTn>
                        </p:par>
                        <p:par>
                          <p:cTn id="57" fill="hold">
                            <p:stCondLst>
                              <p:cond delay="1500"/>
                            </p:stCondLst>
                            <p:childTnLst>
                              <p:par>
                                <p:cTn id="58" presetID="22" presetClass="entr" presetSubtype="1" fill="hold" grpId="0" nodeType="after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wipe(up)">
                                      <p:cBhvr>
                                        <p:cTn id="60" dur="500"/>
                                        <p:tgtEl>
                                          <p:spTgt spid="13"/>
                                        </p:tgtEl>
                                      </p:cBhvr>
                                    </p:animEffect>
                                  </p:childTnLst>
                                </p:cTn>
                              </p:par>
                              <p:par>
                                <p:cTn id="61" presetID="22" presetClass="entr" presetSubtype="1" fill="hold" grpId="0" nodeType="with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wipe(up)">
                                      <p:cBhvr>
                                        <p:cTn id="63" dur="500"/>
                                        <p:tgtEl>
                                          <p:spTgt spid="14"/>
                                        </p:tgtEl>
                                      </p:cBhvr>
                                    </p:animEffect>
                                  </p:childTnLst>
                                </p:cTn>
                              </p:par>
                            </p:childTnLst>
                          </p:cTn>
                        </p:par>
                        <p:par>
                          <p:cTn id="64" fill="hold">
                            <p:stCondLst>
                              <p:cond delay="2000"/>
                            </p:stCondLst>
                            <p:childTnLst>
                              <p:par>
                                <p:cTn id="65" presetID="22" presetClass="entr" presetSubtype="1" fill="hold" nodeType="after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wipe(up)">
                                      <p:cBhvr>
                                        <p:cTn id="67" dur="500"/>
                                        <p:tgtEl>
                                          <p:spTgt spid="23"/>
                                        </p:tgtEl>
                                      </p:cBhvr>
                                    </p:animEffect>
                                  </p:childTnLst>
                                </p:cTn>
                              </p:par>
                            </p:childTnLst>
                          </p:cTn>
                        </p:par>
                        <p:par>
                          <p:cTn id="68" fill="hold">
                            <p:stCondLst>
                              <p:cond delay="2500"/>
                            </p:stCondLst>
                            <p:childTnLst>
                              <p:par>
                                <p:cTn id="69" presetID="22" presetClass="entr" presetSubtype="1" fill="hold" grpId="0" nodeType="afterEffect">
                                  <p:stCondLst>
                                    <p:cond delay="0"/>
                                  </p:stCondLst>
                                  <p:childTnLst>
                                    <p:set>
                                      <p:cBhvr>
                                        <p:cTn id="70" dur="1" fill="hold">
                                          <p:stCondLst>
                                            <p:cond delay="0"/>
                                          </p:stCondLst>
                                        </p:cTn>
                                        <p:tgtEl>
                                          <p:spTgt spid="15"/>
                                        </p:tgtEl>
                                        <p:attrNameLst>
                                          <p:attrName>style.visibility</p:attrName>
                                        </p:attrNameLst>
                                      </p:cBhvr>
                                      <p:to>
                                        <p:strVal val="visible"/>
                                      </p:to>
                                    </p:set>
                                    <p:animEffect transition="in" filter="wipe(up)">
                                      <p:cBhvr>
                                        <p:cTn id="71" dur="500"/>
                                        <p:tgtEl>
                                          <p:spTgt spid="15"/>
                                        </p:tgtEl>
                                      </p:cBhvr>
                                    </p:animEffect>
                                  </p:childTnLst>
                                </p:cTn>
                              </p:par>
                              <p:par>
                                <p:cTn id="72" presetID="22" presetClass="entr" presetSubtype="1" fill="hold" grpId="0" nodeType="withEffect">
                                  <p:stCondLst>
                                    <p:cond delay="0"/>
                                  </p:stCondLst>
                                  <p:childTnLst>
                                    <p:set>
                                      <p:cBhvr>
                                        <p:cTn id="73" dur="1" fill="hold">
                                          <p:stCondLst>
                                            <p:cond delay="0"/>
                                          </p:stCondLst>
                                        </p:cTn>
                                        <p:tgtEl>
                                          <p:spTgt spid="16"/>
                                        </p:tgtEl>
                                        <p:attrNameLst>
                                          <p:attrName>style.visibility</p:attrName>
                                        </p:attrNameLst>
                                      </p:cBhvr>
                                      <p:to>
                                        <p:strVal val="visible"/>
                                      </p:to>
                                    </p:set>
                                    <p:animEffect transition="in" filter="wipe(up)">
                                      <p:cBhvr>
                                        <p:cTn id="74" dur="500"/>
                                        <p:tgtEl>
                                          <p:spTgt spid="16"/>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17"/>
                                        </p:tgtEl>
                                        <p:attrNameLst>
                                          <p:attrName>style.visibility</p:attrName>
                                        </p:attrNameLst>
                                      </p:cBhvr>
                                      <p:to>
                                        <p:strVal val="visible"/>
                                      </p:to>
                                    </p:set>
                                    <p:animEffect transition="in" filter="wipe(up)">
                                      <p:cBhvr>
                                        <p:cTn id="77" dur="500"/>
                                        <p:tgtEl>
                                          <p:spTgt spid="17"/>
                                        </p:tgtEl>
                                      </p:cBhvr>
                                    </p:animEffect>
                                  </p:childTnLst>
                                </p:cTn>
                              </p:par>
                            </p:childTnLst>
                          </p:cTn>
                        </p:par>
                        <p:par>
                          <p:cTn id="78" fill="hold">
                            <p:stCondLst>
                              <p:cond delay="3000"/>
                            </p:stCondLst>
                            <p:childTnLst>
                              <p:par>
                                <p:cTn id="79" presetID="22" presetClass="entr" presetSubtype="1" fill="hold" nodeType="afterEffect">
                                  <p:stCondLst>
                                    <p:cond delay="0"/>
                                  </p:stCondLst>
                                  <p:childTnLst>
                                    <p:set>
                                      <p:cBhvr>
                                        <p:cTn id="80" dur="1" fill="hold">
                                          <p:stCondLst>
                                            <p:cond delay="0"/>
                                          </p:stCondLst>
                                        </p:cTn>
                                        <p:tgtEl>
                                          <p:spTgt spid="28"/>
                                        </p:tgtEl>
                                        <p:attrNameLst>
                                          <p:attrName>style.visibility</p:attrName>
                                        </p:attrNameLst>
                                      </p:cBhvr>
                                      <p:to>
                                        <p:strVal val="visible"/>
                                      </p:to>
                                    </p:set>
                                    <p:animEffect transition="in" filter="wipe(up)">
                                      <p:cBhvr>
                                        <p:cTn id="81" dur="500"/>
                                        <p:tgtEl>
                                          <p:spTgt spid="28"/>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wipe(up)">
                                      <p:cBhvr>
                                        <p:cTn id="84" dur="500"/>
                                        <p:tgtEl>
                                          <p:spTgt spid="19"/>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18"/>
                                        </p:tgtEl>
                                        <p:attrNameLst>
                                          <p:attrName>style.visibility</p:attrName>
                                        </p:attrNameLst>
                                      </p:cBhvr>
                                      <p:to>
                                        <p:strVal val="visible"/>
                                      </p:to>
                                    </p:set>
                                    <p:animEffect transition="in" filter="wipe(up)">
                                      <p:cBhvr>
                                        <p:cTn id="87" dur="500"/>
                                        <p:tgtEl>
                                          <p:spTgt spid="18"/>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ntr" presetSubtype="0" fill="hold" grpId="0" nodeType="clickEffect">
                                  <p:stCondLst>
                                    <p:cond delay="0"/>
                                  </p:stCondLst>
                                  <p:childTnLst>
                                    <p:set>
                                      <p:cBhvr>
                                        <p:cTn id="91"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animBg="1"/>
      <p:bldP spid="11" grpId="1" animBg="1"/>
      <p:bldP spid="12" grpId="0" animBg="1"/>
      <p:bldP spid="13" grpId="0" animBg="1"/>
      <p:bldP spid="14" grpId="0" animBg="1"/>
      <p:bldP spid="15" grpId="0" animBg="1"/>
      <p:bldP spid="16" grpId="0" animBg="1"/>
      <p:bldP spid="17" grpId="0" animBg="1"/>
      <p:bldP spid="18" grpId="0" animBg="1"/>
      <p:bldP spid="1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矩形 17"/>
          <p:cNvSpPr/>
          <p:nvPr/>
        </p:nvSpPr>
        <p:spPr bwMode="auto">
          <a:xfrm>
            <a:off x="7735144" y="2149128"/>
            <a:ext cx="1809750" cy="3440112"/>
          </a:xfrm>
          <a:custGeom>
            <a:avLst/>
            <a:gdLst/>
            <a:ahLst/>
            <a:cxnLst/>
            <a:rect l="l" t="t" r="r" b="b"/>
            <a:pathLst>
              <a:path w="1809407" h="3440675">
                <a:moveTo>
                  <a:pt x="1139906" y="0"/>
                </a:moveTo>
                <a:lnTo>
                  <a:pt x="1809407" y="792244"/>
                </a:lnTo>
                <a:lnTo>
                  <a:pt x="1563950" y="750317"/>
                </a:lnTo>
                <a:lnTo>
                  <a:pt x="1104411" y="3440675"/>
                </a:lnTo>
                <a:lnTo>
                  <a:pt x="0" y="3440675"/>
                </a:lnTo>
                <a:lnTo>
                  <a:pt x="490848" y="567021"/>
                </a:lnTo>
                <a:lnTo>
                  <a:pt x="245391" y="525095"/>
                </a:lnTo>
                <a:close/>
              </a:path>
            </a:pathLst>
          </a:custGeom>
          <a:solidFill>
            <a:srgbClr val="FF8975"/>
          </a:solidFill>
          <a:ln w="3175" cap="flat" cmpd="sng" algn="ctr">
            <a:solidFill>
              <a:srgbClr val="FFE0C9"/>
            </a:solidFill>
            <a:prstDash val="solid"/>
          </a:ln>
          <a:effectLst/>
        </p:spPr>
        <p:txBody>
          <a:bodyPr lIns="0" rIns="0" anchor="ctr"/>
          <a:lstStyle/>
          <a:p>
            <a:pPr algn="ctr">
              <a:lnSpc>
                <a:spcPct val="120000"/>
              </a:lnSpc>
              <a:spcBef>
                <a:spcPts val="600"/>
              </a:spcBef>
              <a:spcAft>
                <a:spcPts val="600"/>
              </a:spcAft>
            </a:pPr>
            <a:endParaRPr lang="zh-CN" altLang="en-US" sz="2800" kern="0">
              <a:solidFill>
                <a:sysClr val="window" lastClr="FFFFFF"/>
              </a:solidFill>
              <a:latin typeface="Impact" panose="020B0806030902050204" pitchFamily="34" charset="0"/>
              <a:ea typeface="微软雅黑" panose="020B0503020204020204" pitchFamily="34" charset="-122"/>
            </a:endParaRPr>
          </a:p>
        </p:txBody>
      </p:sp>
      <p:sp>
        <p:nvSpPr>
          <p:cNvPr id="4" name="平行四边形 3"/>
          <p:cNvSpPr/>
          <p:nvPr/>
        </p:nvSpPr>
        <p:spPr bwMode="auto">
          <a:xfrm>
            <a:off x="2494806" y="3908078"/>
            <a:ext cx="1385888" cy="1681162"/>
          </a:xfrm>
          <a:prstGeom prst="parallelogram">
            <a:avLst>
              <a:gd name="adj" fmla="val 20417"/>
            </a:avLst>
          </a:prstGeom>
          <a:solidFill>
            <a:srgbClr val="FF8975"/>
          </a:solidFill>
          <a:ln w="3175" cap="flat" cmpd="sng" algn="ctr">
            <a:solidFill>
              <a:srgbClr val="FFE0C9"/>
            </a:solidFill>
            <a:prstDash val="solid"/>
          </a:ln>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defRPr/>
            </a:pPr>
            <a:endParaRPr kumimoji="0" lang="zh-CN" altLang="en-US" sz="2800" b="0" i="0" u="none" strike="noStrike" kern="0" cap="none" spc="0" normalizeH="0" baseline="0" noProof="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5" name="平行四边形 4"/>
          <p:cNvSpPr/>
          <p:nvPr/>
        </p:nvSpPr>
        <p:spPr bwMode="auto">
          <a:xfrm>
            <a:off x="4242644" y="3908078"/>
            <a:ext cx="1384300" cy="1681162"/>
          </a:xfrm>
          <a:prstGeom prst="parallelogram">
            <a:avLst>
              <a:gd name="adj" fmla="val 20417"/>
            </a:avLst>
          </a:prstGeom>
          <a:solidFill>
            <a:srgbClr val="FF8975"/>
          </a:solidFill>
          <a:ln w="3175" cap="flat" cmpd="sng" algn="ctr">
            <a:solidFill>
              <a:srgbClr val="FFE0C9"/>
            </a:solidFill>
            <a:prstDash val="solid"/>
          </a:ln>
          <a:effectLst/>
        </p:spPr>
        <p:txBody>
          <a:bodyPr lIns="0" rIns="0" anchor="ctr"/>
          <a:lstStyle/>
          <a:p>
            <a:pPr algn="ctr">
              <a:lnSpc>
                <a:spcPct val="120000"/>
              </a:lnSpc>
              <a:spcBef>
                <a:spcPts val="600"/>
              </a:spcBef>
              <a:spcAft>
                <a:spcPts val="600"/>
              </a:spcAft>
            </a:pPr>
            <a:endParaRPr lang="zh-CN" altLang="en-US" sz="2800" kern="0">
              <a:solidFill>
                <a:sysClr val="window" lastClr="FFFFFF"/>
              </a:solidFill>
              <a:latin typeface="Impact" panose="020B0806030902050204" pitchFamily="34" charset="0"/>
              <a:ea typeface="微软雅黑" panose="020B0503020204020204" pitchFamily="34" charset="-122"/>
            </a:endParaRPr>
          </a:p>
        </p:txBody>
      </p:sp>
      <p:sp>
        <p:nvSpPr>
          <p:cNvPr id="6" name="平行四边形 5"/>
          <p:cNvSpPr/>
          <p:nvPr/>
        </p:nvSpPr>
        <p:spPr bwMode="auto">
          <a:xfrm>
            <a:off x="5988894" y="3908078"/>
            <a:ext cx="1385887" cy="1681162"/>
          </a:xfrm>
          <a:prstGeom prst="parallelogram">
            <a:avLst>
              <a:gd name="adj" fmla="val 20417"/>
            </a:avLst>
          </a:prstGeom>
          <a:solidFill>
            <a:srgbClr val="FF8975"/>
          </a:solidFill>
          <a:ln w="3175" cap="flat" cmpd="sng" algn="ctr">
            <a:solidFill>
              <a:srgbClr val="FFE0C9"/>
            </a:solidFill>
            <a:prstDash val="solid"/>
          </a:ln>
          <a:effectLst/>
        </p:spPr>
        <p:txBody>
          <a:bodyPr lIns="0" rIns="0" anchor="ctr"/>
          <a:lstStyle/>
          <a:p>
            <a:pPr algn="ctr">
              <a:lnSpc>
                <a:spcPct val="120000"/>
              </a:lnSpc>
              <a:spcBef>
                <a:spcPts val="600"/>
              </a:spcBef>
              <a:spcAft>
                <a:spcPts val="600"/>
              </a:spcAft>
            </a:pPr>
            <a:endParaRPr lang="zh-CN" altLang="en-US" sz="2800" kern="0">
              <a:solidFill>
                <a:sysClr val="window" lastClr="FFFFFF"/>
              </a:solidFill>
              <a:latin typeface="Impact" panose="020B0806030902050204" pitchFamily="34" charset="0"/>
              <a:ea typeface="微软雅黑" panose="020B0503020204020204" pitchFamily="34" charset="-122"/>
            </a:endParaRPr>
          </a:p>
        </p:txBody>
      </p:sp>
      <p:sp>
        <p:nvSpPr>
          <p:cNvPr id="7" name="平行四边形 6"/>
          <p:cNvSpPr/>
          <p:nvPr/>
        </p:nvSpPr>
        <p:spPr bwMode="auto">
          <a:xfrm flipH="1">
            <a:off x="2778104" y="3908353"/>
            <a:ext cx="2569119" cy="1680887"/>
          </a:xfrm>
          <a:prstGeom prst="parallelogram">
            <a:avLst>
              <a:gd name="adj" fmla="val 87273"/>
            </a:avLst>
          </a:prstGeom>
          <a:solidFill>
            <a:srgbClr val="FF8975"/>
          </a:solidFill>
          <a:ln w="3175" cap="flat" cmpd="sng" algn="ctr">
            <a:solidFill>
              <a:srgbClr val="FFE0C9"/>
            </a:solid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20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8" name="平行四边形 7"/>
          <p:cNvSpPr/>
          <p:nvPr/>
        </p:nvSpPr>
        <p:spPr bwMode="auto">
          <a:xfrm flipH="1">
            <a:off x="4524789" y="3908353"/>
            <a:ext cx="2569119" cy="1680887"/>
          </a:xfrm>
          <a:prstGeom prst="parallelogram">
            <a:avLst>
              <a:gd name="adj" fmla="val 87273"/>
            </a:avLst>
          </a:prstGeom>
          <a:solidFill>
            <a:srgbClr val="FF8975"/>
          </a:solidFill>
          <a:ln w="3175" cap="flat" cmpd="sng" algn="ctr">
            <a:solidFill>
              <a:srgbClr val="FFE0C9"/>
            </a:solid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20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9" name="平行四边形 8"/>
          <p:cNvSpPr/>
          <p:nvPr/>
        </p:nvSpPr>
        <p:spPr bwMode="auto">
          <a:xfrm flipH="1">
            <a:off x="6271472" y="3908353"/>
            <a:ext cx="2569119" cy="1680887"/>
          </a:xfrm>
          <a:prstGeom prst="parallelogram">
            <a:avLst>
              <a:gd name="adj" fmla="val 87273"/>
            </a:avLst>
          </a:prstGeom>
          <a:solidFill>
            <a:srgbClr val="FF8975"/>
          </a:solidFill>
          <a:ln w="3175" cap="flat" cmpd="sng" algn="ctr">
            <a:solidFill>
              <a:srgbClr val="FFE0C9"/>
            </a:solid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20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10" name="平行四边形 9"/>
          <p:cNvSpPr/>
          <p:nvPr/>
        </p:nvSpPr>
        <p:spPr bwMode="auto">
          <a:xfrm>
            <a:off x="2494806" y="3908353"/>
            <a:ext cx="1385413" cy="1680887"/>
          </a:xfrm>
          <a:prstGeom prst="parallelogram">
            <a:avLst>
              <a:gd name="adj" fmla="val 20417"/>
            </a:avLst>
          </a:prstGeom>
          <a:solidFill>
            <a:srgbClr val="ED4545"/>
          </a:solidFill>
          <a:ln w="3175" cap="flat" cmpd="sng" algn="ctr">
            <a:noFill/>
            <a:prstDash val="solid"/>
          </a:ln>
          <a:effectLst/>
        </p:spPr>
        <p:txBody>
          <a:bodyPr lIns="0" rIns="0" anchor="ctr"/>
          <a:lstStyle/>
          <a:p>
            <a:pPr algn="ctr">
              <a:lnSpc>
                <a:spcPct val="120000"/>
              </a:lnSpc>
              <a:spcBef>
                <a:spcPts val="600"/>
              </a:spcBef>
              <a:spcAft>
                <a:spcPts val="600"/>
              </a:spcAft>
            </a:pPr>
            <a:endParaRPr lang="zh-CN" altLang="en-US" sz="2800" kern="0">
              <a:solidFill>
                <a:sysClr val="window" lastClr="FFFFFF"/>
              </a:solidFill>
              <a:latin typeface="Impact" panose="020B0806030902050204" pitchFamily="34" charset="0"/>
              <a:ea typeface="微软雅黑" panose="020B0503020204020204" pitchFamily="34" charset="-122"/>
            </a:endParaRPr>
          </a:p>
        </p:txBody>
      </p:sp>
      <p:sp>
        <p:nvSpPr>
          <p:cNvPr id="11" name="平行四边形 10"/>
          <p:cNvSpPr/>
          <p:nvPr/>
        </p:nvSpPr>
        <p:spPr bwMode="auto">
          <a:xfrm>
            <a:off x="4242235" y="3908353"/>
            <a:ext cx="1385413" cy="1680887"/>
          </a:xfrm>
          <a:prstGeom prst="parallelogram">
            <a:avLst>
              <a:gd name="adj" fmla="val 20417"/>
            </a:avLst>
          </a:prstGeom>
          <a:solidFill>
            <a:srgbClr val="ED4545"/>
          </a:solidFill>
          <a:ln w="3175" cap="flat" cmpd="sng" algn="ctr">
            <a:noFill/>
            <a:prstDash val="solid"/>
          </a:ln>
          <a:effectLst/>
        </p:spPr>
        <p:txBody>
          <a:bodyPr lIns="0" rIns="0" anchor="ctr"/>
          <a:lstStyle/>
          <a:p>
            <a:pPr algn="ctr">
              <a:lnSpc>
                <a:spcPct val="120000"/>
              </a:lnSpc>
              <a:spcBef>
                <a:spcPts val="600"/>
              </a:spcBef>
              <a:spcAft>
                <a:spcPts val="600"/>
              </a:spcAft>
            </a:pPr>
            <a:endParaRPr lang="zh-CN" altLang="en-US" sz="2800" kern="0">
              <a:solidFill>
                <a:sysClr val="window" lastClr="FFFFFF"/>
              </a:solidFill>
              <a:latin typeface="Impact" panose="020B0806030902050204" pitchFamily="34" charset="0"/>
              <a:ea typeface="微软雅黑" panose="020B0503020204020204" pitchFamily="34" charset="-122"/>
            </a:endParaRPr>
          </a:p>
        </p:txBody>
      </p:sp>
      <p:sp>
        <p:nvSpPr>
          <p:cNvPr id="12" name="平行四边形 11"/>
          <p:cNvSpPr/>
          <p:nvPr/>
        </p:nvSpPr>
        <p:spPr bwMode="auto">
          <a:xfrm>
            <a:off x="5988919" y="3908353"/>
            <a:ext cx="1385413" cy="1680887"/>
          </a:xfrm>
          <a:prstGeom prst="parallelogram">
            <a:avLst>
              <a:gd name="adj" fmla="val 20417"/>
            </a:avLst>
          </a:prstGeom>
          <a:solidFill>
            <a:srgbClr val="ED4545"/>
          </a:solidFill>
          <a:ln w="3175" cap="flat" cmpd="sng" algn="ctr">
            <a:noFill/>
            <a:prstDash val="solid"/>
          </a:ln>
          <a:effectLst/>
        </p:spPr>
        <p:txBody>
          <a:bodyPr lIns="0" rIns="0" anchor="ctr"/>
          <a:lstStyle/>
          <a:p>
            <a:pPr algn="ctr">
              <a:lnSpc>
                <a:spcPct val="120000"/>
              </a:lnSpc>
              <a:spcBef>
                <a:spcPts val="600"/>
              </a:spcBef>
              <a:spcAft>
                <a:spcPts val="600"/>
              </a:spcAft>
            </a:pPr>
            <a:endParaRPr lang="zh-CN" altLang="en-US" sz="2800" kern="0">
              <a:solidFill>
                <a:sysClr val="window" lastClr="FFFFFF"/>
              </a:solidFill>
              <a:latin typeface="Impact" panose="020B0806030902050204" pitchFamily="34" charset="0"/>
              <a:ea typeface="微软雅黑" panose="020B0503020204020204" pitchFamily="34" charset="-122"/>
            </a:endParaRPr>
          </a:p>
        </p:txBody>
      </p:sp>
      <p:sp>
        <p:nvSpPr>
          <p:cNvPr id="13" name="矩形 17"/>
          <p:cNvSpPr/>
          <p:nvPr/>
        </p:nvSpPr>
        <p:spPr bwMode="auto">
          <a:xfrm>
            <a:off x="7735296" y="2149128"/>
            <a:ext cx="1809598" cy="3440112"/>
          </a:xfrm>
          <a:custGeom>
            <a:avLst/>
            <a:gdLst/>
            <a:ahLst/>
            <a:cxnLst/>
            <a:rect l="l" t="t" r="r" b="b"/>
            <a:pathLst>
              <a:path w="1809407" h="3440675">
                <a:moveTo>
                  <a:pt x="1139906" y="0"/>
                </a:moveTo>
                <a:lnTo>
                  <a:pt x="1809407" y="792244"/>
                </a:lnTo>
                <a:lnTo>
                  <a:pt x="1563950" y="750317"/>
                </a:lnTo>
                <a:lnTo>
                  <a:pt x="1104411" y="3440675"/>
                </a:lnTo>
                <a:lnTo>
                  <a:pt x="0" y="3440675"/>
                </a:lnTo>
                <a:lnTo>
                  <a:pt x="490848" y="567021"/>
                </a:lnTo>
                <a:lnTo>
                  <a:pt x="245391" y="525095"/>
                </a:lnTo>
                <a:close/>
              </a:path>
            </a:pathLst>
          </a:custGeom>
          <a:solidFill>
            <a:srgbClr val="ED4545"/>
          </a:solidFill>
          <a:ln w="3175" cap="flat" cmpd="sng" algn="ctr">
            <a:noFill/>
            <a:prstDash val="solid"/>
          </a:ln>
          <a:effectLst/>
        </p:spPr>
        <p:txBody>
          <a:bodyPr lIns="0" rIns="0" anchor="ctr"/>
          <a:lstStyle/>
          <a:p>
            <a:pPr marL="0" marR="0" lvl="0" indent="0" algn="ctr" defTabSz="914400" eaLnBrk="1" fontAlgn="auto" latinLnBrk="0" hangingPunct="1">
              <a:lnSpc>
                <a:spcPct val="120000"/>
              </a:lnSpc>
              <a:spcBef>
                <a:spcPts val="600"/>
              </a:spcBef>
              <a:spcAft>
                <a:spcPts val="600"/>
              </a:spcAft>
              <a:buClrTx/>
              <a:buSzTx/>
              <a:buFontTx/>
              <a:buNone/>
              <a:defRPr/>
            </a:pPr>
            <a:endParaRPr kumimoji="0" lang="zh-CN" altLang="en-US" sz="2800" b="0" i="0" u="none" strike="noStrike" kern="0" cap="none" spc="0" normalizeH="0" baseline="0" noProof="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14" name="TextBox 61"/>
          <p:cNvSpPr txBox="1">
            <a:spLocks noChangeArrowheads="1"/>
          </p:cNvSpPr>
          <p:nvPr/>
        </p:nvSpPr>
        <p:spPr bwMode="auto">
          <a:xfrm>
            <a:off x="2705526" y="3526355"/>
            <a:ext cx="1261890" cy="307636"/>
          </a:xfrm>
          <a:prstGeom prst="rect">
            <a:avLst/>
          </a:prstGeom>
          <a:noFill/>
          <a:ln w="9525">
            <a:noFill/>
            <a:miter lim="800000"/>
          </a:ln>
        </p:spPr>
        <p:txBody>
          <a:bodyPr wrap="none">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此处输入文本</a:t>
            </a:r>
          </a:p>
        </p:txBody>
      </p:sp>
      <p:sp>
        <p:nvSpPr>
          <p:cNvPr id="15" name="TextBox 61"/>
          <p:cNvSpPr txBox="1">
            <a:spLocks noChangeArrowheads="1"/>
          </p:cNvSpPr>
          <p:nvPr/>
        </p:nvSpPr>
        <p:spPr bwMode="auto">
          <a:xfrm>
            <a:off x="4447424" y="3526355"/>
            <a:ext cx="1261890" cy="307636"/>
          </a:xfrm>
          <a:prstGeom prst="rect">
            <a:avLst/>
          </a:prstGeom>
          <a:noFill/>
          <a:ln w="9525">
            <a:noFill/>
            <a:miter lim="800000"/>
          </a:ln>
        </p:spPr>
        <p:txBody>
          <a:bodyPr wrap="none">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此处输入文本</a:t>
            </a:r>
          </a:p>
        </p:txBody>
      </p:sp>
      <p:sp>
        <p:nvSpPr>
          <p:cNvPr id="16" name="TextBox 61"/>
          <p:cNvSpPr txBox="1">
            <a:spLocks noChangeArrowheads="1"/>
          </p:cNvSpPr>
          <p:nvPr/>
        </p:nvSpPr>
        <p:spPr bwMode="auto">
          <a:xfrm>
            <a:off x="6174807" y="3526355"/>
            <a:ext cx="1261890" cy="307636"/>
          </a:xfrm>
          <a:prstGeom prst="rect">
            <a:avLst/>
          </a:prstGeom>
          <a:noFill/>
          <a:ln w="9525">
            <a:noFill/>
            <a:miter lim="800000"/>
          </a:ln>
        </p:spPr>
        <p:txBody>
          <a:bodyPr wrap="none">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此处输入文本</a:t>
            </a:r>
          </a:p>
        </p:txBody>
      </p:sp>
      <p:sp>
        <p:nvSpPr>
          <p:cNvPr id="17" name="TextBox 32"/>
          <p:cNvSpPr txBox="1">
            <a:spLocks noChangeArrowheads="1"/>
          </p:cNvSpPr>
          <p:nvPr/>
        </p:nvSpPr>
        <p:spPr bwMode="auto">
          <a:xfrm rot="610177">
            <a:off x="8360890" y="3057758"/>
            <a:ext cx="461665" cy="1938992"/>
          </a:xfrm>
          <a:prstGeom prst="rect">
            <a:avLst/>
          </a:prstGeom>
          <a:noFill/>
          <a:ln w="9525">
            <a:noFill/>
            <a:miter lim="800000"/>
          </a:ln>
        </p:spPr>
        <p:txBody>
          <a:bodyPr vert="eaVert"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rPr>
              <a:t>单击此处输入文本</a:t>
            </a:r>
          </a:p>
        </p:txBody>
      </p:sp>
      <p:sp>
        <p:nvSpPr>
          <p:cNvPr id="18" name="TextBox 17"/>
          <p:cNvSpPr txBox="1"/>
          <p:nvPr/>
        </p:nvSpPr>
        <p:spPr>
          <a:xfrm>
            <a:off x="987771" y="1844824"/>
            <a:ext cx="4963419" cy="308995"/>
          </a:xfrm>
          <a:prstGeom prst="rect">
            <a:avLst/>
          </a:prstGeom>
          <a:noFill/>
        </p:spPr>
        <p:txBody>
          <a:bodyPr wrap="square" rtlCol="0">
            <a:spAutoFit/>
          </a:bodyPr>
          <a:lstStyle/>
          <a:p>
            <a:pPr>
              <a:lnSpc>
                <a:spcPct val="130000"/>
              </a:lnSpc>
            </a:pP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PPTOS</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模板网</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http://www.pptos.com</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childTnLst>
                          </p:cTn>
                        </p:par>
                        <p:par>
                          <p:cTn id="17" fill="hold">
                            <p:stCondLst>
                              <p:cond delay="500"/>
                            </p:stCondLst>
                            <p:childTnLst>
                              <p:par>
                                <p:cTn id="18" presetID="22" presetClass="entr" presetSubtype="1"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up)">
                                      <p:cBhvr>
                                        <p:cTn id="20" dur="500"/>
                                        <p:tgtEl>
                                          <p:spTgt spid="7"/>
                                        </p:tgtEl>
                                      </p:cBhvr>
                                    </p:animEffect>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ipe(down)">
                                      <p:cBhvr>
                                        <p:cTn id="24" dur="500"/>
                                        <p:tgtEl>
                                          <p:spTgt spid="5"/>
                                        </p:tgtEl>
                                      </p:cBhvr>
                                    </p:animEffect>
                                  </p:childTnLst>
                                </p:cTn>
                              </p:par>
                            </p:childTnLst>
                          </p:cTn>
                        </p:par>
                        <p:par>
                          <p:cTn id="25" fill="hold">
                            <p:stCondLst>
                              <p:cond delay="1500"/>
                            </p:stCondLst>
                            <p:childTnLst>
                              <p:par>
                                <p:cTn id="26" presetID="22" presetClass="entr" presetSubtype="1"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up)">
                                      <p:cBhvr>
                                        <p:cTn id="28" dur="500"/>
                                        <p:tgtEl>
                                          <p:spTgt spid="8"/>
                                        </p:tgtEl>
                                      </p:cBhvr>
                                    </p:animEffect>
                                  </p:childTnLst>
                                </p:cTn>
                              </p:par>
                            </p:childTnLst>
                          </p:cTn>
                        </p:par>
                        <p:par>
                          <p:cTn id="29" fill="hold">
                            <p:stCondLst>
                              <p:cond delay="2000"/>
                            </p:stCondLst>
                            <p:childTnLst>
                              <p:par>
                                <p:cTn id="30" presetID="22" presetClass="entr" presetSubtype="4"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down)">
                                      <p:cBhvr>
                                        <p:cTn id="32" dur="500"/>
                                        <p:tgtEl>
                                          <p:spTgt spid="6"/>
                                        </p:tgtEl>
                                      </p:cBhvr>
                                    </p:animEffect>
                                  </p:childTnLst>
                                </p:cTn>
                              </p:par>
                            </p:childTnLst>
                          </p:cTn>
                        </p:par>
                        <p:par>
                          <p:cTn id="33" fill="hold">
                            <p:stCondLst>
                              <p:cond delay="2500"/>
                            </p:stCondLst>
                            <p:childTnLst>
                              <p:par>
                                <p:cTn id="34" presetID="22" presetClass="entr" presetSubtype="1" fill="hold" grpId="0"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wipe(up)">
                                      <p:cBhvr>
                                        <p:cTn id="36" dur="500"/>
                                        <p:tgtEl>
                                          <p:spTgt spid="9"/>
                                        </p:tgtEl>
                                      </p:cBhvr>
                                    </p:animEffect>
                                  </p:childTnLst>
                                </p:cTn>
                              </p:par>
                            </p:childTnLst>
                          </p:cTn>
                        </p:par>
                        <p:par>
                          <p:cTn id="37" fill="hold">
                            <p:stCondLst>
                              <p:cond delay="3000"/>
                            </p:stCondLst>
                            <p:childTnLst>
                              <p:par>
                                <p:cTn id="38" presetID="22" presetClass="entr" presetSubtype="4" fill="hold" grpId="0" nodeType="after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wipe(down)">
                                      <p:cBhvr>
                                        <p:cTn id="40" dur="500"/>
                                        <p:tgtEl>
                                          <p:spTgt spid="3"/>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500"/>
                                        <p:tgtEl>
                                          <p:spTgt spid="10"/>
                                        </p:tgtEl>
                                      </p:cBhvr>
                                    </p:animEffect>
                                  </p:childTnLst>
                                </p:cTn>
                              </p:par>
                            </p:childTnLst>
                          </p:cTn>
                        </p:par>
                        <p:par>
                          <p:cTn id="46" fill="hold">
                            <p:stCondLst>
                              <p:cond delay="500"/>
                            </p:stCondLst>
                            <p:childTnLst>
                              <p:par>
                                <p:cTn id="47" presetID="42" presetClass="entr" presetSubtype="0"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1000"/>
                                        <p:tgtEl>
                                          <p:spTgt spid="14"/>
                                        </p:tgtEl>
                                      </p:cBhvr>
                                    </p:animEffect>
                                    <p:anim calcmode="lin" valueType="num">
                                      <p:cBhvr>
                                        <p:cTn id="50" dur="1000" fill="hold"/>
                                        <p:tgtEl>
                                          <p:spTgt spid="14"/>
                                        </p:tgtEl>
                                        <p:attrNameLst>
                                          <p:attrName>ppt_x</p:attrName>
                                        </p:attrNameLst>
                                      </p:cBhvr>
                                      <p:tavLst>
                                        <p:tav tm="0">
                                          <p:val>
                                            <p:strVal val="#ppt_x"/>
                                          </p:val>
                                        </p:tav>
                                        <p:tav tm="100000">
                                          <p:val>
                                            <p:strVal val="#ppt_x"/>
                                          </p:val>
                                        </p:tav>
                                      </p:tavLst>
                                    </p:anim>
                                    <p:anim calcmode="lin" valueType="num">
                                      <p:cBhvr>
                                        <p:cTn id="5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1"/>
                                        </p:tgtEl>
                                        <p:attrNameLst>
                                          <p:attrName>style.visibility</p:attrName>
                                        </p:attrNameLst>
                                      </p:cBhvr>
                                      <p:to>
                                        <p:strVal val="visible"/>
                                      </p:to>
                                    </p:set>
                                    <p:animEffect transition="in" filter="fade">
                                      <p:cBhvr>
                                        <p:cTn id="56" dur="500"/>
                                        <p:tgtEl>
                                          <p:spTgt spid="11"/>
                                        </p:tgtEl>
                                      </p:cBhvr>
                                    </p:animEffect>
                                  </p:childTnLst>
                                </p:cTn>
                              </p:par>
                            </p:childTnLst>
                          </p:cTn>
                        </p:par>
                        <p:par>
                          <p:cTn id="57" fill="hold">
                            <p:stCondLst>
                              <p:cond delay="500"/>
                            </p:stCondLst>
                            <p:childTnLst>
                              <p:par>
                                <p:cTn id="58" presetID="42" presetClass="entr" presetSubtype="0" fill="hold" grpId="0" nodeType="afterEffect">
                                  <p:stCondLst>
                                    <p:cond delay="0"/>
                                  </p:stCondLst>
                                  <p:childTnLst>
                                    <p:set>
                                      <p:cBhvr>
                                        <p:cTn id="59" dur="1" fill="hold">
                                          <p:stCondLst>
                                            <p:cond delay="0"/>
                                          </p:stCondLst>
                                        </p:cTn>
                                        <p:tgtEl>
                                          <p:spTgt spid="15"/>
                                        </p:tgtEl>
                                        <p:attrNameLst>
                                          <p:attrName>style.visibility</p:attrName>
                                        </p:attrNameLst>
                                      </p:cBhvr>
                                      <p:to>
                                        <p:strVal val="visible"/>
                                      </p:to>
                                    </p:set>
                                    <p:animEffect transition="in" filter="fade">
                                      <p:cBhvr>
                                        <p:cTn id="60" dur="1000"/>
                                        <p:tgtEl>
                                          <p:spTgt spid="15"/>
                                        </p:tgtEl>
                                      </p:cBhvr>
                                    </p:animEffect>
                                    <p:anim calcmode="lin" valueType="num">
                                      <p:cBhvr>
                                        <p:cTn id="61" dur="1000" fill="hold"/>
                                        <p:tgtEl>
                                          <p:spTgt spid="15"/>
                                        </p:tgtEl>
                                        <p:attrNameLst>
                                          <p:attrName>ppt_x</p:attrName>
                                        </p:attrNameLst>
                                      </p:cBhvr>
                                      <p:tavLst>
                                        <p:tav tm="0">
                                          <p:val>
                                            <p:strVal val="#ppt_x"/>
                                          </p:val>
                                        </p:tav>
                                        <p:tav tm="100000">
                                          <p:val>
                                            <p:strVal val="#ppt_x"/>
                                          </p:val>
                                        </p:tav>
                                      </p:tavLst>
                                    </p:anim>
                                    <p:anim calcmode="lin" valueType="num">
                                      <p:cBhvr>
                                        <p:cTn id="6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12"/>
                                        </p:tgtEl>
                                        <p:attrNameLst>
                                          <p:attrName>style.visibility</p:attrName>
                                        </p:attrNameLst>
                                      </p:cBhvr>
                                      <p:to>
                                        <p:strVal val="visible"/>
                                      </p:to>
                                    </p:set>
                                    <p:animEffect transition="in" filter="fade">
                                      <p:cBhvr>
                                        <p:cTn id="67" dur="500"/>
                                        <p:tgtEl>
                                          <p:spTgt spid="12"/>
                                        </p:tgtEl>
                                      </p:cBhvr>
                                    </p:animEffect>
                                  </p:childTnLst>
                                </p:cTn>
                              </p:par>
                            </p:childTnLst>
                          </p:cTn>
                        </p:par>
                        <p:par>
                          <p:cTn id="68" fill="hold">
                            <p:stCondLst>
                              <p:cond delay="500"/>
                            </p:stCondLst>
                            <p:childTnLst>
                              <p:par>
                                <p:cTn id="69" presetID="42" presetClass="entr" presetSubtype="0" fill="hold" grpId="0" nodeType="afterEffect">
                                  <p:stCondLst>
                                    <p:cond delay="0"/>
                                  </p:stCondLst>
                                  <p:childTnLst>
                                    <p:set>
                                      <p:cBhvr>
                                        <p:cTn id="70" dur="1" fill="hold">
                                          <p:stCondLst>
                                            <p:cond delay="0"/>
                                          </p:stCondLst>
                                        </p:cTn>
                                        <p:tgtEl>
                                          <p:spTgt spid="16"/>
                                        </p:tgtEl>
                                        <p:attrNameLst>
                                          <p:attrName>style.visibility</p:attrName>
                                        </p:attrNameLst>
                                      </p:cBhvr>
                                      <p:to>
                                        <p:strVal val="visible"/>
                                      </p:to>
                                    </p:set>
                                    <p:animEffect transition="in" filter="fade">
                                      <p:cBhvr>
                                        <p:cTn id="71" dur="1000"/>
                                        <p:tgtEl>
                                          <p:spTgt spid="16"/>
                                        </p:tgtEl>
                                      </p:cBhvr>
                                    </p:animEffect>
                                    <p:anim calcmode="lin" valueType="num">
                                      <p:cBhvr>
                                        <p:cTn id="72" dur="1000" fill="hold"/>
                                        <p:tgtEl>
                                          <p:spTgt spid="16"/>
                                        </p:tgtEl>
                                        <p:attrNameLst>
                                          <p:attrName>ppt_x</p:attrName>
                                        </p:attrNameLst>
                                      </p:cBhvr>
                                      <p:tavLst>
                                        <p:tav tm="0">
                                          <p:val>
                                            <p:strVal val="#ppt_x"/>
                                          </p:val>
                                        </p:tav>
                                        <p:tav tm="100000">
                                          <p:val>
                                            <p:strVal val="#ppt_x"/>
                                          </p:val>
                                        </p:tav>
                                      </p:tavLst>
                                    </p:anim>
                                    <p:anim calcmode="lin" valueType="num">
                                      <p:cBhvr>
                                        <p:cTn id="73"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13"/>
                                        </p:tgtEl>
                                        <p:attrNameLst>
                                          <p:attrName>style.visibility</p:attrName>
                                        </p:attrNameLst>
                                      </p:cBhvr>
                                      <p:to>
                                        <p:strVal val="visible"/>
                                      </p:to>
                                    </p:set>
                                    <p:animEffect transition="in" filter="fade">
                                      <p:cBhvr>
                                        <p:cTn id="78" dur="500"/>
                                        <p:tgtEl>
                                          <p:spTgt spid="13"/>
                                        </p:tgtEl>
                                      </p:cBhvr>
                                    </p:animEffect>
                                  </p:childTnLst>
                                </p:cTn>
                              </p:par>
                            </p:childTnLst>
                          </p:cTn>
                        </p:par>
                        <p:par>
                          <p:cTn id="79" fill="hold">
                            <p:stCondLst>
                              <p:cond delay="500"/>
                            </p:stCondLst>
                            <p:childTnLst>
                              <p:par>
                                <p:cTn id="80" presetID="42" presetClass="entr" presetSubtype="0" fill="hold" grpId="0" nodeType="afterEffect">
                                  <p:stCondLst>
                                    <p:cond delay="0"/>
                                  </p:stCondLst>
                                  <p:childTnLst>
                                    <p:set>
                                      <p:cBhvr>
                                        <p:cTn id="81" dur="1" fill="hold">
                                          <p:stCondLst>
                                            <p:cond delay="0"/>
                                          </p:stCondLst>
                                        </p:cTn>
                                        <p:tgtEl>
                                          <p:spTgt spid="17"/>
                                        </p:tgtEl>
                                        <p:attrNameLst>
                                          <p:attrName>style.visibility</p:attrName>
                                        </p:attrNameLst>
                                      </p:cBhvr>
                                      <p:to>
                                        <p:strVal val="visible"/>
                                      </p:to>
                                    </p:set>
                                    <p:animEffect transition="in" filter="fade">
                                      <p:cBhvr>
                                        <p:cTn id="82" dur="1000"/>
                                        <p:tgtEl>
                                          <p:spTgt spid="17"/>
                                        </p:tgtEl>
                                      </p:cBhvr>
                                    </p:animEffect>
                                    <p:anim calcmode="lin" valueType="num">
                                      <p:cBhvr>
                                        <p:cTn id="83" dur="1000" fill="hold"/>
                                        <p:tgtEl>
                                          <p:spTgt spid="17"/>
                                        </p:tgtEl>
                                        <p:attrNameLst>
                                          <p:attrName>ppt_x</p:attrName>
                                        </p:attrNameLst>
                                      </p:cBhvr>
                                      <p:tavLst>
                                        <p:tav tm="0">
                                          <p:val>
                                            <p:strVal val="#ppt_x"/>
                                          </p:val>
                                        </p:tav>
                                        <p:tav tm="100000">
                                          <p:val>
                                            <p:strVal val="#ppt_x"/>
                                          </p:val>
                                        </p:tav>
                                      </p:tavLst>
                                    </p:anim>
                                    <p:anim calcmode="lin" valueType="num">
                                      <p:cBhvr>
                                        <p:cTn id="84"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2" presetClass="entr" presetSubtype="8" fill="hold" grpId="0" nodeType="clickEffect">
                                  <p:stCondLst>
                                    <p:cond delay="0"/>
                                  </p:stCondLst>
                                  <p:childTnLst>
                                    <p:set>
                                      <p:cBhvr>
                                        <p:cTn id="88" dur="1" fill="hold">
                                          <p:stCondLst>
                                            <p:cond delay="0"/>
                                          </p:stCondLst>
                                        </p:cTn>
                                        <p:tgtEl>
                                          <p:spTgt spid="18"/>
                                        </p:tgtEl>
                                        <p:attrNameLst>
                                          <p:attrName>style.visibility</p:attrName>
                                        </p:attrNameLst>
                                      </p:cBhvr>
                                      <p:to>
                                        <p:strVal val="visible"/>
                                      </p:to>
                                    </p:set>
                                    <p:animEffect transition="in" filter="wipe(left)">
                                      <p:cBhvr>
                                        <p:cTn id="8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p:bldP spid="15" grpId="0"/>
      <p:bldP spid="16" grpId="0"/>
      <p:bldP spid="17" grpId="0"/>
      <p:bldP spid="18"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梯形 1"/>
          <p:cNvSpPr/>
          <p:nvPr/>
        </p:nvSpPr>
        <p:spPr>
          <a:xfrm>
            <a:off x="1717419" y="3573016"/>
            <a:ext cx="3836658" cy="2334005"/>
          </a:xfrm>
          <a:custGeom>
            <a:avLst/>
            <a:gdLst/>
            <a:ahLst/>
            <a:cxnLst/>
            <a:rect l="l" t="t" r="r" b="b"/>
            <a:pathLst>
              <a:path w="3503207" h="1540655">
                <a:moveTo>
                  <a:pt x="2851922" y="0"/>
                </a:moveTo>
                <a:lnTo>
                  <a:pt x="3503207" y="0"/>
                </a:lnTo>
                <a:lnTo>
                  <a:pt x="2044160" y="1540655"/>
                </a:lnTo>
                <a:lnTo>
                  <a:pt x="0" y="1540655"/>
                </a:lnTo>
                <a:close/>
              </a:path>
            </a:pathLst>
          </a:custGeom>
          <a:solidFill>
            <a:srgbClr val="ED4545"/>
          </a:solidFill>
          <a:ln w="25400" cap="flat" cmpd="sng" algn="ctr">
            <a:solidFill>
              <a:schemeClr val="bg1"/>
            </a:solidFill>
            <a:prstDash val="solid"/>
          </a:ln>
          <a:effectLst/>
          <a:scene3d>
            <a:camera prst="orthographicFront"/>
            <a:lightRig rig="contrasting" dir="t">
              <a:rot lat="0" lon="0" rev="5400000"/>
            </a:lightRig>
          </a:scene3d>
          <a:sp3d extrusionH="12700">
            <a:bevelB w="0" h="0"/>
            <a:extrusionClr>
              <a:schemeClr val="bg1">
                <a:lumMod val="75000"/>
              </a:schemeClr>
            </a:extrusionClr>
          </a:sp3d>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1" i="0" u="none" strike="noStrike" kern="0" cap="none" spc="0" normalizeH="0" baseline="0" noProof="0" dirty="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4" name="梯形 16"/>
          <p:cNvSpPr/>
          <p:nvPr/>
        </p:nvSpPr>
        <p:spPr>
          <a:xfrm>
            <a:off x="3957414" y="3574198"/>
            <a:ext cx="2174995" cy="2332823"/>
          </a:xfrm>
          <a:custGeom>
            <a:avLst/>
            <a:gdLst/>
            <a:ahLst/>
            <a:cxnLst/>
            <a:rect l="l" t="t" r="r" b="b"/>
            <a:pathLst>
              <a:path w="1986573" h="1540655">
                <a:moveTo>
                  <a:pt x="1459047" y="0"/>
                </a:moveTo>
                <a:lnTo>
                  <a:pt x="1986573" y="0"/>
                </a:lnTo>
                <a:lnTo>
                  <a:pt x="1962916" y="1540655"/>
                </a:lnTo>
                <a:lnTo>
                  <a:pt x="0" y="1540655"/>
                </a:lnTo>
                <a:close/>
              </a:path>
            </a:pathLst>
          </a:custGeom>
          <a:solidFill>
            <a:srgbClr val="FF6D55"/>
          </a:solidFill>
          <a:ln w="25400" cap="flat" cmpd="sng" algn="ctr">
            <a:solidFill>
              <a:schemeClr val="bg1"/>
            </a:solidFill>
            <a:prstDash val="solid"/>
          </a:ln>
          <a:effectLst/>
          <a:scene3d>
            <a:camera prst="orthographicFront"/>
            <a:lightRig rig="contrasting" dir="t"/>
          </a:scene3d>
          <a:sp3d extrusionH="12700">
            <a:bevelB w="0" h="0"/>
            <a:extrusionClr>
              <a:schemeClr val="bg1">
                <a:lumMod val="75000"/>
              </a:schemeClr>
            </a:extrusionClr>
          </a:sp3d>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1" i="0" u="none" strike="noStrike" kern="0" cap="none" spc="0" normalizeH="0" baseline="0" noProof="0" dirty="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5" name="梯形 1"/>
          <p:cNvSpPr/>
          <p:nvPr/>
        </p:nvSpPr>
        <p:spPr>
          <a:xfrm>
            <a:off x="6760826" y="3573016"/>
            <a:ext cx="3709213" cy="2334005"/>
          </a:xfrm>
          <a:custGeom>
            <a:avLst/>
            <a:gdLst/>
            <a:ahLst/>
            <a:cxnLst/>
            <a:rect l="l" t="t" r="r" b="b"/>
            <a:pathLst>
              <a:path w="3386838" h="1540655">
                <a:moveTo>
                  <a:pt x="0" y="0"/>
                </a:moveTo>
                <a:lnTo>
                  <a:pt x="534916" y="0"/>
                </a:lnTo>
                <a:lnTo>
                  <a:pt x="3386838" y="1540655"/>
                </a:lnTo>
                <a:lnTo>
                  <a:pt x="1544106" y="1540655"/>
                </a:lnTo>
                <a:close/>
              </a:path>
            </a:pathLst>
          </a:custGeom>
          <a:solidFill>
            <a:srgbClr val="FF6D55"/>
          </a:solidFill>
          <a:ln w="25400" cap="flat" cmpd="sng" algn="ctr">
            <a:solidFill>
              <a:schemeClr val="bg1"/>
            </a:solidFill>
            <a:prstDash val="solid"/>
          </a:ln>
          <a:effectLst/>
          <a:scene3d>
            <a:camera prst="orthographicFront"/>
            <a:lightRig rig="contrasting" dir="t"/>
          </a:scene3d>
          <a:sp3d extrusionH="12700">
            <a:bevelB w="0" h="0"/>
            <a:extrusionClr>
              <a:schemeClr val="bg1">
                <a:lumMod val="75000"/>
              </a:schemeClr>
            </a:extrusionClr>
          </a:sp3d>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1" i="0" u="none" strike="noStrike" kern="0" cap="none" spc="0" normalizeH="0" baseline="0" noProof="0" dirty="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6" name="梯形 16"/>
          <p:cNvSpPr/>
          <p:nvPr/>
        </p:nvSpPr>
        <p:spPr>
          <a:xfrm flipH="1">
            <a:off x="6118112" y="3574221"/>
            <a:ext cx="2335844" cy="2332800"/>
          </a:xfrm>
          <a:custGeom>
            <a:avLst/>
            <a:gdLst>
              <a:gd name="connsiteX0" fmla="*/ 1459047 w 1986573"/>
              <a:gd name="connsiteY0" fmla="*/ 0 h 1551300"/>
              <a:gd name="connsiteX1" fmla="*/ 1986573 w 1986573"/>
              <a:gd name="connsiteY1" fmla="*/ 0 h 1551300"/>
              <a:gd name="connsiteX2" fmla="*/ 1973548 w 1986573"/>
              <a:gd name="connsiteY2" fmla="*/ 1551300 h 1551300"/>
              <a:gd name="connsiteX3" fmla="*/ 0 w 1986573"/>
              <a:gd name="connsiteY3" fmla="*/ 1540655 h 1551300"/>
              <a:gd name="connsiteX4" fmla="*/ 1459047 w 1986573"/>
              <a:gd name="connsiteY4" fmla="*/ 0 h 1551300"/>
              <a:gd name="connsiteX0-1" fmla="*/ 1629168 w 2156694"/>
              <a:gd name="connsiteY0-2" fmla="*/ 0 h 1551300"/>
              <a:gd name="connsiteX1-3" fmla="*/ 2156694 w 2156694"/>
              <a:gd name="connsiteY1-4" fmla="*/ 0 h 1551300"/>
              <a:gd name="connsiteX2-5" fmla="*/ 2143669 w 2156694"/>
              <a:gd name="connsiteY2-6" fmla="*/ 1551300 h 1551300"/>
              <a:gd name="connsiteX3-7" fmla="*/ 0 w 2156694"/>
              <a:gd name="connsiteY3-8" fmla="*/ 1540655 h 1551300"/>
              <a:gd name="connsiteX4-9" fmla="*/ 1629168 w 2156694"/>
              <a:gd name="connsiteY4-10" fmla="*/ 0 h 1551300"/>
              <a:gd name="connsiteX0-11" fmla="*/ 1597271 w 2156694"/>
              <a:gd name="connsiteY0-12" fmla="*/ 0 h 1551300"/>
              <a:gd name="connsiteX1-13" fmla="*/ 2156694 w 2156694"/>
              <a:gd name="connsiteY1-14" fmla="*/ 0 h 1551300"/>
              <a:gd name="connsiteX2-15" fmla="*/ 2143669 w 2156694"/>
              <a:gd name="connsiteY2-16" fmla="*/ 1551300 h 1551300"/>
              <a:gd name="connsiteX3-17" fmla="*/ 0 w 2156694"/>
              <a:gd name="connsiteY3-18" fmla="*/ 1540655 h 1551300"/>
              <a:gd name="connsiteX4-19" fmla="*/ 1597271 w 2156694"/>
              <a:gd name="connsiteY4-20" fmla="*/ 0 h 1551300"/>
              <a:gd name="connsiteX0-21" fmla="*/ 1597271 w 2156694"/>
              <a:gd name="connsiteY0-22" fmla="*/ 0 h 1551300"/>
              <a:gd name="connsiteX1-23" fmla="*/ 2156694 w 2156694"/>
              <a:gd name="connsiteY1-24" fmla="*/ 0 h 1551300"/>
              <a:gd name="connsiteX2-25" fmla="*/ 2154301 w 2156694"/>
              <a:gd name="connsiteY2-26" fmla="*/ 1551300 h 1551300"/>
              <a:gd name="connsiteX3-27" fmla="*/ 0 w 2156694"/>
              <a:gd name="connsiteY3-28" fmla="*/ 1540655 h 1551300"/>
              <a:gd name="connsiteX4-29" fmla="*/ 1597271 w 2156694"/>
              <a:gd name="connsiteY4-30" fmla="*/ 0 h 1551300"/>
              <a:gd name="connsiteX0-31" fmla="*/ 1565373 w 2156694"/>
              <a:gd name="connsiteY0-32" fmla="*/ 0 h 1551300"/>
              <a:gd name="connsiteX1-33" fmla="*/ 2156694 w 2156694"/>
              <a:gd name="connsiteY1-34" fmla="*/ 0 h 1551300"/>
              <a:gd name="connsiteX2-35" fmla="*/ 2154301 w 2156694"/>
              <a:gd name="connsiteY2-36" fmla="*/ 1551300 h 1551300"/>
              <a:gd name="connsiteX3-37" fmla="*/ 0 w 2156694"/>
              <a:gd name="connsiteY3-38" fmla="*/ 1540655 h 1551300"/>
              <a:gd name="connsiteX4-39" fmla="*/ 1565373 w 2156694"/>
              <a:gd name="connsiteY4-40" fmla="*/ 0 h 1551300"/>
              <a:gd name="connsiteX0-41" fmla="*/ 1544108 w 2135429"/>
              <a:gd name="connsiteY0-42" fmla="*/ 0 h 1551300"/>
              <a:gd name="connsiteX1-43" fmla="*/ 2135429 w 2135429"/>
              <a:gd name="connsiteY1-44" fmla="*/ 0 h 1551300"/>
              <a:gd name="connsiteX2-45" fmla="*/ 2133036 w 2135429"/>
              <a:gd name="connsiteY2-46" fmla="*/ 1551300 h 1551300"/>
              <a:gd name="connsiteX3-47" fmla="*/ 0 w 2135429"/>
              <a:gd name="connsiteY3-48" fmla="*/ 1551299 h 1551300"/>
              <a:gd name="connsiteX4-49" fmla="*/ 1544108 w 2135429"/>
              <a:gd name="connsiteY4-50" fmla="*/ 0 h 1551300"/>
              <a:gd name="connsiteX0-51" fmla="*/ 1544108 w 2133042"/>
              <a:gd name="connsiteY0-52" fmla="*/ 0 h 1551300"/>
              <a:gd name="connsiteX1-53" fmla="*/ 2065844 w 2133042"/>
              <a:gd name="connsiteY1-54" fmla="*/ 0 h 1551300"/>
              <a:gd name="connsiteX2-55" fmla="*/ 2133036 w 2133042"/>
              <a:gd name="connsiteY2-56" fmla="*/ 1551300 h 1551300"/>
              <a:gd name="connsiteX3-57" fmla="*/ 0 w 2133042"/>
              <a:gd name="connsiteY3-58" fmla="*/ 1551299 h 1551300"/>
              <a:gd name="connsiteX4-59" fmla="*/ 1544108 w 2133042"/>
              <a:gd name="connsiteY4-60" fmla="*/ 0 h 1551300"/>
              <a:gd name="connsiteX0-61" fmla="*/ 1544108 w 2133063"/>
              <a:gd name="connsiteY0-62" fmla="*/ 0 h 1551300"/>
              <a:gd name="connsiteX1-63" fmla="*/ 2118033 w 2133063"/>
              <a:gd name="connsiteY1-64" fmla="*/ 8438 h 1551300"/>
              <a:gd name="connsiteX2-65" fmla="*/ 2133036 w 2133063"/>
              <a:gd name="connsiteY2-66" fmla="*/ 1551300 h 1551300"/>
              <a:gd name="connsiteX3-67" fmla="*/ 0 w 2133063"/>
              <a:gd name="connsiteY3-68" fmla="*/ 1551299 h 1551300"/>
              <a:gd name="connsiteX4-69" fmla="*/ 1544108 w 2133063"/>
              <a:gd name="connsiteY4-70" fmla="*/ 0 h 1551300"/>
              <a:gd name="connsiteX0-71" fmla="*/ 1544108 w 2133073"/>
              <a:gd name="connsiteY0-72" fmla="*/ 1055 h 1552355"/>
              <a:gd name="connsiteX1-73" fmla="*/ 2122382 w 2133073"/>
              <a:gd name="connsiteY1-74" fmla="*/ 0 h 1552355"/>
              <a:gd name="connsiteX2-75" fmla="*/ 2133036 w 2133073"/>
              <a:gd name="connsiteY2-76" fmla="*/ 1552355 h 1552355"/>
              <a:gd name="connsiteX3-77" fmla="*/ 0 w 2133073"/>
              <a:gd name="connsiteY3-78" fmla="*/ 1552354 h 1552355"/>
              <a:gd name="connsiteX4-79" fmla="*/ 1544108 w 2133073"/>
              <a:gd name="connsiteY4-80" fmla="*/ 1055 h 1552355"/>
              <a:gd name="connsiteX0-81" fmla="*/ 1544108 w 2133073"/>
              <a:gd name="connsiteY0-82" fmla="*/ 1055 h 1552355"/>
              <a:gd name="connsiteX1-83" fmla="*/ 2122382 w 2133073"/>
              <a:gd name="connsiteY1-84" fmla="*/ 0 h 1552355"/>
              <a:gd name="connsiteX2-85" fmla="*/ 2133036 w 2133073"/>
              <a:gd name="connsiteY2-86" fmla="*/ 1552355 h 1552355"/>
              <a:gd name="connsiteX3-87" fmla="*/ 0 w 2133073"/>
              <a:gd name="connsiteY3-88" fmla="*/ 1552354 h 1552355"/>
              <a:gd name="connsiteX4-89" fmla="*/ 1544108 w 2133073"/>
              <a:gd name="connsiteY4-90" fmla="*/ 1055 h 155235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133073" h="1552355">
                <a:moveTo>
                  <a:pt x="1544108" y="1055"/>
                </a:moveTo>
                <a:lnTo>
                  <a:pt x="2122382" y="0"/>
                </a:lnTo>
                <a:cubicBezTo>
                  <a:pt x="2121584" y="517100"/>
                  <a:pt x="2133834" y="1035255"/>
                  <a:pt x="2133036" y="1552355"/>
                </a:cubicBezTo>
                <a:lnTo>
                  <a:pt x="0" y="1552354"/>
                </a:lnTo>
                <a:lnTo>
                  <a:pt x="1544108" y="1055"/>
                </a:lnTo>
                <a:close/>
              </a:path>
            </a:pathLst>
          </a:custGeom>
          <a:solidFill>
            <a:srgbClr val="ED4545"/>
          </a:solidFill>
          <a:ln w="25400" cap="flat" cmpd="sng" algn="ctr">
            <a:solidFill>
              <a:schemeClr val="bg1"/>
            </a:solidFill>
            <a:prstDash val="solid"/>
          </a:ln>
          <a:effectLst/>
          <a:scene3d>
            <a:camera prst="orthographicFront"/>
            <a:lightRig rig="contrasting" dir="t">
              <a:rot lat="0" lon="0" rev="5400000"/>
            </a:lightRig>
          </a:scene3d>
          <a:sp3d extrusionH="12700">
            <a:bevelB w="0" h="0"/>
            <a:extrusionClr>
              <a:schemeClr val="bg1">
                <a:lumMod val="75000"/>
              </a:schemeClr>
            </a:extrusionClr>
          </a:sp3d>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endParaRPr kumimoji="0" lang="zh-CN" altLang="en-US" sz="1800" b="1" i="0" u="none" strike="noStrike" kern="0" cap="none" spc="0" normalizeH="0" baseline="0" noProof="0" dirty="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7" name="椭圆 6"/>
          <p:cNvSpPr/>
          <p:nvPr/>
        </p:nvSpPr>
        <p:spPr>
          <a:xfrm>
            <a:off x="6146318" y="4241122"/>
            <a:ext cx="1182931" cy="1182931"/>
          </a:xfrm>
          <a:prstGeom prst="ellipse">
            <a:avLst/>
          </a:prstGeom>
          <a:solidFill>
            <a:srgbClr val="FFE0C9"/>
          </a:solidFill>
          <a:ln w="25400" cap="flat" cmpd="sng" algn="ctr">
            <a:noFill/>
            <a:prstDash val="solid"/>
          </a:ln>
          <a:effectLst/>
          <a:scene3d>
            <a:camera prst="isometricOffAxis1Top">
              <a:rot lat="18075703" lon="18392737" rev="3458556"/>
            </a:camera>
            <a:lightRig rig="threePt" dir="t"/>
          </a:scene3d>
          <a:sp3d>
            <a:extrusionClr>
              <a:schemeClr val="bg1">
                <a:lumMod val="95000"/>
              </a:schemeClr>
            </a:extrusionClr>
          </a:sp3d>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ysClr val="window" lastClr="FFFFFF"/>
              </a:solidFill>
              <a:effectLst/>
              <a:uLnTx/>
              <a:uFillTx/>
              <a:latin typeface="Impact" panose="020B0806030902050204" pitchFamily="34" charset="0"/>
              <a:ea typeface="微软雅黑" panose="020B0503020204020204" pitchFamily="34" charset="-122"/>
              <a:cs typeface="+mn-cs"/>
            </a:endParaRPr>
          </a:p>
        </p:txBody>
      </p:sp>
      <p:sp>
        <p:nvSpPr>
          <p:cNvPr id="8" name="椭圆 7"/>
          <p:cNvSpPr/>
          <p:nvPr/>
        </p:nvSpPr>
        <p:spPr>
          <a:xfrm>
            <a:off x="5302126" y="3971649"/>
            <a:ext cx="867483" cy="867483"/>
          </a:xfrm>
          <a:prstGeom prst="ellipse">
            <a:avLst/>
          </a:prstGeom>
          <a:solidFill>
            <a:srgbClr val="FFE0C9"/>
          </a:solidFill>
          <a:ln w="25400" cap="flat" cmpd="sng" algn="ctr">
            <a:noFill/>
            <a:prstDash val="solid"/>
          </a:ln>
          <a:effectLst/>
          <a:scene3d>
            <a:camera prst="isometricOffAxis1Top">
              <a:rot lat="18075703" lon="18392737" rev="3458556"/>
            </a:camera>
            <a:lightRig rig="threePt" dir="t"/>
          </a:scene3d>
          <a:sp3d>
            <a:extrusionClr>
              <a:schemeClr val="bg1">
                <a:lumMod val="95000"/>
              </a:schemeClr>
            </a:extrusionClr>
          </a:sp3d>
        </p:spPr>
        <p:txBody>
          <a:bodyPr anchor="ctr"/>
          <a:lstStyle/>
          <a:p>
            <a:pPr algn="ctr"/>
            <a:endParaRPr lang="zh-CN" altLang="en-US" kern="0" dirty="0">
              <a:solidFill>
                <a:sysClr val="window" lastClr="FFFFFF"/>
              </a:solidFill>
              <a:latin typeface="Impact" panose="020B0806030902050204" pitchFamily="34" charset="0"/>
              <a:ea typeface="微软雅黑" panose="020B0503020204020204" pitchFamily="34" charset="-122"/>
            </a:endParaRPr>
          </a:p>
        </p:txBody>
      </p:sp>
      <p:sp>
        <p:nvSpPr>
          <p:cNvPr id="9" name="椭圆 8"/>
          <p:cNvSpPr/>
          <p:nvPr/>
        </p:nvSpPr>
        <p:spPr>
          <a:xfrm>
            <a:off x="4253629" y="4162260"/>
            <a:ext cx="819128" cy="819127"/>
          </a:xfrm>
          <a:prstGeom prst="ellipse">
            <a:avLst/>
          </a:prstGeom>
          <a:solidFill>
            <a:srgbClr val="FFE0C9"/>
          </a:solidFill>
          <a:ln w="25400" cap="flat" cmpd="sng" algn="ctr">
            <a:noFill/>
            <a:prstDash val="solid"/>
          </a:ln>
          <a:effectLst/>
          <a:scene3d>
            <a:camera prst="isometricOffAxis1Top">
              <a:rot lat="18075703" lon="18392737" rev="3458556"/>
            </a:camera>
            <a:lightRig rig="threePt" dir="t"/>
          </a:scene3d>
          <a:sp3d>
            <a:extrusionClr>
              <a:schemeClr val="bg1">
                <a:lumMod val="95000"/>
              </a:schemeClr>
            </a:extrusionClr>
          </a:sp3d>
        </p:spPr>
        <p:txBody>
          <a:bodyPr anchor="ctr"/>
          <a:lstStyle/>
          <a:p>
            <a:pPr algn="ctr"/>
            <a:endParaRPr lang="zh-CN" altLang="en-US" kern="0" dirty="0">
              <a:solidFill>
                <a:sysClr val="window" lastClr="FFFFFF"/>
              </a:solidFill>
              <a:latin typeface="Impact" panose="020B0806030902050204" pitchFamily="34" charset="0"/>
              <a:ea typeface="微软雅黑" panose="020B0503020204020204" pitchFamily="34" charset="-122"/>
            </a:endParaRPr>
          </a:p>
        </p:txBody>
      </p:sp>
      <p:sp>
        <p:nvSpPr>
          <p:cNvPr id="10" name="椭圆 9"/>
          <p:cNvSpPr/>
          <p:nvPr/>
        </p:nvSpPr>
        <p:spPr>
          <a:xfrm>
            <a:off x="7092663" y="4162260"/>
            <a:ext cx="552033" cy="552034"/>
          </a:xfrm>
          <a:prstGeom prst="ellipse">
            <a:avLst/>
          </a:prstGeom>
          <a:solidFill>
            <a:srgbClr val="FFE0C9"/>
          </a:solidFill>
          <a:ln w="25400" cap="flat" cmpd="sng" algn="ctr">
            <a:noFill/>
            <a:prstDash val="solid"/>
          </a:ln>
          <a:effectLst/>
          <a:scene3d>
            <a:camera prst="isometricOffAxis1Top">
              <a:rot lat="18075703" lon="18392737" rev="3458556"/>
            </a:camera>
            <a:lightRig rig="threePt" dir="t"/>
          </a:scene3d>
          <a:sp3d>
            <a:extrusionClr>
              <a:schemeClr val="bg1">
                <a:lumMod val="95000"/>
              </a:schemeClr>
            </a:extrusionClr>
          </a:sp3d>
        </p:spPr>
        <p:txBody>
          <a:bodyPr anchor="ctr"/>
          <a:lstStyle/>
          <a:p>
            <a:pPr algn="ctr"/>
            <a:endParaRPr lang="zh-CN" altLang="en-US" kern="0" dirty="0">
              <a:solidFill>
                <a:sysClr val="window" lastClr="FFFFFF"/>
              </a:solidFill>
              <a:latin typeface="Impact" panose="020B0806030902050204" pitchFamily="34" charset="0"/>
              <a:ea typeface="微软雅黑" panose="020B0503020204020204" pitchFamily="34" charset="-122"/>
            </a:endParaRPr>
          </a:p>
        </p:txBody>
      </p:sp>
      <p:sp>
        <p:nvSpPr>
          <p:cNvPr id="11" name="矩形 10"/>
          <p:cNvSpPr/>
          <p:nvPr/>
        </p:nvSpPr>
        <p:spPr>
          <a:xfrm>
            <a:off x="2755250" y="5939413"/>
            <a:ext cx="721672"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rPr>
              <a:t>文本</a:t>
            </a:r>
            <a:r>
              <a:rPr kumimoji="0" lang="en-US" altLang="zh-CN" sz="1600" b="1"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rPr>
              <a:t>1</a:t>
            </a:r>
            <a:endParaRPr kumimoji="0" lang="zh-CN" altLang="en-US" sz="1600" b="0" i="0" u="none" strike="noStrike" kern="0" cap="none" spc="0" normalizeH="0" baseline="0" noProof="0" dirty="0">
              <a:ln>
                <a:noFill/>
              </a:ln>
              <a:solidFill>
                <a:schemeClr val="tx1">
                  <a:lumMod val="75000"/>
                  <a:lumOff val="25000"/>
                </a:schemeClr>
              </a:solidFill>
              <a:effectLst/>
              <a:uLnTx/>
              <a:uFillTx/>
              <a:latin typeface="Impact" panose="020B0806030902050204" pitchFamily="34" charset="0"/>
              <a:ea typeface="微软雅黑" panose="020B0503020204020204" pitchFamily="34" charset="-122"/>
            </a:endParaRPr>
          </a:p>
        </p:txBody>
      </p:sp>
      <p:sp>
        <p:nvSpPr>
          <p:cNvPr id="12" name="矩形 11"/>
          <p:cNvSpPr/>
          <p:nvPr/>
        </p:nvSpPr>
        <p:spPr>
          <a:xfrm>
            <a:off x="4726802" y="5939413"/>
            <a:ext cx="721672"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rPr>
              <a:t>文本</a:t>
            </a:r>
            <a:r>
              <a:rPr kumimoji="0" lang="en-US" altLang="zh-CN" sz="1600" b="1"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rPr>
              <a:t>2</a:t>
            </a:r>
            <a:endParaRPr kumimoji="0" lang="zh-CN" altLang="en-US" sz="1600" b="0" i="0" u="none" strike="noStrike" kern="0" cap="none" spc="0" normalizeH="0" baseline="0" noProof="0" dirty="0">
              <a:ln>
                <a:noFill/>
              </a:ln>
              <a:solidFill>
                <a:schemeClr val="tx1">
                  <a:lumMod val="75000"/>
                  <a:lumOff val="25000"/>
                </a:schemeClr>
              </a:solidFill>
              <a:effectLst/>
              <a:uLnTx/>
              <a:uFillTx/>
              <a:latin typeface="Impact" panose="020B0806030902050204" pitchFamily="34" charset="0"/>
              <a:ea typeface="微软雅黑" panose="020B0503020204020204" pitchFamily="34" charset="-122"/>
            </a:endParaRPr>
          </a:p>
        </p:txBody>
      </p:sp>
      <p:sp>
        <p:nvSpPr>
          <p:cNvPr id="13" name="矩形 12"/>
          <p:cNvSpPr/>
          <p:nvPr/>
        </p:nvSpPr>
        <p:spPr>
          <a:xfrm>
            <a:off x="6909585" y="5939413"/>
            <a:ext cx="721672"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rPr>
              <a:t>文本</a:t>
            </a:r>
            <a:r>
              <a:rPr kumimoji="0" lang="en-US" altLang="zh-CN" sz="1600" b="1"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rPr>
              <a:t>3</a:t>
            </a:r>
            <a:endParaRPr kumimoji="0" lang="zh-CN" altLang="en-US" sz="1600" b="0" i="0" u="none" strike="noStrike" kern="0" cap="none" spc="0" normalizeH="0" baseline="0" noProof="0" dirty="0">
              <a:ln>
                <a:noFill/>
              </a:ln>
              <a:solidFill>
                <a:schemeClr val="tx1">
                  <a:lumMod val="75000"/>
                  <a:lumOff val="25000"/>
                </a:schemeClr>
              </a:solidFill>
              <a:effectLst/>
              <a:uLnTx/>
              <a:uFillTx/>
              <a:latin typeface="Impact" panose="020B0806030902050204" pitchFamily="34" charset="0"/>
              <a:ea typeface="微软雅黑" panose="020B0503020204020204" pitchFamily="34" charset="-122"/>
            </a:endParaRPr>
          </a:p>
        </p:txBody>
      </p:sp>
      <p:sp>
        <p:nvSpPr>
          <p:cNvPr id="14" name="矩形 13"/>
          <p:cNvSpPr/>
          <p:nvPr/>
        </p:nvSpPr>
        <p:spPr>
          <a:xfrm>
            <a:off x="9064218" y="5939413"/>
            <a:ext cx="721672"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rPr>
              <a:t>文本</a:t>
            </a:r>
            <a:r>
              <a:rPr kumimoji="0" lang="en-US" altLang="zh-CN" sz="1600" b="1"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rPr>
              <a:t>4</a:t>
            </a:r>
            <a:endParaRPr kumimoji="0" lang="zh-CN" altLang="en-US" sz="1600" b="0" i="0" u="none" strike="noStrike" kern="0" cap="none" spc="0" normalizeH="0" baseline="0" noProof="0" dirty="0">
              <a:ln>
                <a:noFill/>
              </a:ln>
              <a:solidFill>
                <a:schemeClr val="tx1">
                  <a:lumMod val="75000"/>
                  <a:lumOff val="25000"/>
                </a:schemeClr>
              </a:solidFill>
              <a:effectLst/>
              <a:uLnTx/>
              <a:uFillTx/>
              <a:latin typeface="Impact" panose="020B0806030902050204" pitchFamily="34" charset="0"/>
              <a:ea typeface="微软雅黑" panose="020B0503020204020204" pitchFamily="34" charset="-122"/>
            </a:endParaRPr>
          </a:p>
        </p:txBody>
      </p:sp>
      <p:grpSp>
        <p:nvGrpSpPr>
          <p:cNvPr id="15" name="组合 19"/>
          <p:cNvGrpSpPr/>
          <p:nvPr/>
        </p:nvGrpSpPr>
        <p:grpSpPr>
          <a:xfrm>
            <a:off x="1470095" y="1806548"/>
            <a:ext cx="4495137" cy="1622452"/>
            <a:chOff x="302196" y="1732228"/>
            <a:chExt cx="4104456" cy="1481442"/>
          </a:xfrm>
        </p:grpSpPr>
        <p:sp>
          <p:nvSpPr>
            <p:cNvPr id="16" name="矩形 15"/>
            <p:cNvSpPr/>
            <p:nvPr/>
          </p:nvSpPr>
          <p:spPr>
            <a:xfrm>
              <a:off x="302196" y="1732228"/>
              <a:ext cx="4104456" cy="328619"/>
            </a:xfrm>
            <a:prstGeom prst="rect">
              <a:avLst/>
            </a:prstGeom>
            <a:solidFill>
              <a:srgbClr val="ED454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6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单击此处添加文本</a:t>
              </a:r>
            </a:p>
          </p:txBody>
        </p:sp>
        <p:sp>
          <p:nvSpPr>
            <p:cNvPr id="17" name="矩形 16"/>
            <p:cNvSpPr/>
            <p:nvPr/>
          </p:nvSpPr>
          <p:spPr>
            <a:xfrm>
              <a:off x="302866" y="2060847"/>
              <a:ext cx="4103687" cy="1152823"/>
            </a:xfrm>
            <a:prstGeom prst="rect">
              <a:avLst/>
            </a:prstGeom>
            <a:solidFill>
              <a:srgbClr val="FFE0C9"/>
            </a:solidFill>
            <a:ln w="3175" cap="flat" cmpd="sng" algn="ctr">
              <a:solidFill>
                <a:schemeClr val="bg1"/>
              </a:solidFill>
              <a:prstDash val="solid"/>
            </a:ln>
            <a:effectLst/>
          </p:spPr>
          <p:txBody>
            <a:bodyPr lIns="180000" tIns="180000" rIns="180000" anchor="t"/>
            <a:lstStyle/>
            <a:p>
              <a:pPr marL="0" marR="0" lvl="0" indent="0" defTabSz="914400" eaLnBrk="1" fontAlgn="auto" latinLnBrk="0" hangingPunct="1">
                <a:lnSpc>
                  <a:spcPct val="150000"/>
                </a:lnSpc>
                <a:spcBef>
                  <a:spcPts val="1200"/>
                </a:spcBef>
                <a:spcAft>
                  <a:spcPts val="0"/>
                </a:spcAft>
                <a:buClrTx/>
                <a:buSzTx/>
                <a:buFontTx/>
                <a:buNone/>
                <a:defRPr/>
              </a:pPr>
              <a:r>
                <a:rPr kumimoji="0" lang="zh-CN" altLang="en-US" sz="14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单击此处添加段落文本单击此处添加段落文本单击此处添加段落文本单击此处添加段落文本</a:t>
              </a:r>
            </a:p>
          </p:txBody>
        </p:sp>
      </p:grpSp>
      <p:grpSp>
        <p:nvGrpSpPr>
          <p:cNvPr id="18" name="组合 22"/>
          <p:cNvGrpSpPr/>
          <p:nvPr/>
        </p:nvGrpSpPr>
        <p:grpSpPr>
          <a:xfrm>
            <a:off x="6225180" y="1772137"/>
            <a:ext cx="4495137" cy="1656863"/>
            <a:chOff x="4644008" y="1700808"/>
            <a:chExt cx="4104456" cy="1512862"/>
          </a:xfrm>
        </p:grpSpPr>
        <p:sp>
          <p:nvSpPr>
            <p:cNvPr id="19" name="矩形 18"/>
            <p:cNvSpPr/>
            <p:nvPr/>
          </p:nvSpPr>
          <p:spPr>
            <a:xfrm>
              <a:off x="4644008" y="1700808"/>
              <a:ext cx="4104456" cy="360040"/>
            </a:xfrm>
            <a:prstGeom prst="rect">
              <a:avLst/>
            </a:prstGeom>
            <a:solidFill>
              <a:srgbClr val="FF6D55"/>
            </a:solidFill>
            <a:ln w="3175" cap="flat" cmpd="sng" algn="ctr">
              <a:noFill/>
              <a:prstDash val="solid"/>
            </a:ln>
            <a:effectLst/>
          </p:spPr>
          <p:txBody>
            <a:bodyPr anchor="ctr"/>
            <a:lstStyle/>
            <a:p>
              <a:pPr marL="0" marR="0" lvl="0" indent="0" algn="ctr" defTabSz="914400" eaLnBrk="1" fontAlgn="auto" latinLnBrk="0" hangingPunct="1">
                <a:lnSpc>
                  <a:spcPct val="120000"/>
                </a:lnSpc>
                <a:spcBef>
                  <a:spcPts val="0"/>
                </a:spcBef>
                <a:spcAft>
                  <a:spcPts val="0"/>
                </a:spcAft>
                <a:buClrTx/>
                <a:buSzTx/>
                <a:buFontTx/>
                <a:buNone/>
                <a:defRPr/>
              </a:pPr>
              <a:r>
                <a:rPr kumimoji="0" lang="zh-CN" altLang="en-US" sz="16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单击此处添加文本</a:t>
              </a:r>
            </a:p>
          </p:txBody>
        </p:sp>
        <p:sp>
          <p:nvSpPr>
            <p:cNvPr id="20" name="矩形 19"/>
            <p:cNvSpPr/>
            <p:nvPr/>
          </p:nvSpPr>
          <p:spPr>
            <a:xfrm>
              <a:off x="4644678" y="2060848"/>
              <a:ext cx="4103687" cy="1152822"/>
            </a:xfrm>
            <a:prstGeom prst="rect">
              <a:avLst/>
            </a:prstGeom>
            <a:solidFill>
              <a:srgbClr val="FFE0C9"/>
            </a:solidFill>
            <a:ln w="3175" cap="flat" cmpd="sng" algn="ctr">
              <a:solidFill>
                <a:schemeClr val="bg1"/>
              </a:solidFill>
              <a:prstDash val="solid"/>
            </a:ln>
            <a:effectLst/>
          </p:spPr>
          <p:txBody>
            <a:bodyPr lIns="180000" tIns="180000" rIns="180000" anchor="t"/>
            <a:lstStyle/>
            <a:p>
              <a:pPr marL="0" marR="0" lvl="0" indent="0" defTabSz="914400" eaLnBrk="1" fontAlgn="auto" latinLnBrk="0" hangingPunct="1">
                <a:lnSpc>
                  <a:spcPct val="150000"/>
                </a:lnSpc>
                <a:spcBef>
                  <a:spcPts val="1200"/>
                </a:spcBef>
                <a:spcAft>
                  <a:spcPts val="0"/>
                </a:spcAft>
                <a:buClrTx/>
                <a:buSzTx/>
                <a:buFontTx/>
                <a:buNone/>
                <a:defRPr/>
              </a:pPr>
              <a:r>
                <a:rPr kumimoji="0" lang="zh-CN" altLang="en-US" sz="1400" b="0" i="0" u="none" strike="noStrike" kern="0" cap="none" spc="0" normalizeH="0" baseline="0" noProof="0" dirty="0">
                  <a:ln>
                    <a:noFill/>
                  </a:ln>
                  <a:solidFill>
                    <a:schemeClr val="tx1">
                      <a:lumMod val="75000"/>
                      <a:lumOff val="25000"/>
                    </a:schemeClr>
                  </a:solidFill>
                  <a:effectLst/>
                  <a:uLnTx/>
                  <a:uFillTx/>
                  <a:latin typeface="微软雅黑" panose="020B0503020204020204" pitchFamily="34" charset="-122"/>
                  <a:ea typeface="微软雅黑" panose="020B0503020204020204" pitchFamily="34" charset="-122"/>
                  <a:cs typeface="+mn-cs"/>
                </a:rPr>
                <a:t>单击此处添加段落文本单击此处添加段落文本单击此处添加段落文本单击此处添加段落文本</a:t>
              </a:r>
            </a:p>
          </p:txBody>
        </p:sp>
      </p:grpSp>
    </p:spTree>
  </p:cSld>
  <p:clrMapOvr>
    <a:masterClrMapping/>
  </p:clrMapOvr>
  <p:transition spd="slow">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500"/>
                                            <p:tgtEl>
                                              <p:spTgt spid="3"/>
                                            </p:tgtEl>
                                          </p:cBhvr>
                                        </p:animEffect>
                                      </p:childTnLst>
                                    </p:cTn>
                                  </p:par>
                                </p:childTnLst>
                              </p:cTn>
                            </p:par>
                            <p:par>
                              <p:cTn id="17" fill="hold">
                                <p:stCondLst>
                                  <p:cond delay="500"/>
                                </p:stCondLst>
                                <p:childTnLst>
                                  <p:par>
                                    <p:cTn id="18" presetID="22" presetClass="entr" presetSubtype="4" fill="hold" grpId="0"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down)">
                                          <p:cBhvr>
                                            <p:cTn id="20" dur="500"/>
                                            <p:tgtEl>
                                              <p:spTgt spid="4"/>
                                            </p:tgtEl>
                                          </p:cBhvr>
                                        </p:animEffect>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down)">
                                          <p:cBhvr>
                                            <p:cTn id="24" dur="500"/>
                                            <p:tgtEl>
                                              <p:spTgt spid="6"/>
                                            </p:tgtEl>
                                          </p:cBhvr>
                                        </p:animEffect>
                                      </p:childTnLst>
                                    </p:cTn>
                                  </p:par>
                                </p:childTnLst>
                              </p:cTn>
                            </p:par>
                            <p:par>
                              <p:cTn id="25" fill="hold">
                                <p:stCondLst>
                                  <p:cond delay="1500"/>
                                </p:stCondLst>
                                <p:childTnLst>
                                  <p:par>
                                    <p:cTn id="26" presetID="22" presetClass="entr" presetSubtype="4" fill="hold" grpId="0"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down)">
                                          <p:cBhvr>
                                            <p:cTn id="28" dur="500"/>
                                            <p:tgtEl>
                                              <p:spTgt spid="5"/>
                                            </p:tgtEl>
                                          </p:cBhvr>
                                        </p:animEffect>
                                      </p:childTnLst>
                                    </p:cTn>
                                  </p:par>
                                </p:childTnLst>
                              </p:cTn>
                            </p:par>
                            <p:par>
                              <p:cTn id="29" fill="hold">
                                <p:stCondLst>
                                  <p:cond delay="2000"/>
                                </p:stCondLst>
                                <p:childTnLst>
                                  <p:par>
                                    <p:cTn id="30" presetID="14" presetClass="entr" presetSubtype="10"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randombar(horizontal)">
                                          <p:cBhvr>
                                            <p:cTn id="32" dur="500"/>
                                            <p:tgtEl>
                                              <p:spTgt spid="11"/>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randombar(horizontal)">
                                          <p:cBhvr>
                                            <p:cTn id="35" dur="500"/>
                                            <p:tgtEl>
                                              <p:spTgt spid="12"/>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randombar(horizontal)">
                                          <p:cBhvr>
                                            <p:cTn id="38" dur="500"/>
                                            <p:tgtEl>
                                              <p:spTgt spid="13"/>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randombar(horizontal)">
                                          <p:cBhvr>
                                            <p:cTn id="41" dur="500"/>
                                            <p:tgtEl>
                                              <p:spTgt spid="14"/>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1" fill="hold" grpId="0" nodeType="clickEffect" p14:presetBounceEnd="32000">
                                      <p:stCondLst>
                                        <p:cond delay="0"/>
                                      </p:stCondLst>
                                      <p:childTnLst>
                                        <p:set>
                                          <p:cBhvr>
                                            <p:cTn id="45" dur="1" fill="hold">
                                              <p:stCondLst>
                                                <p:cond delay="0"/>
                                              </p:stCondLst>
                                            </p:cTn>
                                            <p:tgtEl>
                                              <p:spTgt spid="7"/>
                                            </p:tgtEl>
                                            <p:attrNameLst>
                                              <p:attrName>style.visibility</p:attrName>
                                            </p:attrNameLst>
                                          </p:cBhvr>
                                          <p:to>
                                            <p:strVal val="visible"/>
                                          </p:to>
                                        </p:set>
                                        <p:anim calcmode="lin" valueType="num" p14:bounceEnd="32000">
                                          <p:cBhvr additive="base">
                                            <p:cTn id="46" dur="500" fill="hold"/>
                                            <p:tgtEl>
                                              <p:spTgt spid="7"/>
                                            </p:tgtEl>
                                            <p:attrNameLst>
                                              <p:attrName>ppt_x</p:attrName>
                                            </p:attrNameLst>
                                          </p:cBhvr>
                                          <p:tavLst>
                                            <p:tav tm="0">
                                              <p:val>
                                                <p:strVal val="#ppt_x"/>
                                              </p:val>
                                            </p:tav>
                                            <p:tav tm="100000">
                                              <p:val>
                                                <p:strVal val="#ppt_x"/>
                                              </p:val>
                                            </p:tav>
                                          </p:tavLst>
                                        </p:anim>
                                        <p:anim calcmode="lin" valueType="num" p14:bounceEnd="32000">
                                          <p:cBhvr additive="base">
                                            <p:cTn id="47" dur="500" fill="hold"/>
                                            <p:tgtEl>
                                              <p:spTgt spid="7"/>
                                            </p:tgtEl>
                                            <p:attrNameLst>
                                              <p:attrName>ppt_y</p:attrName>
                                            </p:attrNameLst>
                                          </p:cBhvr>
                                          <p:tavLst>
                                            <p:tav tm="0">
                                              <p:val>
                                                <p:strVal val="0-#ppt_h/2"/>
                                              </p:val>
                                            </p:tav>
                                            <p:tav tm="100000">
                                              <p:val>
                                                <p:strVal val="#ppt_y"/>
                                              </p:val>
                                            </p:tav>
                                          </p:tavLst>
                                        </p:anim>
                                      </p:childTnLst>
                                    </p:cTn>
                                  </p:par>
                                  <p:par>
                                    <p:cTn id="48" presetID="2" presetClass="entr" presetSubtype="1" fill="hold" grpId="0" nodeType="withEffect" p14:presetBounceEnd="32000">
                                      <p:stCondLst>
                                        <p:cond delay="100"/>
                                      </p:stCondLst>
                                      <p:childTnLst>
                                        <p:set>
                                          <p:cBhvr>
                                            <p:cTn id="49" dur="1" fill="hold">
                                              <p:stCondLst>
                                                <p:cond delay="0"/>
                                              </p:stCondLst>
                                            </p:cTn>
                                            <p:tgtEl>
                                              <p:spTgt spid="10"/>
                                            </p:tgtEl>
                                            <p:attrNameLst>
                                              <p:attrName>style.visibility</p:attrName>
                                            </p:attrNameLst>
                                          </p:cBhvr>
                                          <p:to>
                                            <p:strVal val="visible"/>
                                          </p:to>
                                        </p:set>
                                        <p:anim calcmode="lin" valueType="num" p14:bounceEnd="32000">
                                          <p:cBhvr additive="base">
                                            <p:cTn id="50" dur="500" fill="hold"/>
                                            <p:tgtEl>
                                              <p:spTgt spid="10"/>
                                            </p:tgtEl>
                                            <p:attrNameLst>
                                              <p:attrName>ppt_x</p:attrName>
                                            </p:attrNameLst>
                                          </p:cBhvr>
                                          <p:tavLst>
                                            <p:tav tm="0">
                                              <p:val>
                                                <p:strVal val="#ppt_x"/>
                                              </p:val>
                                            </p:tav>
                                            <p:tav tm="100000">
                                              <p:val>
                                                <p:strVal val="#ppt_x"/>
                                              </p:val>
                                            </p:tav>
                                          </p:tavLst>
                                        </p:anim>
                                        <p:anim calcmode="lin" valueType="num" p14:bounceEnd="32000">
                                          <p:cBhvr additive="base">
                                            <p:cTn id="51" dur="500" fill="hold"/>
                                            <p:tgtEl>
                                              <p:spTgt spid="10"/>
                                            </p:tgtEl>
                                            <p:attrNameLst>
                                              <p:attrName>ppt_y</p:attrName>
                                            </p:attrNameLst>
                                          </p:cBhvr>
                                          <p:tavLst>
                                            <p:tav tm="0">
                                              <p:val>
                                                <p:strVal val="0-#ppt_h/2"/>
                                              </p:val>
                                            </p:tav>
                                            <p:tav tm="100000">
                                              <p:val>
                                                <p:strVal val="#ppt_y"/>
                                              </p:val>
                                            </p:tav>
                                          </p:tavLst>
                                        </p:anim>
                                      </p:childTnLst>
                                    </p:cTn>
                                  </p:par>
                                  <p:par>
                                    <p:cTn id="52" presetID="2" presetClass="entr" presetSubtype="1" fill="hold" grpId="0" nodeType="withEffect" p14:presetBounceEnd="32000">
                                      <p:stCondLst>
                                        <p:cond delay="200"/>
                                      </p:stCondLst>
                                      <p:childTnLst>
                                        <p:set>
                                          <p:cBhvr>
                                            <p:cTn id="53" dur="1" fill="hold">
                                              <p:stCondLst>
                                                <p:cond delay="0"/>
                                              </p:stCondLst>
                                            </p:cTn>
                                            <p:tgtEl>
                                              <p:spTgt spid="8"/>
                                            </p:tgtEl>
                                            <p:attrNameLst>
                                              <p:attrName>style.visibility</p:attrName>
                                            </p:attrNameLst>
                                          </p:cBhvr>
                                          <p:to>
                                            <p:strVal val="visible"/>
                                          </p:to>
                                        </p:set>
                                        <p:anim calcmode="lin" valueType="num" p14:bounceEnd="32000">
                                          <p:cBhvr additive="base">
                                            <p:cTn id="54" dur="500" fill="hold"/>
                                            <p:tgtEl>
                                              <p:spTgt spid="8"/>
                                            </p:tgtEl>
                                            <p:attrNameLst>
                                              <p:attrName>ppt_x</p:attrName>
                                            </p:attrNameLst>
                                          </p:cBhvr>
                                          <p:tavLst>
                                            <p:tav tm="0">
                                              <p:val>
                                                <p:strVal val="#ppt_x"/>
                                              </p:val>
                                            </p:tav>
                                            <p:tav tm="100000">
                                              <p:val>
                                                <p:strVal val="#ppt_x"/>
                                              </p:val>
                                            </p:tav>
                                          </p:tavLst>
                                        </p:anim>
                                        <p:anim calcmode="lin" valueType="num" p14:bounceEnd="32000">
                                          <p:cBhvr additive="base">
                                            <p:cTn id="55" dur="500" fill="hold"/>
                                            <p:tgtEl>
                                              <p:spTgt spid="8"/>
                                            </p:tgtEl>
                                            <p:attrNameLst>
                                              <p:attrName>ppt_y</p:attrName>
                                            </p:attrNameLst>
                                          </p:cBhvr>
                                          <p:tavLst>
                                            <p:tav tm="0">
                                              <p:val>
                                                <p:strVal val="0-#ppt_h/2"/>
                                              </p:val>
                                            </p:tav>
                                            <p:tav tm="100000">
                                              <p:val>
                                                <p:strVal val="#ppt_y"/>
                                              </p:val>
                                            </p:tav>
                                          </p:tavLst>
                                        </p:anim>
                                      </p:childTnLst>
                                    </p:cTn>
                                  </p:par>
                                  <p:par>
                                    <p:cTn id="56" presetID="2" presetClass="entr" presetSubtype="1" fill="hold" grpId="0" nodeType="withEffect" p14:presetBounceEnd="32000">
                                      <p:stCondLst>
                                        <p:cond delay="300"/>
                                      </p:stCondLst>
                                      <p:childTnLst>
                                        <p:set>
                                          <p:cBhvr>
                                            <p:cTn id="57" dur="1" fill="hold">
                                              <p:stCondLst>
                                                <p:cond delay="0"/>
                                              </p:stCondLst>
                                            </p:cTn>
                                            <p:tgtEl>
                                              <p:spTgt spid="9"/>
                                            </p:tgtEl>
                                            <p:attrNameLst>
                                              <p:attrName>style.visibility</p:attrName>
                                            </p:attrNameLst>
                                          </p:cBhvr>
                                          <p:to>
                                            <p:strVal val="visible"/>
                                          </p:to>
                                        </p:set>
                                        <p:anim calcmode="lin" valueType="num" p14:bounceEnd="32000">
                                          <p:cBhvr additive="base">
                                            <p:cTn id="58" dur="500" fill="hold"/>
                                            <p:tgtEl>
                                              <p:spTgt spid="9"/>
                                            </p:tgtEl>
                                            <p:attrNameLst>
                                              <p:attrName>ppt_x</p:attrName>
                                            </p:attrNameLst>
                                          </p:cBhvr>
                                          <p:tavLst>
                                            <p:tav tm="0">
                                              <p:val>
                                                <p:strVal val="#ppt_x"/>
                                              </p:val>
                                            </p:tav>
                                            <p:tav tm="100000">
                                              <p:val>
                                                <p:strVal val="#ppt_x"/>
                                              </p:val>
                                            </p:tav>
                                          </p:tavLst>
                                        </p:anim>
                                        <p:anim calcmode="lin" valueType="num" p14:bounceEnd="32000">
                                          <p:cBhvr additive="base">
                                            <p:cTn id="59"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8" decel="100000" fill="hold" nodeType="click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additive="base">
                                            <p:cTn id="64" dur="500" fill="hold"/>
                                            <p:tgtEl>
                                              <p:spTgt spid="15"/>
                                            </p:tgtEl>
                                            <p:attrNameLst>
                                              <p:attrName>ppt_x</p:attrName>
                                            </p:attrNameLst>
                                          </p:cBhvr>
                                          <p:tavLst>
                                            <p:tav tm="0">
                                              <p:val>
                                                <p:strVal val="0-#ppt_w/2"/>
                                              </p:val>
                                            </p:tav>
                                            <p:tav tm="100000">
                                              <p:val>
                                                <p:strVal val="#ppt_x"/>
                                              </p:val>
                                            </p:tav>
                                          </p:tavLst>
                                        </p:anim>
                                        <p:anim calcmode="lin" valueType="num">
                                          <p:cBhvr additive="base">
                                            <p:cTn id="65" dur="500" fill="hold"/>
                                            <p:tgtEl>
                                              <p:spTgt spid="15"/>
                                            </p:tgtEl>
                                            <p:attrNameLst>
                                              <p:attrName>ppt_y</p:attrName>
                                            </p:attrNameLst>
                                          </p:cBhvr>
                                          <p:tavLst>
                                            <p:tav tm="0">
                                              <p:val>
                                                <p:strVal val="#ppt_y"/>
                                              </p:val>
                                            </p:tav>
                                            <p:tav tm="100000">
                                              <p:val>
                                                <p:strVal val="#ppt_y"/>
                                              </p:val>
                                            </p:tav>
                                          </p:tavLst>
                                        </p:anim>
                                      </p:childTnLst>
                                    </p:cTn>
                                  </p:par>
                                  <p:par>
                                    <p:cTn id="66" presetID="2" presetClass="entr" presetSubtype="2" decel="100000" fill="hold" nodeType="withEffect">
                                      <p:stCondLst>
                                        <p:cond delay="0"/>
                                      </p:stCondLst>
                                      <p:childTnLst>
                                        <p:set>
                                          <p:cBhvr>
                                            <p:cTn id="67" dur="1" fill="hold">
                                              <p:stCondLst>
                                                <p:cond delay="0"/>
                                              </p:stCondLst>
                                            </p:cTn>
                                            <p:tgtEl>
                                              <p:spTgt spid="18"/>
                                            </p:tgtEl>
                                            <p:attrNameLst>
                                              <p:attrName>style.visibility</p:attrName>
                                            </p:attrNameLst>
                                          </p:cBhvr>
                                          <p:to>
                                            <p:strVal val="visible"/>
                                          </p:to>
                                        </p:set>
                                        <p:anim calcmode="lin" valueType="num">
                                          <p:cBhvr additive="base">
                                            <p:cTn id="68" dur="500" fill="hold"/>
                                            <p:tgtEl>
                                              <p:spTgt spid="18"/>
                                            </p:tgtEl>
                                            <p:attrNameLst>
                                              <p:attrName>ppt_x</p:attrName>
                                            </p:attrNameLst>
                                          </p:cBhvr>
                                          <p:tavLst>
                                            <p:tav tm="0">
                                              <p:val>
                                                <p:strVal val="1+#ppt_w/2"/>
                                              </p:val>
                                            </p:tav>
                                            <p:tav tm="100000">
                                              <p:val>
                                                <p:strVal val="#ppt_x"/>
                                              </p:val>
                                            </p:tav>
                                          </p:tavLst>
                                        </p:anim>
                                        <p:anim calcmode="lin" valueType="num">
                                          <p:cBhvr additive="base">
                                            <p:cTn id="69"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p:bldP spid="12" grpId="0"/>
          <p:bldP spid="13" grpId="0"/>
          <p:bldP spid="1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wipe(down)">
                                          <p:cBhvr>
                                            <p:cTn id="16" dur="500"/>
                                            <p:tgtEl>
                                              <p:spTgt spid="3"/>
                                            </p:tgtEl>
                                          </p:cBhvr>
                                        </p:animEffect>
                                      </p:childTnLst>
                                    </p:cTn>
                                  </p:par>
                                </p:childTnLst>
                              </p:cTn>
                            </p:par>
                            <p:par>
                              <p:cTn id="17" fill="hold">
                                <p:stCondLst>
                                  <p:cond delay="500"/>
                                </p:stCondLst>
                                <p:childTnLst>
                                  <p:par>
                                    <p:cTn id="18" presetID="22" presetClass="entr" presetSubtype="4" fill="hold" grpId="0" nodeType="after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down)">
                                          <p:cBhvr>
                                            <p:cTn id="20" dur="500"/>
                                            <p:tgtEl>
                                              <p:spTgt spid="4"/>
                                            </p:tgtEl>
                                          </p:cBhvr>
                                        </p:animEffect>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down)">
                                          <p:cBhvr>
                                            <p:cTn id="24" dur="500"/>
                                            <p:tgtEl>
                                              <p:spTgt spid="6"/>
                                            </p:tgtEl>
                                          </p:cBhvr>
                                        </p:animEffect>
                                      </p:childTnLst>
                                    </p:cTn>
                                  </p:par>
                                </p:childTnLst>
                              </p:cTn>
                            </p:par>
                            <p:par>
                              <p:cTn id="25" fill="hold">
                                <p:stCondLst>
                                  <p:cond delay="1500"/>
                                </p:stCondLst>
                                <p:childTnLst>
                                  <p:par>
                                    <p:cTn id="26" presetID="22" presetClass="entr" presetSubtype="4" fill="hold" grpId="0" nodeType="after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down)">
                                          <p:cBhvr>
                                            <p:cTn id="28" dur="500"/>
                                            <p:tgtEl>
                                              <p:spTgt spid="5"/>
                                            </p:tgtEl>
                                          </p:cBhvr>
                                        </p:animEffect>
                                      </p:childTnLst>
                                    </p:cTn>
                                  </p:par>
                                </p:childTnLst>
                              </p:cTn>
                            </p:par>
                            <p:par>
                              <p:cTn id="29" fill="hold">
                                <p:stCondLst>
                                  <p:cond delay="2000"/>
                                </p:stCondLst>
                                <p:childTnLst>
                                  <p:par>
                                    <p:cTn id="30" presetID="14" presetClass="entr" presetSubtype="10" fill="hold" grpId="0" nodeType="after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randombar(horizontal)">
                                          <p:cBhvr>
                                            <p:cTn id="32" dur="500"/>
                                            <p:tgtEl>
                                              <p:spTgt spid="11"/>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randombar(horizontal)">
                                          <p:cBhvr>
                                            <p:cTn id="35" dur="500"/>
                                            <p:tgtEl>
                                              <p:spTgt spid="12"/>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randombar(horizontal)">
                                          <p:cBhvr>
                                            <p:cTn id="38" dur="500"/>
                                            <p:tgtEl>
                                              <p:spTgt spid="13"/>
                                            </p:tgtEl>
                                          </p:cBhvr>
                                        </p:animEffect>
                                      </p:childTnLst>
                                    </p:cTn>
                                  </p:par>
                                  <p:par>
                                    <p:cTn id="39" presetID="14" presetClass="entr" presetSubtype="1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randombar(horizontal)">
                                          <p:cBhvr>
                                            <p:cTn id="41" dur="500"/>
                                            <p:tgtEl>
                                              <p:spTgt spid="14"/>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1" fill="hold" grpId="0" nodeType="clickEffect">
                                      <p:stCondLst>
                                        <p:cond delay="0"/>
                                      </p:stCondLst>
                                      <p:childTnLst>
                                        <p:set>
                                          <p:cBhvr>
                                            <p:cTn id="45" dur="1" fill="hold">
                                              <p:stCondLst>
                                                <p:cond delay="0"/>
                                              </p:stCondLst>
                                            </p:cTn>
                                            <p:tgtEl>
                                              <p:spTgt spid="7"/>
                                            </p:tgtEl>
                                            <p:attrNameLst>
                                              <p:attrName>style.visibility</p:attrName>
                                            </p:attrNameLst>
                                          </p:cBhvr>
                                          <p:to>
                                            <p:strVal val="visible"/>
                                          </p:to>
                                        </p:set>
                                        <p:anim calcmode="lin" valueType="num">
                                          <p:cBhvr additive="base">
                                            <p:cTn id="46" dur="500" fill="hold"/>
                                            <p:tgtEl>
                                              <p:spTgt spid="7"/>
                                            </p:tgtEl>
                                            <p:attrNameLst>
                                              <p:attrName>ppt_x</p:attrName>
                                            </p:attrNameLst>
                                          </p:cBhvr>
                                          <p:tavLst>
                                            <p:tav tm="0">
                                              <p:val>
                                                <p:strVal val="#ppt_x"/>
                                              </p:val>
                                            </p:tav>
                                            <p:tav tm="100000">
                                              <p:val>
                                                <p:strVal val="#ppt_x"/>
                                              </p:val>
                                            </p:tav>
                                          </p:tavLst>
                                        </p:anim>
                                        <p:anim calcmode="lin" valueType="num">
                                          <p:cBhvr additive="base">
                                            <p:cTn id="47" dur="500" fill="hold"/>
                                            <p:tgtEl>
                                              <p:spTgt spid="7"/>
                                            </p:tgtEl>
                                            <p:attrNameLst>
                                              <p:attrName>ppt_y</p:attrName>
                                            </p:attrNameLst>
                                          </p:cBhvr>
                                          <p:tavLst>
                                            <p:tav tm="0">
                                              <p:val>
                                                <p:strVal val="0-#ppt_h/2"/>
                                              </p:val>
                                            </p:tav>
                                            <p:tav tm="100000">
                                              <p:val>
                                                <p:strVal val="#ppt_y"/>
                                              </p:val>
                                            </p:tav>
                                          </p:tavLst>
                                        </p:anim>
                                      </p:childTnLst>
                                    </p:cTn>
                                  </p:par>
                                  <p:par>
                                    <p:cTn id="48" presetID="2" presetClass="entr" presetSubtype="1" fill="hold" grpId="0" nodeType="withEffect">
                                      <p:stCondLst>
                                        <p:cond delay="100"/>
                                      </p:stCondLst>
                                      <p:childTnLst>
                                        <p:set>
                                          <p:cBhvr>
                                            <p:cTn id="49" dur="1" fill="hold">
                                              <p:stCondLst>
                                                <p:cond delay="0"/>
                                              </p:stCondLst>
                                            </p:cTn>
                                            <p:tgtEl>
                                              <p:spTgt spid="10"/>
                                            </p:tgtEl>
                                            <p:attrNameLst>
                                              <p:attrName>style.visibility</p:attrName>
                                            </p:attrNameLst>
                                          </p:cBhvr>
                                          <p:to>
                                            <p:strVal val="visible"/>
                                          </p:to>
                                        </p:set>
                                        <p:anim calcmode="lin" valueType="num">
                                          <p:cBhvr additive="base">
                                            <p:cTn id="50" dur="500" fill="hold"/>
                                            <p:tgtEl>
                                              <p:spTgt spid="10"/>
                                            </p:tgtEl>
                                            <p:attrNameLst>
                                              <p:attrName>ppt_x</p:attrName>
                                            </p:attrNameLst>
                                          </p:cBhvr>
                                          <p:tavLst>
                                            <p:tav tm="0">
                                              <p:val>
                                                <p:strVal val="#ppt_x"/>
                                              </p:val>
                                            </p:tav>
                                            <p:tav tm="100000">
                                              <p:val>
                                                <p:strVal val="#ppt_x"/>
                                              </p:val>
                                            </p:tav>
                                          </p:tavLst>
                                        </p:anim>
                                        <p:anim calcmode="lin" valueType="num">
                                          <p:cBhvr additive="base">
                                            <p:cTn id="51" dur="500" fill="hold"/>
                                            <p:tgtEl>
                                              <p:spTgt spid="10"/>
                                            </p:tgtEl>
                                            <p:attrNameLst>
                                              <p:attrName>ppt_y</p:attrName>
                                            </p:attrNameLst>
                                          </p:cBhvr>
                                          <p:tavLst>
                                            <p:tav tm="0">
                                              <p:val>
                                                <p:strVal val="0-#ppt_h/2"/>
                                              </p:val>
                                            </p:tav>
                                            <p:tav tm="100000">
                                              <p:val>
                                                <p:strVal val="#ppt_y"/>
                                              </p:val>
                                            </p:tav>
                                          </p:tavLst>
                                        </p:anim>
                                      </p:childTnLst>
                                    </p:cTn>
                                  </p:par>
                                  <p:par>
                                    <p:cTn id="52" presetID="2" presetClass="entr" presetSubtype="1" fill="hold" grpId="0" nodeType="withEffect">
                                      <p:stCondLst>
                                        <p:cond delay="200"/>
                                      </p:stCondLst>
                                      <p:childTnLst>
                                        <p:set>
                                          <p:cBhvr>
                                            <p:cTn id="53" dur="1" fill="hold">
                                              <p:stCondLst>
                                                <p:cond delay="0"/>
                                              </p:stCondLst>
                                            </p:cTn>
                                            <p:tgtEl>
                                              <p:spTgt spid="8"/>
                                            </p:tgtEl>
                                            <p:attrNameLst>
                                              <p:attrName>style.visibility</p:attrName>
                                            </p:attrNameLst>
                                          </p:cBhvr>
                                          <p:to>
                                            <p:strVal val="visible"/>
                                          </p:to>
                                        </p:set>
                                        <p:anim calcmode="lin" valueType="num">
                                          <p:cBhvr additive="base">
                                            <p:cTn id="54" dur="500" fill="hold"/>
                                            <p:tgtEl>
                                              <p:spTgt spid="8"/>
                                            </p:tgtEl>
                                            <p:attrNameLst>
                                              <p:attrName>ppt_x</p:attrName>
                                            </p:attrNameLst>
                                          </p:cBhvr>
                                          <p:tavLst>
                                            <p:tav tm="0">
                                              <p:val>
                                                <p:strVal val="#ppt_x"/>
                                              </p:val>
                                            </p:tav>
                                            <p:tav tm="100000">
                                              <p:val>
                                                <p:strVal val="#ppt_x"/>
                                              </p:val>
                                            </p:tav>
                                          </p:tavLst>
                                        </p:anim>
                                        <p:anim calcmode="lin" valueType="num">
                                          <p:cBhvr additive="base">
                                            <p:cTn id="55" dur="500" fill="hold"/>
                                            <p:tgtEl>
                                              <p:spTgt spid="8"/>
                                            </p:tgtEl>
                                            <p:attrNameLst>
                                              <p:attrName>ppt_y</p:attrName>
                                            </p:attrNameLst>
                                          </p:cBhvr>
                                          <p:tavLst>
                                            <p:tav tm="0">
                                              <p:val>
                                                <p:strVal val="0-#ppt_h/2"/>
                                              </p:val>
                                            </p:tav>
                                            <p:tav tm="100000">
                                              <p:val>
                                                <p:strVal val="#ppt_y"/>
                                              </p:val>
                                            </p:tav>
                                          </p:tavLst>
                                        </p:anim>
                                      </p:childTnLst>
                                    </p:cTn>
                                  </p:par>
                                  <p:par>
                                    <p:cTn id="56" presetID="2" presetClass="entr" presetSubtype="1" fill="hold" grpId="0" nodeType="withEffect">
                                      <p:stCondLst>
                                        <p:cond delay="300"/>
                                      </p:stCondLst>
                                      <p:childTnLst>
                                        <p:set>
                                          <p:cBhvr>
                                            <p:cTn id="57" dur="1" fill="hold">
                                              <p:stCondLst>
                                                <p:cond delay="0"/>
                                              </p:stCondLst>
                                            </p:cTn>
                                            <p:tgtEl>
                                              <p:spTgt spid="9"/>
                                            </p:tgtEl>
                                            <p:attrNameLst>
                                              <p:attrName>style.visibility</p:attrName>
                                            </p:attrNameLst>
                                          </p:cBhvr>
                                          <p:to>
                                            <p:strVal val="visible"/>
                                          </p:to>
                                        </p:set>
                                        <p:anim calcmode="lin" valueType="num">
                                          <p:cBhvr additive="base">
                                            <p:cTn id="58" dur="500" fill="hold"/>
                                            <p:tgtEl>
                                              <p:spTgt spid="9"/>
                                            </p:tgtEl>
                                            <p:attrNameLst>
                                              <p:attrName>ppt_x</p:attrName>
                                            </p:attrNameLst>
                                          </p:cBhvr>
                                          <p:tavLst>
                                            <p:tav tm="0">
                                              <p:val>
                                                <p:strVal val="#ppt_x"/>
                                              </p:val>
                                            </p:tav>
                                            <p:tav tm="100000">
                                              <p:val>
                                                <p:strVal val="#ppt_x"/>
                                              </p:val>
                                            </p:tav>
                                          </p:tavLst>
                                        </p:anim>
                                        <p:anim calcmode="lin" valueType="num">
                                          <p:cBhvr additive="base">
                                            <p:cTn id="59"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8" decel="100000" fill="hold" nodeType="click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additive="base">
                                            <p:cTn id="64" dur="500" fill="hold"/>
                                            <p:tgtEl>
                                              <p:spTgt spid="15"/>
                                            </p:tgtEl>
                                            <p:attrNameLst>
                                              <p:attrName>ppt_x</p:attrName>
                                            </p:attrNameLst>
                                          </p:cBhvr>
                                          <p:tavLst>
                                            <p:tav tm="0">
                                              <p:val>
                                                <p:strVal val="0-#ppt_w/2"/>
                                              </p:val>
                                            </p:tav>
                                            <p:tav tm="100000">
                                              <p:val>
                                                <p:strVal val="#ppt_x"/>
                                              </p:val>
                                            </p:tav>
                                          </p:tavLst>
                                        </p:anim>
                                        <p:anim calcmode="lin" valueType="num">
                                          <p:cBhvr additive="base">
                                            <p:cTn id="65" dur="500" fill="hold"/>
                                            <p:tgtEl>
                                              <p:spTgt spid="15"/>
                                            </p:tgtEl>
                                            <p:attrNameLst>
                                              <p:attrName>ppt_y</p:attrName>
                                            </p:attrNameLst>
                                          </p:cBhvr>
                                          <p:tavLst>
                                            <p:tav tm="0">
                                              <p:val>
                                                <p:strVal val="#ppt_y"/>
                                              </p:val>
                                            </p:tav>
                                            <p:tav tm="100000">
                                              <p:val>
                                                <p:strVal val="#ppt_y"/>
                                              </p:val>
                                            </p:tav>
                                          </p:tavLst>
                                        </p:anim>
                                      </p:childTnLst>
                                    </p:cTn>
                                  </p:par>
                                  <p:par>
                                    <p:cTn id="66" presetID="2" presetClass="entr" presetSubtype="2" decel="100000" fill="hold" nodeType="withEffect">
                                      <p:stCondLst>
                                        <p:cond delay="0"/>
                                      </p:stCondLst>
                                      <p:childTnLst>
                                        <p:set>
                                          <p:cBhvr>
                                            <p:cTn id="67" dur="1" fill="hold">
                                              <p:stCondLst>
                                                <p:cond delay="0"/>
                                              </p:stCondLst>
                                            </p:cTn>
                                            <p:tgtEl>
                                              <p:spTgt spid="18"/>
                                            </p:tgtEl>
                                            <p:attrNameLst>
                                              <p:attrName>style.visibility</p:attrName>
                                            </p:attrNameLst>
                                          </p:cBhvr>
                                          <p:to>
                                            <p:strVal val="visible"/>
                                          </p:to>
                                        </p:set>
                                        <p:anim calcmode="lin" valueType="num">
                                          <p:cBhvr additive="base">
                                            <p:cTn id="68" dur="500" fill="hold"/>
                                            <p:tgtEl>
                                              <p:spTgt spid="18"/>
                                            </p:tgtEl>
                                            <p:attrNameLst>
                                              <p:attrName>ppt_x</p:attrName>
                                            </p:attrNameLst>
                                          </p:cBhvr>
                                          <p:tavLst>
                                            <p:tav tm="0">
                                              <p:val>
                                                <p:strVal val="1+#ppt_w/2"/>
                                              </p:val>
                                            </p:tav>
                                            <p:tav tm="100000">
                                              <p:val>
                                                <p:strVal val="#ppt_x"/>
                                              </p:val>
                                            </p:tav>
                                          </p:tavLst>
                                        </p:anim>
                                        <p:anim calcmode="lin" valueType="num">
                                          <p:cBhvr additive="base">
                                            <p:cTn id="69"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p:bldP spid="12" grpId="0"/>
          <p:bldP spid="13" grpId="0"/>
          <p:bldP spid="14" grpId="0"/>
        </p:bldLst>
      </p:timing>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4" name="矩形 2073"/>
          <p:cNvSpPr/>
          <p:nvPr/>
        </p:nvSpPr>
        <p:spPr>
          <a:xfrm>
            <a:off x="0" y="0"/>
            <a:ext cx="12190413" cy="6858000"/>
          </a:xfrm>
          <a:prstGeom prst="rect">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105" name="组合 4104"/>
          <p:cNvGrpSpPr/>
          <p:nvPr/>
        </p:nvGrpSpPr>
        <p:grpSpPr>
          <a:xfrm>
            <a:off x="3786121" y="0"/>
            <a:ext cx="123005" cy="2353669"/>
            <a:chOff x="3786121" y="0"/>
            <a:chExt cx="123005" cy="2353669"/>
          </a:xfrm>
        </p:grpSpPr>
        <p:cxnSp>
          <p:nvCxnSpPr>
            <p:cNvPr id="201" name="直接连接符 200"/>
            <p:cNvCxnSpPr/>
            <p:nvPr/>
          </p:nvCxnSpPr>
          <p:spPr>
            <a:xfrm>
              <a:off x="3909126" y="0"/>
              <a:ext cx="0" cy="2353669"/>
            </a:xfrm>
            <a:prstGeom prst="line">
              <a:avLst/>
            </a:prstGeom>
            <a:ln w="19050">
              <a:solidFill>
                <a:schemeClr val="bg1"/>
              </a:solidFill>
            </a:ln>
            <a:effectLst/>
          </p:spPr>
          <p:style>
            <a:lnRef idx="1">
              <a:schemeClr val="accent1"/>
            </a:lnRef>
            <a:fillRef idx="0">
              <a:schemeClr val="accent1"/>
            </a:fillRef>
            <a:effectRef idx="0">
              <a:schemeClr val="accent1"/>
            </a:effectRef>
            <a:fontRef idx="minor">
              <a:schemeClr val="tx1"/>
            </a:fontRef>
          </p:style>
        </p:cxnSp>
        <p:cxnSp>
          <p:nvCxnSpPr>
            <p:cNvPr id="204" name="直接连接符 203"/>
            <p:cNvCxnSpPr/>
            <p:nvPr/>
          </p:nvCxnSpPr>
          <p:spPr>
            <a:xfrm>
              <a:off x="3786121" y="0"/>
              <a:ext cx="0" cy="2353669"/>
            </a:xfrm>
            <a:prstGeom prst="line">
              <a:avLst/>
            </a:prstGeom>
            <a:ln w="19050">
              <a:solidFill>
                <a:srgbClr val="D33131"/>
              </a:solidFill>
            </a:ln>
            <a:effectLst/>
          </p:spPr>
          <p:style>
            <a:lnRef idx="1">
              <a:schemeClr val="accent1"/>
            </a:lnRef>
            <a:fillRef idx="0">
              <a:schemeClr val="accent1"/>
            </a:fillRef>
            <a:effectRef idx="0">
              <a:schemeClr val="accent1"/>
            </a:effectRef>
            <a:fontRef idx="minor">
              <a:schemeClr val="tx1"/>
            </a:fontRef>
          </p:style>
        </p:cxnSp>
      </p:grpSp>
      <p:sp>
        <p:nvSpPr>
          <p:cNvPr id="53" name="TextBox 52"/>
          <p:cNvSpPr txBox="1"/>
          <p:nvPr/>
        </p:nvSpPr>
        <p:spPr>
          <a:xfrm>
            <a:off x="7463358" y="2327455"/>
            <a:ext cx="3570208" cy="1107996"/>
          </a:xfrm>
          <a:prstGeom prst="rect">
            <a:avLst/>
          </a:prstGeom>
          <a:noFill/>
        </p:spPr>
        <p:txBody>
          <a:bodyPr wrap="none" rtlCol="0" anchor="ctr">
            <a:spAutoFit/>
          </a:bodyPr>
          <a:lstStyle/>
          <a:p>
            <a:r>
              <a:rPr lang="zh-CN" altLang="en-US" sz="6600" b="1">
                <a:solidFill>
                  <a:schemeClr val="bg1"/>
                </a:solidFill>
                <a:latin typeface="微软雅黑" panose="020B0503020204020204" pitchFamily="34" charset="-122"/>
                <a:ea typeface="微软雅黑" panose="020B0503020204020204" pitchFamily="34" charset="-122"/>
              </a:rPr>
              <a:t>谢谢观看</a:t>
            </a:r>
          </a:p>
        </p:txBody>
      </p:sp>
      <p:sp>
        <p:nvSpPr>
          <p:cNvPr id="1028" name="Freeform 81"/>
          <p:cNvSpPr/>
          <p:nvPr/>
        </p:nvSpPr>
        <p:spPr bwMode="auto">
          <a:xfrm>
            <a:off x="-1" y="5736272"/>
            <a:ext cx="12190413" cy="1121728"/>
          </a:xfrm>
          <a:custGeom>
            <a:avLst/>
            <a:gdLst>
              <a:gd name="T0" fmla="*/ 1135 w 2153"/>
              <a:gd name="T1" fmla="*/ 28 h 198"/>
              <a:gd name="T2" fmla="*/ 1172 w 2153"/>
              <a:gd name="T3" fmla="*/ 0 h 198"/>
              <a:gd name="T4" fmla="*/ 1210 w 2153"/>
              <a:gd name="T5" fmla="*/ 29 h 198"/>
              <a:gd name="T6" fmla="*/ 1252 w 2153"/>
              <a:gd name="T7" fmla="*/ 1 h 198"/>
              <a:gd name="T8" fmla="*/ 1290 w 2153"/>
              <a:gd name="T9" fmla="*/ 28 h 198"/>
              <a:gd name="T10" fmla="*/ 1327 w 2153"/>
              <a:gd name="T11" fmla="*/ 1 h 198"/>
              <a:gd name="T12" fmla="*/ 1365 w 2153"/>
              <a:gd name="T13" fmla="*/ 28 h 198"/>
              <a:gd name="T14" fmla="*/ 1403 w 2153"/>
              <a:gd name="T15" fmla="*/ 1 h 198"/>
              <a:gd name="T16" fmla="*/ 1441 w 2153"/>
              <a:gd name="T17" fmla="*/ 28 h 198"/>
              <a:gd name="T18" fmla="*/ 1478 w 2153"/>
              <a:gd name="T19" fmla="*/ 1 h 198"/>
              <a:gd name="T20" fmla="*/ 1516 w 2153"/>
              <a:gd name="T21" fmla="*/ 28 h 198"/>
              <a:gd name="T22" fmla="*/ 1553 w 2153"/>
              <a:gd name="T23" fmla="*/ 1 h 198"/>
              <a:gd name="T24" fmla="*/ 1591 w 2153"/>
              <a:gd name="T25" fmla="*/ 28 h 198"/>
              <a:gd name="T26" fmla="*/ 1628 w 2153"/>
              <a:gd name="T27" fmla="*/ 1 h 198"/>
              <a:gd name="T28" fmla="*/ 1667 w 2153"/>
              <a:gd name="T29" fmla="*/ 28 h 198"/>
              <a:gd name="T30" fmla="*/ 1704 w 2153"/>
              <a:gd name="T31" fmla="*/ 1 h 198"/>
              <a:gd name="T32" fmla="*/ 1742 w 2153"/>
              <a:gd name="T33" fmla="*/ 28 h 198"/>
              <a:gd name="T34" fmla="*/ 1779 w 2153"/>
              <a:gd name="T35" fmla="*/ 1 h 198"/>
              <a:gd name="T36" fmla="*/ 1817 w 2153"/>
              <a:gd name="T37" fmla="*/ 28 h 198"/>
              <a:gd name="T38" fmla="*/ 1854 w 2153"/>
              <a:gd name="T39" fmla="*/ 1 h 198"/>
              <a:gd name="T40" fmla="*/ 1892 w 2153"/>
              <a:gd name="T41" fmla="*/ 28 h 198"/>
              <a:gd name="T42" fmla="*/ 1930 w 2153"/>
              <a:gd name="T43" fmla="*/ 0 h 198"/>
              <a:gd name="T44" fmla="*/ 1968 w 2153"/>
              <a:gd name="T45" fmla="*/ 28 h 198"/>
              <a:gd name="T46" fmla="*/ 2005 w 2153"/>
              <a:gd name="T47" fmla="*/ 0 h 198"/>
              <a:gd name="T48" fmla="*/ 2043 w 2153"/>
              <a:gd name="T49" fmla="*/ 28 h 198"/>
              <a:gd name="T50" fmla="*/ 2080 w 2153"/>
              <a:gd name="T51" fmla="*/ 0 h 198"/>
              <a:gd name="T52" fmla="*/ 2118 w 2153"/>
              <a:gd name="T53" fmla="*/ 28 h 198"/>
              <a:gd name="T54" fmla="*/ 2153 w 2153"/>
              <a:gd name="T55" fmla="*/ 2 h 198"/>
              <a:gd name="T56" fmla="*/ 2153 w 2153"/>
              <a:gd name="T57" fmla="*/ 198 h 198"/>
              <a:gd name="T58" fmla="*/ 0 w 2153"/>
              <a:gd name="T59" fmla="*/ 198 h 198"/>
              <a:gd name="T60" fmla="*/ 0 w 2153"/>
              <a:gd name="T61" fmla="*/ 29 h 198"/>
              <a:gd name="T62" fmla="*/ 42 w 2153"/>
              <a:gd name="T63" fmla="*/ 1 h 198"/>
              <a:gd name="T64" fmla="*/ 81 w 2153"/>
              <a:gd name="T65" fmla="*/ 28 h 198"/>
              <a:gd name="T66" fmla="*/ 118 w 2153"/>
              <a:gd name="T67" fmla="*/ 1 h 198"/>
              <a:gd name="T68" fmla="*/ 156 w 2153"/>
              <a:gd name="T69" fmla="*/ 28 h 198"/>
              <a:gd name="T70" fmla="*/ 193 w 2153"/>
              <a:gd name="T71" fmla="*/ 1 h 198"/>
              <a:gd name="T72" fmla="*/ 231 w 2153"/>
              <a:gd name="T73" fmla="*/ 28 h 198"/>
              <a:gd name="T74" fmla="*/ 268 w 2153"/>
              <a:gd name="T75" fmla="*/ 1 h 198"/>
              <a:gd name="T76" fmla="*/ 306 w 2153"/>
              <a:gd name="T77" fmla="*/ 28 h 198"/>
              <a:gd name="T78" fmla="*/ 344 w 2153"/>
              <a:gd name="T79" fmla="*/ 1 h 198"/>
              <a:gd name="T80" fmla="*/ 382 w 2153"/>
              <a:gd name="T81" fmla="*/ 28 h 198"/>
              <a:gd name="T82" fmla="*/ 419 w 2153"/>
              <a:gd name="T83" fmla="*/ 1 h 198"/>
              <a:gd name="T84" fmla="*/ 457 w 2153"/>
              <a:gd name="T85" fmla="*/ 28 h 198"/>
              <a:gd name="T86" fmla="*/ 494 w 2153"/>
              <a:gd name="T87" fmla="*/ 1 h 198"/>
              <a:gd name="T88" fmla="*/ 532 w 2153"/>
              <a:gd name="T89" fmla="*/ 28 h 198"/>
              <a:gd name="T90" fmla="*/ 569 w 2153"/>
              <a:gd name="T91" fmla="*/ 1 h 198"/>
              <a:gd name="T92" fmla="*/ 608 w 2153"/>
              <a:gd name="T93" fmla="*/ 28 h 198"/>
              <a:gd name="T94" fmla="*/ 645 w 2153"/>
              <a:gd name="T95" fmla="*/ 1 h 198"/>
              <a:gd name="T96" fmla="*/ 683 w 2153"/>
              <a:gd name="T97" fmla="*/ 28 h 198"/>
              <a:gd name="T98" fmla="*/ 720 w 2153"/>
              <a:gd name="T99" fmla="*/ 0 h 198"/>
              <a:gd name="T100" fmla="*/ 758 w 2153"/>
              <a:gd name="T101" fmla="*/ 28 h 198"/>
              <a:gd name="T102" fmla="*/ 795 w 2153"/>
              <a:gd name="T103" fmla="*/ 0 h 198"/>
              <a:gd name="T104" fmla="*/ 833 w 2153"/>
              <a:gd name="T105" fmla="*/ 28 h 198"/>
              <a:gd name="T106" fmla="*/ 871 w 2153"/>
              <a:gd name="T107" fmla="*/ 0 h 198"/>
              <a:gd name="T108" fmla="*/ 909 w 2153"/>
              <a:gd name="T109" fmla="*/ 28 h 198"/>
              <a:gd name="T110" fmla="*/ 946 w 2153"/>
              <a:gd name="T111" fmla="*/ 0 h 198"/>
              <a:gd name="T112" fmla="*/ 984 w 2153"/>
              <a:gd name="T113" fmla="*/ 28 h 198"/>
              <a:gd name="T114" fmla="*/ 1021 w 2153"/>
              <a:gd name="T115" fmla="*/ 0 h 198"/>
              <a:gd name="T116" fmla="*/ 1059 w 2153"/>
              <a:gd name="T117" fmla="*/ 28 h 198"/>
              <a:gd name="T118" fmla="*/ 1096 w 2153"/>
              <a:gd name="T119" fmla="*/ 0 h 198"/>
              <a:gd name="T120" fmla="*/ 1135 w 2153"/>
              <a:gd name="T121" fmla="*/ 2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53" h="198">
                <a:moveTo>
                  <a:pt x="1135" y="28"/>
                </a:moveTo>
                <a:cubicBezTo>
                  <a:pt x="1172" y="0"/>
                  <a:pt x="1172" y="0"/>
                  <a:pt x="1172" y="0"/>
                </a:cubicBezTo>
                <a:cubicBezTo>
                  <a:pt x="1210" y="29"/>
                  <a:pt x="1210" y="29"/>
                  <a:pt x="1210" y="29"/>
                </a:cubicBezTo>
                <a:cubicBezTo>
                  <a:pt x="1252" y="1"/>
                  <a:pt x="1252" y="1"/>
                  <a:pt x="1252" y="1"/>
                </a:cubicBezTo>
                <a:cubicBezTo>
                  <a:pt x="1290" y="28"/>
                  <a:pt x="1290" y="28"/>
                  <a:pt x="1290" y="28"/>
                </a:cubicBezTo>
                <a:cubicBezTo>
                  <a:pt x="1327" y="1"/>
                  <a:pt x="1327" y="1"/>
                  <a:pt x="1327" y="1"/>
                </a:cubicBezTo>
                <a:cubicBezTo>
                  <a:pt x="1365" y="28"/>
                  <a:pt x="1365" y="28"/>
                  <a:pt x="1365" y="28"/>
                </a:cubicBezTo>
                <a:cubicBezTo>
                  <a:pt x="1403" y="1"/>
                  <a:pt x="1403" y="1"/>
                  <a:pt x="1403" y="1"/>
                </a:cubicBezTo>
                <a:cubicBezTo>
                  <a:pt x="1441" y="28"/>
                  <a:pt x="1441" y="28"/>
                  <a:pt x="1441" y="28"/>
                </a:cubicBezTo>
                <a:cubicBezTo>
                  <a:pt x="1478" y="1"/>
                  <a:pt x="1478" y="1"/>
                  <a:pt x="1478" y="1"/>
                </a:cubicBezTo>
                <a:cubicBezTo>
                  <a:pt x="1516" y="28"/>
                  <a:pt x="1516" y="28"/>
                  <a:pt x="1516" y="28"/>
                </a:cubicBezTo>
                <a:cubicBezTo>
                  <a:pt x="1553" y="1"/>
                  <a:pt x="1553" y="1"/>
                  <a:pt x="1553" y="1"/>
                </a:cubicBezTo>
                <a:cubicBezTo>
                  <a:pt x="1591" y="28"/>
                  <a:pt x="1591" y="28"/>
                  <a:pt x="1591" y="28"/>
                </a:cubicBezTo>
                <a:cubicBezTo>
                  <a:pt x="1628" y="1"/>
                  <a:pt x="1628" y="1"/>
                  <a:pt x="1628" y="1"/>
                </a:cubicBezTo>
                <a:cubicBezTo>
                  <a:pt x="1667" y="28"/>
                  <a:pt x="1667" y="28"/>
                  <a:pt x="1667" y="28"/>
                </a:cubicBezTo>
                <a:cubicBezTo>
                  <a:pt x="1704" y="1"/>
                  <a:pt x="1704" y="1"/>
                  <a:pt x="1704" y="1"/>
                </a:cubicBezTo>
                <a:cubicBezTo>
                  <a:pt x="1742" y="28"/>
                  <a:pt x="1742" y="28"/>
                  <a:pt x="1742" y="28"/>
                </a:cubicBezTo>
                <a:cubicBezTo>
                  <a:pt x="1779" y="1"/>
                  <a:pt x="1779" y="1"/>
                  <a:pt x="1779" y="1"/>
                </a:cubicBezTo>
                <a:cubicBezTo>
                  <a:pt x="1817" y="28"/>
                  <a:pt x="1817" y="28"/>
                  <a:pt x="1817" y="28"/>
                </a:cubicBezTo>
                <a:cubicBezTo>
                  <a:pt x="1854" y="1"/>
                  <a:pt x="1854" y="1"/>
                  <a:pt x="1854" y="1"/>
                </a:cubicBezTo>
                <a:cubicBezTo>
                  <a:pt x="1892" y="28"/>
                  <a:pt x="1892" y="28"/>
                  <a:pt x="1892" y="28"/>
                </a:cubicBezTo>
                <a:cubicBezTo>
                  <a:pt x="1930" y="0"/>
                  <a:pt x="1930" y="0"/>
                  <a:pt x="1930" y="0"/>
                </a:cubicBezTo>
                <a:cubicBezTo>
                  <a:pt x="1968" y="28"/>
                  <a:pt x="1968" y="28"/>
                  <a:pt x="1968" y="28"/>
                </a:cubicBezTo>
                <a:cubicBezTo>
                  <a:pt x="2005" y="0"/>
                  <a:pt x="2005" y="0"/>
                  <a:pt x="2005" y="0"/>
                </a:cubicBezTo>
                <a:cubicBezTo>
                  <a:pt x="2043" y="28"/>
                  <a:pt x="2043" y="28"/>
                  <a:pt x="2043" y="28"/>
                </a:cubicBezTo>
                <a:cubicBezTo>
                  <a:pt x="2080" y="0"/>
                  <a:pt x="2080" y="0"/>
                  <a:pt x="2080" y="0"/>
                </a:cubicBezTo>
                <a:cubicBezTo>
                  <a:pt x="2118" y="28"/>
                  <a:pt x="2118" y="28"/>
                  <a:pt x="2118" y="28"/>
                </a:cubicBezTo>
                <a:cubicBezTo>
                  <a:pt x="2153" y="2"/>
                  <a:pt x="2153" y="2"/>
                  <a:pt x="2153" y="2"/>
                </a:cubicBezTo>
                <a:cubicBezTo>
                  <a:pt x="2153" y="152"/>
                  <a:pt x="2153" y="48"/>
                  <a:pt x="2153" y="198"/>
                </a:cubicBezTo>
                <a:cubicBezTo>
                  <a:pt x="0" y="198"/>
                  <a:pt x="0" y="198"/>
                  <a:pt x="0" y="198"/>
                </a:cubicBezTo>
                <a:cubicBezTo>
                  <a:pt x="0" y="29"/>
                  <a:pt x="0" y="29"/>
                  <a:pt x="0" y="29"/>
                </a:cubicBezTo>
                <a:cubicBezTo>
                  <a:pt x="42" y="1"/>
                  <a:pt x="42" y="1"/>
                  <a:pt x="42" y="1"/>
                </a:cubicBezTo>
                <a:cubicBezTo>
                  <a:pt x="81" y="28"/>
                  <a:pt x="81" y="28"/>
                  <a:pt x="81" y="28"/>
                </a:cubicBezTo>
                <a:cubicBezTo>
                  <a:pt x="118" y="1"/>
                  <a:pt x="118" y="1"/>
                  <a:pt x="118" y="1"/>
                </a:cubicBezTo>
                <a:cubicBezTo>
                  <a:pt x="156" y="28"/>
                  <a:pt x="156" y="28"/>
                  <a:pt x="156" y="28"/>
                </a:cubicBezTo>
                <a:cubicBezTo>
                  <a:pt x="193" y="1"/>
                  <a:pt x="193" y="1"/>
                  <a:pt x="193" y="1"/>
                </a:cubicBezTo>
                <a:cubicBezTo>
                  <a:pt x="231" y="28"/>
                  <a:pt x="231" y="28"/>
                  <a:pt x="231" y="28"/>
                </a:cubicBezTo>
                <a:cubicBezTo>
                  <a:pt x="268" y="1"/>
                  <a:pt x="268" y="1"/>
                  <a:pt x="268" y="1"/>
                </a:cubicBezTo>
                <a:cubicBezTo>
                  <a:pt x="306" y="28"/>
                  <a:pt x="306" y="28"/>
                  <a:pt x="306" y="28"/>
                </a:cubicBezTo>
                <a:cubicBezTo>
                  <a:pt x="344" y="1"/>
                  <a:pt x="344" y="1"/>
                  <a:pt x="344" y="1"/>
                </a:cubicBezTo>
                <a:cubicBezTo>
                  <a:pt x="382" y="28"/>
                  <a:pt x="382" y="28"/>
                  <a:pt x="382" y="28"/>
                </a:cubicBezTo>
                <a:cubicBezTo>
                  <a:pt x="419" y="1"/>
                  <a:pt x="419" y="1"/>
                  <a:pt x="419" y="1"/>
                </a:cubicBezTo>
                <a:cubicBezTo>
                  <a:pt x="457" y="28"/>
                  <a:pt x="457" y="28"/>
                  <a:pt x="457" y="28"/>
                </a:cubicBezTo>
                <a:cubicBezTo>
                  <a:pt x="494" y="1"/>
                  <a:pt x="494" y="1"/>
                  <a:pt x="494" y="1"/>
                </a:cubicBezTo>
                <a:cubicBezTo>
                  <a:pt x="532" y="28"/>
                  <a:pt x="532" y="28"/>
                  <a:pt x="532" y="28"/>
                </a:cubicBezTo>
                <a:cubicBezTo>
                  <a:pt x="569" y="1"/>
                  <a:pt x="569" y="1"/>
                  <a:pt x="569" y="1"/>
                </a:cubicBezTo>
                <a:cubicBezTo>
                  <a:pt x="608" y="28"/>
                  <a:pt x="608" y="28"/>
                  <a:pt x="608" y="28"/>
                </a:cubicBezTo>
                <a:cubicBezTo>
                  <a:pt x="645" y="1"/>
                  <a:pt x="645" y="1"/>
                  <a:pt x="645" y="1"/>
                </a:cubicBezTo>
                <a:cubicBezTo>
                  <a:pt x="683" y="28"/>
                  <a:pt x="683" y="28"/>
                  <a:pt x="683" y="28"/>
                </a:cubicBezTo>
                <a:cubicBezTo>
                  <a:pt x="720" y="0"/>
                  <a:pt x="720" y="0"/>
                  <a:pt x="720" y="0"/>
                </a:cubicBezTo>
                <a:cubicBezTo>
                  <a:pt x="758" y="28"/>
                  <a:pt x="758" y="28"/>
                  <a:pt x="758" y="28"/>
                </a:cubicBezTo>
                <a:cubicBezTo>
                  <a:pt x="795" y="0"/>
                  <a:pt x="795" y="0"/>
                  <a:pt x="795" y="0"/>
                </a:cubicBezTo>
                <a:cubicBezTo>
                  <a:pt x="833" y="28"/>
                  <a:pt x="833" y="28"/>
                  <a:pt x="833" y="28"/>
                </a:cubicBezTo>
                <a:cubicBezTo>
                  <a:pt x="871" y="0"/>
                  <a:pt x="871" y="0"/>
                  <a:pt x="871" y="0"/>
                </a:cubicBezTo>
                <a:cubicBezTo>
                  <a:pt x="909" y="28"/>
                  <a:pt x="909" y="28"/>
                  <a:pt x="909" y="28"/>
                </a:cubicBezTo>
                <a:cubicBezTo>
                  <a:pt x="946" y="0"/>
                  <a:pt x="946" y="0"/>
                  <a:pt x="946" y="0"/>
                </a:cubicBezTo>
                <a:cubicBezTo>
                  <a:pt x="984" y="28"/>
                  <a:pt x="984" y="28"/>
                  <a:pt x="984" y="28"/>
                </a:cubicBezTo>
                <a:cubicBezTo>
                  <a:pt x="1021" y="0"/>
                  <a:pt x="1021" y="0"/>
                  <a:pt x="1021" y="0"/>
                </a:cubicBezTo>
                <a:cubicBezTo>
                  <a:pt x="1059" y="28"/>
                  <a:pt x="1059" y="28"/>
                  <a:pt x="1059" y="28"/>
                </a:cubicBezTo>
                <a:cubicBezTo>
                  <a:pt x="1096" y="0"/>
                  <a:pt x="1096" y="0"/>
                  <a:pt x="1096" y="0"/>
                </a:cubicBezTo>
                <a:lnTo>
                  <a:pt x="1135" y="28"/>
                </a:lnTo>
                <a:close/>
              </a:path>
            </a:pathLst>
          </a:custGeom>
          <a:pattFill prst="plaid">
            <a:fgClr>
              <a:srgbClr val="FFEEE1"/>
            </a:fgClr>
            <a:bgClr>
              <a:schemeClr val="bg1"/>
            </a:bgClr>
          </a:patt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TextBox 309"/>
          <p:cNvSpPr txBox="1"/>
          <p:nvPr/>
        </p:nvSpPr>
        <p:spPr>
          <a:xfrm>
            <a:off x="7585988" y="3419708"/>
            <a:ext cx="3324949" cy="369332"/>
          </a:xfrm>
          <a:prstGeom prst="rect">
            <a:avLst/>
          </a:prstGeom>
          <a:noFill/>
        </p:spPr>
        <p:txBody>
          <a:bodyPr wrap="none" rtlCol="0">
            <a:spAutoFit/>
          </a:bodyPr>
          <a:lstStyle/>
          <a:p>
            <a:r>
              <a:rPr lang="en-US" altLang="zh-CN" b="1">
                <a:solidFill>
                  <a:schemeClr val="bg1"/>
                </a:solidFill>
                <a:latin typeface="微软雅黑" panose="020B0503020204020204" pitchFamily="34" charset="-122"/>
                <a:ea typeface="微软雅黑" panose="020B0503020204020204" pitchFamily="34" charset="-122"/>
              </a:rPr>
              <a:t>———— THANKS ————</a:t>
            </a:r>
            <a:endParaRPr lang="zh-CN" altLang="en-US" b="1">
              <a:solidFill>
                <a:schemeClr val="bg1"/>
              </a:solidFill>
              <a:latin typeface="微软雅黑" panose="020B0503020204020204" pitchFamily="34" charset="-122"/>
              <a:ea typeface="微软雅黑" panose="020B0503020204020204" pitchFamily="34" charset="-122"/>
            </a:endParaRPr>
          </a:p>
        </p:txBody>
      </p:sp>
      <p:grpSp>
        <p:nvGrpSpPr>
          <p:cNvPr id="40" name="组合 39"/>
          <p:cNvGrpSpPr/>
          <p:nvPr/>
        </p:nvGrpSpPr>
        <p:grpSpPr>
          <a:xfrm>
            <a:off x="1076210" y="1252268"/>
            <a:ext cx="5665832" cy="3785652"/>
            <a:chOff x="3411840" y="413663"/>
            <a:chExt cx="6727843" cy="4484905"/>
          </a:xfrm>
          <a:effectLst>
            <a:outerShdw blurRad="50800" dist="38100" dir="5400000" sx="102000" sy="102000" algn="t" rotWithShape="0">
              <a:srgbClr val="760000">
                <a:alpha val="40000"/>
              </a:srgbClr>
            </a:outerShdw>
          </a:effectLst>
        </p:grpSpPr>
        <p:grpSp>
          <p:nvGrpSpPr>
            <p:cNvPr id="41" name="组合 40"/>
            <p:cNvGrpSpPr/>
            <p:nvPr/>
          </p:nvGrpSpPr>
          <p:grpSpPr>
            <a:xfrm>
              <a:off x="3411840" y="1459835"/>
              <a:ext cx="4339463" cy="2912495"/>
              <a:chOff x="3277854" y="8158757"/>
              <a:chExt cx="4339463" cy="2912495"/>
            </a:xfrm>
          </p:grpSpPr>
          <p:sp>
            <p:nvSpPr>
              <p:cNvPr id="44" name="Freeform 34"/>
              <p:cNvSpPr>
                <a:spLocks noEditPoints="1"/>
              </p:cNvSpPr>
              <p:nvPr/>
            </p:nvSpPr>
            <p:spPr bwMode="auto">
              <a:xfrm>
                <a:off x="3277854" y="8158757"/>
                <a:ext cx="1998324" cy="2392561"/>
              </a:xfrm>
              <a:custGeom>
                <a:avLst/>
                <a:gdLst>
                  <a:gd name="T0" fmla="*/ 223 w 223"/>
                  <a:gd name="T1" fmla="*/ 90 h 267"/>
                  <a:gd name="T2" fmla="*/ 215 w 223"/>
                  <a:gd name="T3" fmla="*/ 129 h 267"/>
                  <a:gd name="T4" fmla="*/ 213 w 223"/>
                  <a:gd name="T5" fmla="*/ 135 h 267"/>
                  <a:gd name="T6" fmla="*/ 208 w 223"/>
                  <a:gd name="T7" fmla="*/ 159 h 267"/>
                  <a:gd name="T8" fmla="*/ 210 w 223"/>
                  <a:gd name="T9" fmla="*/ 184 h 267"/>
                  <a:gd name="T10" fmla="*/ 211 w 223"/>
                  <a:gd name="T11" fmla="*/ 192 h 267"/>
                  <a:gd name="T12" fmla="*/ 211 w 223"/>
                  <a:gd name="T13" fmla="*/ 221 h 267"/>
                  <a:gd name="T14" fmla="*/ 211 w 223"/>
                  <a:gd name="T15" fmla="*/ 236 h 267"/>
                  <a:gd name="T16" fmla="*/ 208 w 223"/>
                  <a:gd name="T17" fmla="*/ 265 h 267"/>
                  <a:gd name="T18" fmla="*/ 195 w 223"/>
                  <a:gd name="T19" fmla="*/ 265 h 267"/>
                  <a:gd name="T20" fmla="*/ 182 w 223"/>
                  <a:gd name="T21" fmla="*/ 266 h 267"/>
                  <a:gd name="T22" fmla="*/ 164 w 223"/>
                  <a:gd name="T23" fmla="*/ 267 h 267"/>
                  <a:gd name="T24" fmla="*/ 141 w 223"/>
                  <a:gd name="T25" fmla="*/ 267 h 267"/>
                  <a:gd name="T26" fmla="*/ 81 w 223"/>
                  <a:gd name="T27" fmla="*/ 266 h 267"/>
                  <a:gd name="T28" fmla="*/ 26 w 223"/>
                  <a:gd name="T29" fmla="*/ 260 h 267"/>
                  <a:gd name="T30" fmla="*/ 39 w 223"/>
                  <a:gd name="T31" fmla="*/ 207 h 267"/>
                  <a:gd name="T32" fmla="*/ 69 w 223"/>
                  <a:gd name="T33" fmla="*/ 170 h 267"/>
                  <a:gd name="T34" fmla="*/ 85 w 223"/>
                  <a:gd name="T35" fmla="*/ 148 h 267"/>
                  <a:gd name="T36" fmla="*/ 76 w 223"/>
                  <a:gd name="T37" fmla="*/ 123 h 267"/>
                  <a:gd name="T38" fmla="*/ 62 w 223"/>
                  <a:gd name="T39" fmla="*/ 117 h 267"/>
                  <a:gd name="T40" fmla="*/ 53 w 223"/>
                  <a:gd name="T41" fmla="*/ 113 h 267"/>
                  <a:gd name="T42" fmla="*/ 24 w 223"/>
                  <a:gd name="T43" fmla="*/ 89 h 267"/>
                  <a:gd name="T44" fmla="*/ 27 w 223"/>
                  <a:gd name="T45" fmla="*/ 73 h 267"/>
                  <a:gd name="T46" fmla="*/ 44 w 223"/>
                  <a:gd name="T47" fmla="*/ 36 h 267"/>
                  <a:gd name="T48" fmla="*/ 73 w 223"/>
                  <a:gd name="T49" fmla="*/ 11 h 267"/>
                  <a:gd name="T50" fmla="*/ 73 w 223"/>
                  <a:gd name="T51" fmla="*/ 11 h 267"/>
                  <a:gd name="T52" fmla="*/ 121 w 223"/>
                  <a:gd name="T53" fmla="*/ 0 h 267"/>
                  <a:gd name="T54" fmla="*/ 189 w 223"/>
                  <a:gd name="T55" fmla="*/ 21 h 267"/>
                  <a:gd name="T56" fmla="*/ 206 w 223"/>
                  <a:gd name="T57" fmla="*/ 36 h 267"/>
                  <a:gd name="T58" fmla="*/ 194 w 223"/>
                  <a:gd name="T59" fmla="*/ 90 h 267"/>
                  <a:gd name="T60" fmla="*/ 194 w 223"/>
                  <a:gd name="T61" fmla="*/ 90 h 267"/>
                  <a:gd name="T62" fmla="*/ 172 w 223"/>
                  <a:gd name="T63" fmla="*/ 44 h 267"/>
                  <a:gd name="T64" fmla="*/ 149 w 223"/>
                  <a:gd name="T65" fmla="*/ 33 h 267"/>
                  <a:gd name="T66" fmla="*/ 91 w 223"/>
                  <a:gd name="T67" fmla="*/ 35 h 267"/>
                  <a:gd name="T68" fmla="*/ 72 w 223"/>
                  <a:gd name="T69" fmla="*/ 48 h 267"/>
                  <a:gd name="T70" fmla="*/ 68 w 223"/>
                  <a:gd name="T71" fmla="*/ 54 h 267"/>
                  <a:gd name="T72" fmla="*/ 55 w 223"/>
                  <a:gd name="T73" fmla="*/ 82 h 267"/>
                  <a:gd name="T74" fmla="*/ 73 w 223"/>
                  <a:gd name="T75" fmla="*/ 90 h 267"/>
                  <a:gd name="T76" fmla="*/ 92 w 223"/>
                  <a:gd name="T77" fmla="*/ 98 h 267"/>
                  <a:gd name="T78" fmla="*/ 105 w 223"/>
                  <a:gd name="T79" fmla="*/ 94 h 267"/>
                  <a:gd name="T80" fmla="*/ 124 w 223"/>
                  <a:gd name="T81" fmla="*/ 103 h 267"/>
                  <a:gd name="T82" fmla="*/ 131 w 223"/>
                  <a:gd name="T83" fmla="*/ 123 h 267"/>
                  <a:gd name="T84" fmla="*/ 110 w 223"/>
                  <a:gd name="T85" fmla="*/ 165 h 267"/>
                  <a:gd name="T86" fmla="*/ 92 w 223"/>
                  <a:gd name="T87" fmla="*/ 188 h 267"/>
                  <a:gd name="T88" fmla="*/ 63 w 223"/>
                  <a:gd name="T89" fmla="*/ 225 h 267"/>
                  <a:gd name="T90" fmla="*/ 76 w 223"/>
                  <a:gd name="T91" fmla="*/ 236 h 267"/>
                  <a:gd name="T92" fmla="*/ 109 w 223"/>
                  <a:gd name="T93" fmla="*/ 237 h 267"/>
                  <a:gd name="T94" fmla="*/ 163 w 223"/>
                  <a:gd name="T95" fmla="*/ 237 h 267"/>
                  <a:gd name="T96" fmla="*/ 168 w 223"/>
                  <a:gd name="T97" fmla="*/ 237 h 267"/>
                  <a:gd name="T98" fmla="*/ 181 w 223"/>
                  <a:gd name="T99" fmla="*/ 235 h 267"/>
                  <a:gd name="T100" fmla="*/ 181 w 223"/>
                  <a:gd name="T101" fmla="*/ 217 h 267"/>
                  <a:gd name="T102" fmla="*/ 181 w 223"/>
                  <a:gd name="T103" fmla="*/ 189 h 267"/>
                  <a:gd name="T104" fmla="*/ 181 w 223"/>
                  <a:gd name="T105" fmla="*/ 186 h 267"/>
                  <a:gd name="T106" fmla="*/ 178 w 223"/>
                  <a:gd name="T107" fmla="*/ 174 h 267"/>
                  <a:gd name="T108" fmla="*/ 175 w 223"/>
                  <a:gd name="T109" fmla="*/ 174 h 267"/>
                  <a:gd name="T110" fmla="*/ 167 w 223"/>
                  <a:gd name="T111" fmla="*/ 150 h 267"/>
                  <a:gd name="T112" fmla="*/ 188 w 223"/>
                  <a:gd name="T113" fmla="*/ 118 h 267"/>
                  <a:gd name="T114" fmla="*/ 192 w 223"/>
                  <a:gd name="T115" fmla="*/ 106 h 267"/>
                  <a:gd name="T116" fmla="*/ 101 w 223"/>
                  <a:gd name="T117" fmla="*/ 12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3" h="267">
                    <a:moveTo>
                      <a:pt x="223" y="90"/>
                    </a:moveTo>
                    <a:cubicBezTo>
                      <a:pt x="223" y="90"/>
                      <a:pt x="223" y="90"/>
                      <a:pt x="223" y="90"/>
                    </a:cubicBezTo>
                    <a:cubicBezTo>
                      <a:pt x="223" y="90"/>
                      <a:pt x="223" y="90"/>
                      <a:pt x="223" y="90"/>
                    </a:cubicBezTo>
                    <a:cubicBezTo>
                      <a:pt x="223" y="96"/>
                      <a:pt x="223" y="103"/>
                      <a:pt x="221" y="109"/>
                    </a:cubicBezTo>
                    <a:cubicBezTo>
                      <a:pt x="221" y="110"/>
                      <a:pt x="221" y="111"/>
                      <a:pt x="221" y="113"/>
                    </a:cubicBezTo>
                    <a:cubicBezTo>
                      <a:pt x="219" y="118"/>
                      <a:pt x="218" y="124"/>
                      <a:pt x="215" y="129"/>
                    </a:cubicBezTo>
                    <a:cubicBezTo>
                      <a:pt x="215" y="129"/>
                      <a:pt x="215" y="129"/>
                      <a:pt x="215" y="129"/>
                    </a:cubicBezTo>
                    <a:cubicBezTo>
                      <a:pt x="215" y="129"/>
                      <a:pt x="215" y="129"/>
                      <a:pt x="215" y="129"/>
                    </a:cubicBezTo>
                    <a:cubicBezTo>
                      <a:pt x="215" y="131"/>
                      <a:pt x="214" y="133"/>
                      <a:pt x="213" y="135"/>
                    </a:cubicBezTo>
                    <a:cubicBezTo>
                      <a:pt x="212" y="137"/>
                      <a:pt x="211" y="138"/>
                      <a:pt x="210" y="140"/>
                    </a:cubicBezTo>
                    <a:cubicBezTo>
                      <a:pt x="209" y="143"/>
                      <a:pt x="207" y="145"/>
                      <a:pt x="206" y="147"/>
                    </a:cubicBezTo>
                    <a:cubicBezTo>
                      <a:pt x="208" y="159"/>
                      <a:pt x="208" y="159"/>
                      <a:pt x="208" y="159"/>
                    </a:cubicBezTo>
                    <a:cubicBezTo>
                      <a:pt x="208" y="163"/>
                      <a:pt x="209" y="166"/>
                      <a:pt x="209" y="170"/>
                    </a:cubicBezTo>
                    <a:cubicBezTo>
                      <a:pt x="209" y="175"/>
                      <a:pt x="210" y="180"/>
                      <a:pt x="210" y="183"/>
                    </a:cubicBezTo>
                    <a:cubicBezTo>
                      <a:pt x="210" y="184"/>
                      <a:pt x="210" y="184"/>
                      <a:pt x="210" y="184"/>
                    </a:cubicBezTo>
                    <a:cubicBezTo>
                      <a:pt x="210" y="184"/>
                      <a:pt x="210" y="184"/>
                      <a:pt x="210" y="184"/>
                    </a:cubicBezTo>
                    <a:cubicBezTo>
                      <a:pt x="210" y="185"/>
                      <a:pt x="210" y="186"/>
                      <a:pt x="210" y="188"/>
                    </a:cubicBezTo>
                    <a:cubicBezTo>
                      <a:pt x="210" y="188"/>
                      <a:pt x="210" y="190"/>
                      <a:pt x="211" y="192"/>
                    </a:cubicBezTo>
                    <a:cubicBezTo>
                      <a:pt x="211" y="199"/>
                      <a:pt x="211" y="206"/>
                      <a:pt x="211" y="212"/>
                    </a:cubicBezTo>
                    <a:cubicBezTo>
                      <a:pt x="211" y="217"/>
                      <a:pt x="211" y="217"/>
                      <a:pt x="211" y="217"/>
                    </a:cubicBezTo>
                    <a:cubicBezTo>
                      <a:pt x="211" y="221"/>
                      <a:pt x="211" y="221"/>
                      <a:pt x="211" y="221"/>
                    </a:cubicBezTo>
                    <a:cubicBezTo>
                      <a:pt x="211" y="222"/>
                      <a:pt x="211" y="225"/>
                      <a:pt x="211" y="229"/>
                    </a:cubicBezTo>
                    <a:cubicBezTo>
                      <a:pt x="211" y="232"/>
                      <a:pt x="211" y="234"/>
                      <a:pt x="211" y="236"/>
                    </a:cubicBezTo>
                    <a:cubicBezTo>
                      <a:pt x="211" y="236"/>
                      <a:pt x="211" y="236"/>
                      <a:pt x="211" y="236"/>
                    </a:cubicBezTo>
                    <a:cubicBezTo>
                      <a:pt x="211" y="239"/>
                      <a:pt x="210" y="241"/>
                      <a:pt x="210" y="244"/>
                    </a:cubicBezTo>
                    <a:cubicBezTo>
                      <a:pt x="210" y="247"/>
                      <a:pt x="210" y="250"/>
                      <a:pt x="209" y="252"/>
                    </a:cubicBezTo>
                    <a:cubicBezTo>
                      <a:pt x="208" y="265"/>
                      <a:pt x="208" y="265"/>
                      <a:pt x="208" y="265"/>
                    </a:cubicBezTo>
                    <a:cubicBezTo>
                      <a:pt x="195" y="265"/>
                      <a:pt x="195" y="265"/>
                      <a:pt x="195" y="265"/>
                    </a:cubicBezTo>
                    <a:cubicBezTo>
                      <a:pt x="195" y="265"/>
                      <a:pt x="195" y="265"/>
                      <a:pt x="195" y="265"/>
                    </a:cubicBezTo>
                    <a:cubicBezTo>
                      <a:pt x="195" y="265"/>
                      <a:pt x="195" y="265"/>
                      <a:pt x="195" y="265"/>
                    </a:cubicBezTo>
                    <a:cubicBezTo>
                      <a:pt x="192" y="265"/>
                      <a:pt x="189" y="265"/>
                      <a:pt x="185" y="266"/>
                    </a:cubicBezTo>
                    <a:cubicBezTo>
                      <a:pt x="185" y="266"/>
                      <a:pt x="185" y="266"/>
                      <a:pt x="185" y="266"/>
                    </a:cubicBezTo>
                    <a:cubicBezTo>
                      <a:pt x="182" y="266"/>
                      <a:pt x="182" y="266"/>
                      <a:pt x="182" y="266"/>
                    </a:cubicBezTo>
                    <a:cubicBezTo>
                      <a:pt x="179" y="266"/>
                      <a:pt x="175" y="266"/>
                      <a:pt x="169" y="266"/>
                    </a:cubicBezTo>
                    <a:cubicBezTo>
                      <a:pt x="169" y="266"/>
                      <a:pt x="169" y="266"/>
                      <a:pt x="169" y="266"/>
                    </a:cubicBezTo>
                    <a:cubicBezTo>
                      <a:pt x="168" y="266"/>
                      <a:pt x="166" y="266"/>
                      <a:pt x="164" y="267"/>
                    </a:cubicBezTo>
                    <a:cubicBezTo>
                      <a:pt x="164" y="267"/>
                      <a:pt x="164" y="267"/>
                      <a:pt x="164" y="267"/>
                    </a:cubicBezTo>
                    <a:cubicBezTo>
                      <a:pt x="163" y="267"/>
                      <a:pt x="162" y="267"/>
                      <a:pt x="160" y="267"/>
                    </a:cubicBezTo>
                    <a:cubicBezTo>
                      <a:pt x="152" y="267"/>
                      <a:pt x="146" y="267"/>
                      <a:pt x="141" y="267"/>
                    </a:cubicBezTo>
                    <a:cubicBezTo>
                      <a:pt x="129" y="267"/>
                      <a:pt x="118" y="267"/>
                      <a:pt x="108" y="267"/>
                    </a:cubicBezTo>
                    <a:cubicBezTo>
                      <a:pt x="98" y="267"/>
                      <a:pt x="89" y="266"/>
                      <a:pt x="81" y="266"/>
                    </a:cubicBezTo>
                    <a:cubicBezTo>
                      <a:pt x="81" y="266"/>
                      <a:pt x="81" y="266"/>
                      <a:pt x="81" y="266"/>
                    </a:cubicBezTo>
                    <a:cubicBezTo>
                      <a:pt x="78" y="266"/>
                      <a:pt x="75" y="266"/>
                      <a:pt x="74" y="266"/>
                    </a:cubicBezTo>
                    <a:cubicBezTo>
                      <a:pt x="71" y="265"/>
                      <a:pt x="68" y="265"/>
                      <a:pt x="66" y="265"/>
                    </a:cubicBezTo>
                    <a:cubicBezTo>
                      <a:pt x="54" y="264"/>
                      <a:pt x="40" y="262"/>
                      <a:pt x="26" y="260"/>
                    </a:cubicBezTo>
                    <a:cubicBezTo>
                      <a:pt x="0" y="256"/>
                      <a:pt x="0" y="256"/>
                      <a:pt x="0" y="256"/>
                    </a:cubicBezTo>
                    <a:cubicBezTo>
                      <a:pt x="16" y="236"/>
                      <a:pt x="16" y="236"/>
                      <a:pt x="16" y="236"/>
                    </a:cubicBezTo>
                    <a:cubicBezTo>
                      <a:pt x="39" y="207"/>
                      <a:pt x="39" y="207"/>
                      <a:pt x="39" y="207"/>
                    </a:cubicBezTo>
                    <a:cubicBezTo>
                      <a:pt x="39" y="207"/>
                      <a:pt x="39" y="207"/>
                      <a:pt x="39" y="207"/>
                    </a:cubicBezTo>
                    <a:cubicBezTo>
                      <a:pt x="69" y="170"/>
                      <a:pt x="69" y="170"/>
                      <a:pt x="69" y="170"/>
                    </a:cubicBezTo>
                    <a:cubicBezTo>
                      <a:pt x="69" y="170"/>
                      <a:pt x="69" y="170"/>
                      <a:pt x="69" y="170"/>
                    </a:cubicBezTo>
                    <a:cubicBezTo>
                      <a:pt x="69" y="170"/>
                      <a:pt x="69" y="170"/>
                      <a:pt x="69" y="170"/>
                    </a:cubicBezTo>
                    <a:cubicBezTo>
                      <a:pt x="72" y="165"/>
                      <a:pt x="75" y="161"/>
                      <a:pt x="78" y="158"/>
                    </a:cubicBezTo>
                    <a:cubicBezTo>
                      <a:pt x="81" y="153"/>
                      <a:pt x="84" y="150"/>
                      <a:pt x="85" y="148"/>
                    </a:cubicBezTo>
                    <a:cubicBezTo>
                      <a:pt x="90" y="141"/>
                      <a:pt x="94" y="135"/>
                      <a:pt x="97" y="131"/>
                    </a:cubicBezTo>
                    <a:cubicBezTo>
                      <a:pt x="89" y="128"/>
                      <a:pt x="89" y="128"/>
                      <a:pt x="89" y="128"/>
                    </a:cubicBezTo>
                    <a:cubicBezTo>
                      <a:pt x="88" y="128"/>
                      <a:pt x="86" y="127"/>
                      <a:pt x="76" y="123"/>
                    </a:cubicBezTo>
                    <a:cubicBezTo>
                      <a:pt x="71" y="121"/>
                      <a:pt x="67" y="119"/>
                      <a:pt x="62" y="117"/>
                    </a:cubicBezTo>
                    <a:cubicBezTo>
                      <a:pt x="62" y="117"/>
                      <a:pt x="62" y="117"/>
                      <a:pt x="62" y="117"/>
                    </a:cubicBezTo>
                    <a:cubicBezTo>
                      <a:pt x="62" y="117"/>
                      <a:pt x="62" y="117"/>
                      <a:pt x="62" y="117"/>
                    </a:cubicBezTo>
                    <a:cubicBezTo>
                      <a:pt x="61" y="117"/>
                      <a:pt x="61" y="117"/>
                      <a:pt x="61" y="117"/>
                    </a:cubicBezTo>
                    <a:cubicBezTo>
                      <a:pt x="57" y="115"/>
                      <a:pt x="57" y="115"/>
                      <a:pt x="57" y="115"/>
                    </a:cubicBezTo>
                    <a:cubicBezTo>
                      <a:pt x="55" y="114"/>
                      <a:pt x="59" y="116"/>
                      <a:pt x="53" y="113"/>
                    </a:cubicBezTo>
                    <a:cubicBezTo>
                      <a:pt x="45" y="110"/>
                      <a:pt x="38" y="107"/>
                      <a:pt x="32" y="104"/>
                    </a:cubicBezTo>
                    <a:cubicBezTo>
                      <a:pt x="22" y="100"/>
                      <a:pt x="22" y="100"/>
                      <a:pt x="22" y="100"/>
                    </a:cubicBezTo>
                    <a:cubicBezTo>
                      <a:pt x="24" y="89"/>
                      <a:pt x="24" y="89"/>
                      <a:pt x="24" y="89"/>
                    </a:cubicBezTo>
                    <a:cubicBezTo>
                      <a:pt x="24" y="89"/>
                      <a:pt x="24" y="89"/>
                      <a:pt x="24" y="89"/>
                    </a:cubicBezTo>
                    <a:cubicBezTo>
                      <a:pt x="24" y="86"/>
                      <a:pt x="24" y="83"/>
                      <a:pt x="25" y="81"/>
                    </a:cubicBezTo>
                    <a:cubicBezTo>
                      <a:pt x="25" y="78"/>
                      <a:pt x="26" y="75"/>
                      <a:pt x="27" y="73"/>
                    </a:cubicBezTo>
                    <a:cubicBezTo>
                      <a:pt x="30" y="58"/>
                      <a:pt x="36" y="46"/>
                      <a:pt x="44" y="36"/>
                    </a:cubicBezTo>
                    <a:cubicBezTo>
                      <a:pt x="44" y="36"/>
                      <a:pt x="44" y="36"/>
                      <a:pt x="44" y="36"/>
                    </a:cubicBezTo>
                    <a:cubicBezTo>
                      <a:pt x="44" y="36"/>
                      <a:pt x="44" y="36"/>
                      <a:pt x="44" y="36"/>
                    </a:cubicBezTo>
                    <a:cubicBezTo>
                      <a:pt x="45" y="34"/>
                      <a:pt x="46" y="33"/>
                      <a:pt x="47" y="31"/>
                    </a:cubicBezTo>
                    <a:cubicBezTo>
                      <a:pt x="49" y="30"/>
                      <a:pt x="50" y="29"/>
                      <a:pt x="51" y="27"/>
                    </a:cubicBezTo>
                    <a:cubicBezTo>
                      <a:pt x="57" y="21"/>
                      <a:pt x="65" y="15"/>
                      <a:pt x="73" y="11"/>
                    </a:cubicBezTo>
                    <a:cubicBezTo>
                      <a:pt x="73" y="11"/>
                      <a:pt x="73" y="11"/>
                      <a:pt x="73" y="11"/>
                    </a:cubicBezTo>
                    <a:cubicBezTo>
                      <a:pt x="73" y="11"/>
                      <a:pt x="73" y="11"/>
                      <a:pt x="73" y="11"/>
                    </a:cubicBezTo>
                    <a:cubicBezTo>
                      <a:pt x="73" y="11"/>
                      <a:pt x="73" y="11"/>
                      <a:pt x="73" y="11"/>
                    </a:cubicBezTo>
                    <a:cubicBezTo>
                      <a:pt x="75" y="10"/>
                      <a:pt x="77" y="9"/>
                      <a:pt x="79" y="8"/>
                    </a:cubicBezTo>
                    <a:cubicBezTo>
                      <a:pt x="81" y="7"/>
                      <a:pt x="83" y="6"/>
                      <a:pt x="85" y="5"/>
                    </a:cubicBezTo>
                    <a:cubicBezTo>
                      <a:pt x="96" y="2"/>
                      <a:pt x="108" y="0"/>
                      <a:pt x="121" y="0"/>
                    </a:cubicBezTo>
                    <a:cubicBezTo>
                      <a:pt x="134" y="0"/>
                      <a:pt x="146" y="1"/>
                      <a:pt x="158" y="5"/>
                    </a:cubicBezTo>
                    <a:cubicBezTo>
                      <a:pt x="169" y="8"/>
                      <a:pt x="180" y="14"/>
                      <a:pt x="189" y="21"/>
                    </a:cubicBezTo>
                    <a:cubicBezTo>
                      <a:pt x="189" y="21"/>
                      <a:pt x="189" y="21"/>
                      <a:pt x="189" y="21"/>
                    </a:cubicBezTo>
                    <a:cubicBezTo>
                      <a:pt x="189" y="21"/>
                      <a:pt x="189" y="21"/>
                      <a:pt x="189" y="21"/>
                    </a:cubicBezTo>
                    <a:cubicBezTo>
                      <a:pt x="193" y="23"/>
                      <a:pt x="195" y="25"/>
                      <a:pt x="198" y="28"/>
                    </a:cubicBezTo>
                    <a:cubicBezTo>
                      <a:pt x="201" y="30"/>
                      <a:pt x="203" y="33"/>
                      <a:pt x="206" y="36"/>
                    </a:cubicBezTo>
                    <a:cubicBezTo>
                      <a:pt x="218" y="51"/>
                      <a:pt x="223" y="69"/>
                      <a:pt x="223" y="90"/>
                    </a:cubicBezTo>
                    <a:cubicBezTo>
                      <a:pt x="223" y="90"/>
                      <a:pt x="223" y="90"/>
                      <a:pt x="223" y="90"/>
                    </a:cubicBezTo>
                    <a:close/>
                    <a:moveTo>
                      <a:pt x="194" y="90"/>
                    </a:moveTo>
                    <a:cubicBezTo>
                      <a:pt x="194" y="90"/>
                      <a:pt x="194" y="90"/>
                      <a:pt x="194" y="90"/>
                    </a:cubicBezTo>
                    <a:cubicBezTo>
                      <a:pt x="194" y="90"/>
                      <a:pt x="194" y="90"/>
                      <a:pt x="194" y="90"/>
                    </a:cubicBezTo>
                    <a:cubicBezTo>
                      <a:pt x="194" y="90"/>
                      <a:pt x="194" y="90"/>
                      <a:pt x="194" y="90"/>
                    </a:cubicBezTo>
                    <a:cubicBezTo>
                      <a:pt x="194" y="76"/>
                      <a:pt x="190" y="64"/>
                      <a:pt x="183" y="55"/>
                    </a:cubicBezTo>
                    <a:cubicBezTo>
                      <a:pt x="181" y="53"/>
                      <a:pt x="179" y="51"/>
                      <a:pt x="178" y="49"/>
                    </a:cubicBezTo>
                    <a:cubicBezTo>
                      <a:pt x="176" y="48"/>
                      <a:pt x="174" y="46"/>
                      <a:pt x="172" y="44"/>
                    </a:cubicBezTo>
                    <a:cubicBezTo>
                      <a:pt x="172" y="44"/>
                      <a:pt x="172" y="44"/>
                      <a:pt x="172" y="44"/>
                    </a:cubicBezTo>
                    <a:cubicBezTo>
                      <a:pt x="172" y="44"/>
                      <a:pt x="172" y="44"/>
                      <a:pt x="172" y="44"/>
                    </a:cubicBezTo>
                    <a:cubicBezTo>
                      <a:pt x="165" y="39"/>
                      <a:pt x="158" y="36"/>
                      <a:pt x="149" y="33"/>
                    </a:cubicBezTo>
                    <a:cubicBezTo>
                      <a:pt x="141" y="31"/>
                      <a:pt x="132" y="29"/>
                      <a:pt x="121" y="29"/>
                    </a:cubicBezTo>
                    <a:cubicBezTo>
                      <a:pt x="111" y="29"/>
                      <a:pt x="102" y="31"/>
                      <a:pt x="95" y="33"/>
                    </a:cubicBezTo>
                    <a:cubicBezTo>
                      <a:pt x="94" y="34"/>
                      <a:pt x="92" y="34"/>
                      <a:pt x="91" y="35"/>
                    </a:cubicBezTo>
                    <a:cubicBezTo>
                      <a:pt x="90" y="35"/>
                      <a:pt x="88" y="36"/>
                      <a:pt x="87" y="37"/>
                    </a:cubicBezTo>
                    <a:cubicBezTo>
                      <a:pt x="87" y="37"/>
                      <a:pt x="87" y="37"/>
                      <a:pt x="87" y="37"/>
                    </a:cubicBezTo>
                    <a:cubicBezTo>
                      <a:pt x="81" y="40"/>
                      <a:pt x="77" y="43"/>
                      <a:pt x="72" y="48"/>
                    </a:cubicBezTo>
                    <a:cubicBezTo>
                      <a:pt x="71" y="49"/>
                      <a:pt x="71" y="50"/>
                      <a:pt x="70" y="51"/>
                    </a:cubicBezTo>
                    <a:cubicBezTo>
                      <a:pt x="69" y="51"/>
                      <a:pt x="68" y="52"/>
                      <a:pt x="68" y="54"/>
                    </a:cubicBezTo>
                    <a:cubicBezTo>
                      <a:pt x="68" y="54"/>
                      <a:pt x="68" y="54"/>
                      <a:pt x="68" y="54"/>
                    </a:cubicBezTo>
                    <a:cubicBezTo>
                      <a:pt x="68" y="54"/>
                      <a:pt x="68" y="54"/>
                      <a:pt x="68" y="54"/>
                    </a:cubicBezTo>
                    <a:cubicBezTo>
                      <a:pt x="62" y="61"/>
                      <a:pt x="58" y="70"/>
                      <a:pt x="55" y="80"/>
                    </a:cubicBezTo>
                    <a:cubicBezTo>
                      <a:pt x="55" y="80"/>
                      <a:pt x="55" y="81"/>
                      <a:pt x="55" y="82"/>
                    </a:cubicBezTo>
                    <a:cubicBezTo>
                      <a:pt x="58" y="83"/>
                      <a:pt x="61" y="85"/>
                      <a:pt x="64" y="86"/>
                    </a:cubicBezTo>
                    <a:cubicBezTo>
                      <a:pt x="67" y="87"/>
                      <a:pt x="63" y="86"/>
                      <a:pt x="68" y="88"/>
                    </a:cubicBezTo>
                    <a:cubicBezTo>
                      <a:pt x="73" y="90"/>
                      <a:pt x="73" y="90"/>
                      <a:pt x="73" y="90"/>
                    </a:cubicBezTo>
                    <a:cubicBezTo>
                      <a:pt x="73" y="90"/>
                      <a:pt x="73" y="90"/>
                      <a:pt x="73" y="90"/>
                    </a:cubicBezTo>
                    <a:cubicBezTo>
                      <a:pt x="78" y="92"/>
                      <a:pt x="83" y="94"/>
                      <a:pt x="87" y="96"/>
                    </a:cubicBezTo>
                    <a:cubicBezTo>
                      <a:pt x="92" y="98"/>
                      <a:pt x="92" y="98"/>
                      <a:pt x="92" y="98"/>
                    </a:cubicBezTo>
                    <a:cubicBezTo>
                      <a:pt x="93" y="97"/>
                      <a:pt x="93" y="97"/>
                      <a:pt x="93" y="97"/>
                    </a:cubicBezTo>
                    <a:cubicBezTo>
                      <a:pt x="97" y="96"/>
                      <a:pt x="101" y="95"/>
                      <a:pt x="105" y="95"/>
                    </a:cubicBezTo>
                    <a:cubicBezTo>
                      <a:pt x="105" y="94"/>
                      <a:pt x="105" y="94"/>
                      <a:pt x="105" y="94"/>
                    </a:cubicBezTo>
                    <a:cubicBezTo>
                      <a:pt x="105" y="94"/>
                      <a:pt x="105" y="94"/>
                      <a:pt x="105" y="94"/>
                    </a:cubicBezTo>
                    <a:cubicBezTo>
                      <a:pt x="109" y="94"/>
                      <a:pt x="112" y="95"/>
                      <a:pt x="115" y="97"/>
                    </a:cubicBezTo>
                    <a:cubicBezTo>
                      <a:pt x="118" y="98"/>
                      <a:pt x="121" y="100"/>
                      <a:pt x="124" y="103"/>
                    </a:cubicBezTo>
                    <a:cubicBezTo>
                      <a:pt x="126" y="105"/>
                      <a:pt x="127" y="108"/>
                      <a:pt x="129" y="111"/>
                    </a:cubicBezTo>
                    <a:cubicBezTo>
                      <a:pt x="129" y="111"/>
                      <a:pt x="129" y="112"/>
                      <a:pt x="129" y="113"/>
                    </a:cubicBezTo>
                    <a:cubicBezTo>
                      <a:pt x="130" y="116"/>
                      <a:pt x="131" y="119"/>
                      <a:pt x="131" y="123"/>
                    </a:cubicBezTo>
                    <a:cubicBezTo>
                      <a:pt x="131" y="123"/>
                      <a:pt x="131" y="123"/>
                      <a:pt x="131" y="123"/>
                    </a:cubicBezTo>
                    <a:cubicBezTo>
                      <a:pt x="131" y="123"/>
                      <a:pt x="131" y="123"/>
                      <a:pt x="131" y="123"/>
                    </a:cubicBezTo>
                    <a:cubicBezTo>
                      <a:pt x="131" y="131"/>
                      <a:pt x="124" y="145"/>
                      <a:pt x="110" y="165"/>
                    </a:cubicBezTo>
                    <a:cubicBezTo>
                      <a:pt x="107" y="169"/>
                      <a:pt x="104" y="173"/>
                      <a:pt x="102" y="176"/>
                    </a:cubicBezTo>
                    <a:cubicBezTo>
                      <a:pt x="99" y="180"/>
                      <a:pt x="95" y="184"/>
                      <a:pt x="92" y="188"/>
                    </a:cubicBezTo>
                    <a:cubicBezTo>
                      <a:pt x="92" y="188"/>
                      <a:pt x="92" y="188"/>
                      <a:pt x="92" y="188"/>
                    </a:cubicBezTo>
                    <a:cubicBezTo>
                      <a:pt x="92" y="188"/>
                      <a:pt x="92" y="188"/>
                      <a:pt x="92" y="188"/>
                    </a:cubicBezTo>
                    <a:cubicBezTo>
                      <a:pt x="63" y="225"/>
                      <a:pt x="63" y="225"/>
                      <a:pt x="63" y="225"/>
                    </a:cubicBezTo>
                    <a:cubicBezTo>
                      <a:pt x="63" y="225"/>
                      <a:pt x="63" y="225"/>
                      <a:pt x="63" y="225"/>
                    </a:cubicBezTo>
                    <a:cubicBezTo>
                      <a:pt x="56" y="234"/>
                      <a:pt x="56" y="234"/>
                      <a:pt x="56" y="234"/>
                    </a:cubicBezTo>
                    <a:cubicBezTo>
                      <a:pt x="60" y="235"/>
                      <a:pt x="64" y="235"/>
                      <a:pt x="69" y="235"/>
                    </a:cubicBezTo>
                    <a:cubicBezTo>
                      <a:pt x="72" y="236"/>
                      <a:pt x="74" y="236"/>
                      <a:pt x="76" y="236"/>
                    </a:cubicBezTo>
                    <a:cubicBezTo>
                      <a:pt x="79" y="236"/>
                      <a:pt x="81" y="236"/>
                      <a:pt x="82" y="236"/>
                    </a:cubicBezTo>
                    <a:cubicBezTo>
                      <a:pt x="82" y="236"/>
                      <a:pt x="82" y="236"/>
                      <a:pt x="82" y="236"/>
                    </a:cubicBezTo>
                    <a:cubicBezTo>
                      <a:pt x="91" y="237"/>
                      <a:pt x="100" y="237"/>
                      <a:pt x="109" y="237"/>
                    </a:cubicBezTo>
                    <a:cubicBezTo>
                      <a:pt x="119" y="238"/>
                      <a:pt x="130" y="238"/>
                      <a:pt x="141" y="238"/>
                    </a:cubicBezTo>
                    <a:cubicBezTo>
                      <a:pt x="145" y="238"/>
                      <a:pt x="151" y="238"/>
                      <a:pt x="158" y="237"/>
                    </a:cubicBezTo>
                    <a:cubicBezTo>
                      <a:pt x="163" y="237"/>
                      <a:pt x="163" y="237"/>
                      <a:pt x="163" y="237"/>
                    </a:cubicBezTo>
                    <a:cubicBezTo>
                      <a:pt x="163" y="237"/>
                      <a:pt x="163" y="237"/>
                      <a:pt x="163" y="237"/>
                    </a:cubicBezTo>
                    <a:cubicBezTo>
                      <a:pt x="168" y="237"/>
                      <a:pt x="168" y="237"/>
                      <a:pt x="168" y="237"/>
                    </a:cubicBezTo>
                    <a:cubicBezTo>
                      <a:pt x="168" y="237"/>
                      <a:pt x="168" y="237"/>
                      <a:pt x="168" y="237"/>
                    </a:cubicBezTo>
                    <a:cubicBezTo>
                      <a:pt x="172" y="236"/>
                      <a:pt x="177" y="236"/>
                      <a:pt x="181" y="236"/>
                    </a:cubicBezTo>
                    <a:cubicBezTo>
                      <a:pt x="181" y="235"/>
                      <a:pt x="181" y="235"/>
                      <a:pt x="181" y="235"/>
                    </a:cubicBezTo>
                    <a:cubicBezTo>
                      <a:pt x="181" y="235"/>
                      <a:pt x="181" y="235"/>
                      <a:pt x="181" y="235"/>
                    </a:cubicBezTo>
                    <a:cubicBezTo>
                      <a:pt x="181" y="232"/>
                      <a:pt x="181" y="230"/>
                      <a:pt x="181" y="228"/>
                    </a:cubicBezTo>
                    <a:cubicBezTo>
                      <a:pt x="181" y="227"/>
                      <a:pt x="181" y="225"/>
                      <a:pt x="181" y="221"/>
                    </a:cubicBezTo>
                    <a:cubicBezTo>
                      <a:pt x="181" y="217"/>
                      <a:pt x="181" y="217"/>
                      <a:pt x="181" y="217"/>
                    </a:cubicBezTo>
                    <a:cubicBezTo>
                      <a:pt x="181" y="212"/>
                      <a:pt x="181" y="212"/>
                      <a:pt x="181" y="212"/>
                    </a:cubicBezTo>
                    <a:cubicBezTo>
                      <a:pt x="181" y="205"/>
                      <a:pt x="181" y="199"/>
                      <a:pt x="181" y="193"/>
                    </a:cubicBezTo>
                    <a:cubicBezTo>
                      <a:pt x="181" y="193"/>
                      <a:pt x="181" y="191"/>
                      <a:pt x="181" y="189"/>
                    </a:cubicBezTo>
                    <a:cubicBezTo>
                      <a:pt x="181" y="189"/>
                      <a:pt x="181" y="188"/>
                      <a:pt x="181" y="186"/>
                    </a:cubicBezTo>
                    <a:cubicBezTo>
                      <a:pt x="181" y="186"/>
                      <a:pt x="181" y="186"/>
                      <a:pt x="181" y="186"/>
                    </a:cubicBezTo>
                    <a:cubicBezTo>
                      <a:pt x="181" y="186"/>
                      <a:pt x="181" y="186"/>
                      <a:pt x="181" y="186"/>
                    </a:cubicBezTo>
                    <a:cubicBezTo>
                      <a:pt x="180" y="181"/>
                      <a:pt x="180" y="178"/>
                      <a:pt x="180" y="175"/>
                    </a:cubicBezTo>
                    <a:cubicBezTo>
                      <a:pt x="179" y="175"/>
                      <a:pt x="178" y="175"/>
                      <a:pt x="178" y="174"/>
                    </a:cubicBezTo>
                    <a:cubicBezTo>
                      <a:pt x="178" y="174"/>
                      <a:pt x="178" y="174"/>
                      <a:pt x="178" y="174"/>
                    </a:cubicBezTo>
                    <a:cubicBezTo>
                      <a:pt x="177" y="174"/>
                      <a:pt x="177" y="174"/>
                      <a:pt x="177" y="174"/>
                    </a:cubicBezTo>
                    <a:cubicBezTo>
                      <a:pt x="177" y="174"/>
                      <a:pt x="177" y="174"/>
                      <a:pt x="177" y="174"/>
                    </a:cubicBezTo>
                    <a:cubicBezTo>
                      <a:pt x="175" y="174"/>
                      <a:pt x="175" y="174"/>
                      <a:pt x="175" y="174"/>
                    </a:cubicBezTo>
                    <a:cubicBezTo>
                      <a:pt x="175" y="174"/>
                      <a:pt x="175" y="174"/>
                      <a:pt x="175" y="174"/>
                    </a:cubicBezTo>
                    <a:cubicBezTo>
                      <a:pt x="151" y="168"/>
                      <a:pt x="151" y="168"/>
                      <a:pt x="151" y="168"/>
                    </a:cubicBezTo>
                    <a:cubicBezTo>
                      <a:pt x="167" y="150"/>
                      <a:pt x="167" y="150"/>
                      <a:pt x="167" y="150"/>
                    </a:cubicBezTo>
                    <a:cubicBezTo>
                      <a:pt x="174" y="142"/>
                      <a:pt x="180" y="134"/>
                      <a:pt x="184" y="126"/>
                    </a:cubicBezTo>
                    <a:cubicBezTo>
                      <a:pt x="185" y="125"/>
                      <a:pt x="185" y="123"/>
                      <a:pt x="186" y="122"/>
                    </a:cubicBezTo>
                    <a:cubicBezTo>
                      <a:pt x="187" y="121"/>
                      <a:pt x="187" y="119"/>
                      <a:pt x="188" y="118"/>
                    </a:cubicBezTo>
                    <a:cubicBezTo>
                      <a:pt x="188" y="118"/>
                      <a:pt x="188" y="118"/>
                      <a:pt x="188" y="118"/>
                    </a:cubicBezTo>
                    <a:cubicBezTo>
                      <a:pt x="188" y="118"/>
                      <a:pt x="188" y="118"/>
                      <a:pt x="188" y="118"/>
                    </a:cubicBezTo>
                    <a:cubicBezTo>
                      <a:pt x="190" y="114"/>
                      <a:pt x="191" y="110"/>
                      <a:pt x="192" y="106"/>
                    </a:cubicBezTo>
                    <a:cubicBezTo>
                      <a:pt x="192" y="105"/>
                      <a:pt x="192" y="104"/>
                      <a:pt x="192" y="103"/>
                    </a:cubicBezTo>
                    <a:cubicBezTo>
                      <a:pt x="193" y="99"/>
                      <a:pt x="194" y="94"/>
                      <a:pt x="194" y="90"/>
                    </a:cubicBezTo>
                    <a:close/>
                    <a:moveTo>
                      <a:pt x="101" y="122"/>
                    </a:moveTo>
                    <a:cubicBezTo>
                      <a:pt x="101" y="121"/>
                      <a:pt x="101" y="121"/>
                      <a:pt x="101" y="121"/>
                    </a:cubicBezTo>
                    <a:cubicBezTo>
                      <a:pt x="101" y="121"/>
                      <a:pt x="101" y="121"/>
                      <a:pt x="101" y="122"/>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5"/>
              <p:cNvSpPr/>
              <p:nvPr/>
            </p:nvSpPr>
            <p:spPr bwMode="auto">
              <a:xfrm>
                <a:off x="3527823" y="8284455"/>
                <a:ext cx="1624085" cy="2141163"/>
              </a:xfrm>
              <a:custGeom>
                <a:avLst/>
                <a:gdLst>
                  <a:gd name="T0" fmla="*/ 181 w 181"/>
                  <a:gd name="T1" fmla="*/ 76 h 239"/>
                  <a:gd name="T2" fmla="*/ 174 w 181"/>
                  <a:gd name="T3" fmla="*/ 109 h 239"/>
                  <a:gd name="T4" fmla="*/ 151 w 181"/>
                  <a:gd name="T5" fmla="*/ 145 h 239"/>
                  <a:gd name="T6" fmla="*/ 157 w 181"/>
                  <a:gd name="T7" fmla="*/ 147 h 239"/>
                  <a:gd name="T8" fmla="*/ 165 w 181"/>
                  <a:gd name="T9" fmla="*/ 147 h 239"/>
                  <a:gd name="T10" fmla="*/ 167 w 181"/>
                  <a:gd name="T11" fmla="*/ 171 h 239"/>
                  <a:gd name="T12" fmla="*/ 168 w 181"/>
                  <a:gd name="T13" fmla="*/ 198 h 239"/>
                  <a:gd name="T14" fmla="*/ 168 w 181"/>
                  <a:gd name="T15" fmla="*/ 203 h 239"/>
                  <a:gd name="T16" fmla="*/ 168 w 181"/>
                  <a:gd name="T17" fmla="*/ 207 h 239"/>
                  <a:gd name="T18" fmla="*/ 168 w 181"/>
                  <a:gd name="T19" fmla="*/ 222 h 239"/>
                  <a:gd name="T20" fmla="*/ 167 w 181"/>
                  <a:gd name="T21" fmla="*/ 237 h 239"/>
                  <a:gd name="T22" fmla="*/ 141 w 181"/>
                  <a:gd name="T23" fmla="*/ 238 h 239"/>
                  <a:gd name="T24" fmla="*/ 113 w 181"/>
                  <a:gd name="T25" fmla="*/ 239 h 239"/>
                  <a:gd name="T26" fmla="*/ 54 w 181"/>
                  <a:gd name="T27" fmla="*/ 237 h 239"/>
                  <a:gd name="T28" fmla="*/ 0 w 181"/>
                  <a:gd name="T29" fmla="*/ 232 h 239"/>
                  <a:gd name="T30" fmla="*/ 23 w 181"/>
                  <a:gd name="T31" fmla="*/ 202 h 239"/>
                  <a:gd name="T32" fmla="*/ 52 w 181"/>
                  <a:gd name="T33" fmla="*/ 165 h 239"/>
                  <a:gd name="T34" fmla="*/ 88 w 181"/>
                  <a:gd name="T35" fmla="*/ 109 h 239"/>
                  <a:gd name="T36" fmla="*/ 85 w 181"/>
                  <a:gd name="T37" fmla="*/ 99 h 239"/>
                  <a:gd name="T38" fmla="*/ 77 w 181"/>
                  <a:gd name="T39" fmla="*/ 95 h 239"/>
                  <a:gd name="T40" fmla="*/ 67 w 181"/>
                  <a:gd name="T41" fmla="*/ 101 h 239"/>
                  <a:gd name="T42" fmla="*/ 39 w 181"/>
                  <a:gd name="T43" fmla="*/ 89 h 239"/>
                  <a:gd name="T44" fmla="*/ 10 w 181"/>
                  <a:gd name="T45" fmla="*/ 77 h 239"/>
                  <a:gd name="T46" fmla="*/ 28 w 181"/>
                  <a:gd name="T47" fmla="*/ 31 h 239"/>
                  <a:gd name="T48" fmla="*/ 52 w 181"/>
                  <a:gd name="T49" fmla="*/ 10 h 239"/>
                  <a:gd name="T50" fmla="*/ 93 w 181"/>
                  <a:gd name="T51" fmla="*/ 0 h 239"/>
                  <a:gd name="T52" fmla="*/ 153 w 181"/>
                  <a:gd name="T53" fmla="*/ 19 h 239"/>
                  <a:gd name="T54" fmla="*/ 181 w 181"/>
                  <a:gd name="T55" fmla="*/ 7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81" h="239">
                    <a:moveTo>
                      <a:pt x="181" y="76"/>
                    </a:moveTo>
                    <a:cubicBezTo>
                      <a:pt x="181" y="87"/>
                      <a:pt x="178" y="98"/>
                      <a:pt x="174" y="109"/>
                    </a:cubicBezTo>
                    <a:cubicBezTo>
                      <a:pt x="169" y="121"/>
                      <a:pt x="161" y="133"/>
                      <a:pt x="151" y="145"/>
                    </a:cubicBezTo>
                    <a:cubicBezTo>
                      <a:pt x="153" y="146"/>
                      <a:pt x="156" y="146"/>
                      <a:pt x="157" y="147"/>
                    </a:cubicBezTo>
                    <a:cubicBezTo>
                      <a:pt x="159" y="147"/>
                      <a:pt x="161" y="147"/>
                      <a:pt x="165" y="147"/>
                    </a:cubicBezTo>
                    <a:cubicBezTo>
                      <a:pt x="166" y="154"/>
                      <a:pt x="167" y="162"/>
                      <a:pt x="167" y="171"/>
                    </a:cubicBezTo>
                    <a:cubicBezTo>
                      <a:pt x="168" y="180"/>
                      <a:pt x="168" y="189"/>
                      <a:pt x="168" y="198"/>
                    </a:cubicBezTo>
                    <a:cubicBezTo>
                      <a:pt x="168" y="203"/>
                      <a:pt x="168" y="203"/>
                      <a:pt x="168" y="203"/>
                    </a:cubicBezTo>
                    <a:cubicBezTo>
                      <a:pt x="168" y="207"/>
                      <a:pt x="168" y="207"/>
                      <a:pt x="168" y="207"/>
                    </a:cubicBezTo>
                    <a:cubicBezTo>
                      <a:pt x="168" y="212"/>
                      <a:pt x="168" y="217"/>
                      <a:pt x="168" y="222"/>
                    </a:cubicBezTo>
                    <a:cubicBezTo>
                      <a:pt x="168" y="226"/>
                      <a:pt x="167" y="231"/>
                      <a:pt x="167" y="237"/>
                    </a:cubicBezTo>
                    <a:cubicBezTo>
                      <a:pt x="161" y="237"/>
                      <a:pt x="153" y="237"/>
                      <a:pt x="141" y="238"/>
                    </a:cubicBezTo>
                    <a:cubicBezTo>
                      <a:pt x="129" y="238"/>
                      <a:pt x="119" y="239"/>
                      <a:pt x="113" y="239"/>
                    </a:cubicBezTo>
                    <a:cubicBezTo>
                      <a:pt x="90" y="239"/>
                      <a:pt x="70" y="238"/>
                      <a:pt x="54" y="237"/>
                    </a:cubicBezTo>
                    <a:cubicBezTo>
                      <a:pt x="37" y="236"/>
                      <a:pt x="20" y="234"/>
                      <a:pt x="0" y="232"/>
                    </a:cubicBezTo>
                    <a:cubicBezTo>
                      <a:pt x="23" y="202"/>
                      <a:pt x="23" y="202"/>
                      <a:pt x="23" y="202"/>
                    </a:cubicBezTo>
                    <a:cubicBezTo>
                      <a:pt x="52" y="165"/>
                      <a:pt x="52" y="165"/>
                      <a:pt x="52" y="165"/>
                    </a:cubicBezTo>
                    <a:cubicBezTo>
                      <a:pt x="76" y="135"/>
                      <a:pt x="88" y="116"/>
                      <a:pt x="88" y="109"/>
                    </a:cubicBezTo>
                    <a:cubicBezTo>
                      <a:pt x="88" y="105"/>
                      <a:pt x="87" y="101"/>
                      <a:pt x="85" y="99"/>
                    </a:cubicBezTo>
                    <a:cubicBezTo>
                      <a:pt x="83" y="96"/>
                      <a:pt x="80" y="95"/>
                      <a:pt x="77" y="95"/>
                    </a:cubicBezTo>
                    <a:cubicBezTo>
                      <a:pt x="73" y="95"/>
                      <a:pt x="70" y="97"/>
                      <a:pt x="67" y="101"/>
                    </a:cubicBezTo>
                    <a:cubicBezTo>
                      <a:pt x="59" y="97"/>
                      <a:pt x="49" y="94"/>
                      <a:pt x="39" y="89"/>
                    </a:cubicBezTo>
                    <a:cubicBezTo>
                      <a:pt x="29" y="85"/>
                      <a:pt x="19" y="81"/>
                      <a:pt x="10" y="77"/>
                    </a:cubicBezTo>
                    <a:cubicBezTo>
                      <a:pt x="12" y="58"/>
                      <a:pt x="18" y="43"/>
                      <a:pt x="28" y="31"/>
                    </a:cubicBezTo>
                    <a:cubicBezTo>
                      <a:pt x="34" y="22"/>
                      <a:pt x="42" y="15"/>
                      <a:pt x="52" y="10"/>
                    </a:cubicBezTo>
                    <a:cubicBezTo>
                      <a:pt x="63" y="4"/>
                      <a:pt x="77" y="0"/>
                      <a:pt x="93" y="0"/>
                    </a:cubicBezTo>
                    <a:cubicBezTo>
                      <a:pt x="117" y="0"/>
                      <a:pt x="136" y="6"/>
                      <a:pt x="153" y="19"/>
                    </a:cubicBezTo>
                    <a:cubicBezTo>
                      <a:pt x="171" y="32"/>
                      <a:pt x="181" y="51"/>
                      <a:pt x="181" y="76"/>
                    </a:cubicBezTo>
                    <a:close/>
                  </a:path>
                </a:pathLst>
              </a:custGeom>
              <a:solidFill>
                <a:srgbClr val="F5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6"/>
              <p:cNvSpPr>
                <a:spLocks noEditPoints="1"/>
              </p:cNvSpPr>
              <p:nvPr/>
            </p:nvSpPr>
            <p:spPr bwMode="auto">
              <a:xfrm>
                <a:off x="4793381" y="8517283"/>
                <a:ext cx="2096883" cy="2105453"/>
              </a:xfrm>
              <a:custGeom>
                <a:avLst/>
                <a:gdLst>
                  <a:gd name="T0" fmla="*/ 225 w 234"/>
                  <a:gd name="T1" fmla="*/ 163 h 235"/>
                  <a:gd name="T2" fmla="*/ 200 w 234"/>
                  <a:gd name="T3" fmla="*/ 200 h 235"/>
                  <a:gd name="T4" fmla="*/ 117 w 234"/>
                  <a:gd name="T5" fmla="*/ 235 h 235"/>
                  <a:gd name="T6" fmla="*/ 117 w 234"/>
                  <a:gd name="T7" fmla="*/ 235 h 235"/>
                  <a:gd name="T8" fmla="*/ 65 w 234"/>
                  <a:gd name="T9" fmla="*/ 223 h 235"/>
                  <a:gd name="T10" fmla="*/ 8 w 234"/>
                  <a:gd name="T11" fmla="*/ 163 h 235"/>
                  <a:gd name="T12" fmla="*/ 8 w 234"/>
                  <a:gd name="T13" fmla="*/ 72 h 235"/>
                  <a:gd name="T14" fmla="*/ 34 w 234"/>
                  <a:gd name="T15" fmla="*/ 34 h 235"/>
                  <a:gd name="T16" fmla="*/ 44 w 234"/>
                  <a:gd name="T17" fmla="*/ 26 h 235"/>
                  <a:gd name="T18" fmla="*/ 117 w 234"/>
                  <a:gd name="T19" fmla="*/ 0 h 235"/>
                  <a:gd name="T20" fmla="*/ 200 w 234"/>
                  <a:gd name="T21" fmla="*/ 34 h 235"/>
                  <a:gd name="T22" fmla="*/ 225 w 234"/>
                  <a:gd name="T23" fmla="*/ 72 h 235"/>
                  <a:gd name="T24" fmla="*/ 207 w 234"/>
                  <a:gd name="T25" fmla="*/ 155 h 235"/>
                  <a:gd name="T26" fmla="*/ 207 w 234"/>
                  <a:gd name="T27" fmla="*/ 80 h 235"/>
                  <a:gd name="T28" fmla="*/ 186 w 234"/>
                  <a:gd name="T29" fmla="*/ 48 h 235"/>
                  <a:gd name="T30" fmla="*/ 117 w 234"/>
                  <a:gd name="T31" fmla="*/ 20 h 235"/>
                  <a:gd name="T32" fmla="*/ 56 w 234"/>
                  <a:gd name="T33" fmla="*/ 41 h 235"/>
                  <a:gd name="T34" fmla="*/ 48 w 234"/>
                  <a:gd name="T35" fmla="*/ 48 h 235"/>
                  <a:gd name="T36" fmla="*/ 26 w 234"/>
                  <a:gd name="T37" fmla="*/ 80 h 235"/>
                  <a:gd name="T38" fmla="*/ 26 w 234"/>
                  <a:gd name="T39" fmla="*/ 155 h 235"/>
                  <a:gd name="T40" fmla="*/ 74 w 234"/>
                  <a:gd name="T41" fmla="*/ 205 h 235"/>
                  <a:gd name="T42" fmla="*/ 117 w 234"/>
                  <a:gd name="T43" fmla="*/ 215 h 235"/>
                  <a:gd name="T44" fmla="*/ 117 w 234"/>
                  <a:gd name="T45" fmla="*/ 215 h 235"/>
                  <a:gd name="T46" fmla="*/ 186 w 234"/>
                  <a:gd name="T47" fmla="*/ 187 h 235"/>
                  <a:gd name="T48" fmla="*/ 159 w 234"/>
                  <a:gd name="T49" fmla="*/ 157 h 235"/>
                  <a:gd name="T50" fmla="*/ 159 w 234"/>
                  <a:gd name="T51" fmla="*/ 157 h 235"/>
                  <a:gd name="T52" fmla="*/ 158 w 234"/>
                  <a:gd name="T53" fmla="*/ 151 h 235"/>
                  <a:gd name="T54" fmla="*/ 156 w 234"/>
                  <a:gd name="T55" fmla="*/ 148 h 235"/>
                  <a:gd name="T56" fmla="*/ 156 w 234"/>
                  <a:gd name="T57" fmla="*/ 148 h 235"/>
                  <a:gd name="T58" fmla="*/ 154 w 234"/>
                  <a:gd name="T59" fmla="*/ 146 h 235"/>
                  <a:gd name="T60" fmla="*/ 142 w 234"/>
                  <a:gd name="T61" fmla="*/ 145 h 235"/>
                  <a:gd name="T62" fmla="*/ 138 w 234"/>
                  <a:gd name="T63" fmla="*/ 148 h 235"/>
                  <a:gd name="T64" fmla="*/ 138 w 234"/>
                  <a:gd name="T65" fmla="*/ 148 h 235"/>
                  <a:gd name="T66" fmla="*/ 137 w 234"/>
                  <a:gd name="T67" fmla="*/ 150 h 235"/>
                  <a:gd name="T68" fmla="*/ 138 w 234"/>
                  <a:gd name="T69" fmla="*/ 165 h 235"/>
                  <a:gd name="T70" fmla="*/ 142 w 234"/>
                  <a:gd name="T71" fmla="*/ 168 h 235"/>
                  <a:gd name="T72" fmla="*/ 147 w 234"/>
                  <a:gd name="T73" fmla="*/ 169 h 235"/>
                  <a:gd name="T74" fmla="*/ 152 w 234"/>
                  <a:gd name="T75" fmla="*/ 168 h 235"/>
                  <a:gd name="T76" fmla="*/ 156 w 234"/>
                  <a:gd name="T77" fmla="*/ 166 h 235"/>
                  <a:gd name="T78" fmla="*/ 159 w 234"/>
                  <a:gd name="T79" fmla="*/ 157 h 235"/>
                  <a:gd name="T80" fmla="*/ 177 w 234"/>
                  <a:gd name="T81" fmla="*/ 144 h 235"/>
                  <a:gd name="T82" fmla="*/ 170 w 234"/>
                  <a:gd name="T83" fmla="*/ 134 h 235"/>
                  <a:gd name="T84" fmla="*/ 170 w 234"/>
                  <a:gd name="T85" fmla="*/ 134 h 235"/>
                  <a:gd name="T86" fmla="*/ 167 w 234"/>
                  <a:gd name="T87" fmla="*/ 132 h 235"/>
                  <a:gd name="T88" fmla="*/ 147 w 234"/>
                  <a:gd name="T89" fmla="*/ 125 h 235"/>
                  <a:gd name="T90" fmla="*/ 124 w 234"/>
                  <a:gd name="T91" fmla="*/ 134 h 235"/>
                  <a:gd name="T92" fmla="*/ 124 w 234"/>
                  <a:gd name="T93" fmla="*/ 134 h 235"/>
                  <a:gd name="T94" fmla="*/ 122 w 234"/>
                  <a:gd name="T95" fmla="*/ 137 h 235"/>
                  <a:gd name="T96" fmla="*/ 115 w 234"/>
                  <a:gd name="T97" fmla="*/ 157 h 235"/>
                  <a:gd name="T98" fmla="*/ 124 w 234"/>
                  <a:gd name="T99" fmla="*/ 179 h 235"/>
                  <a:gd name="T100" fmla="*/ 147 w 234"/>
                  <a:gd name="T101" fmla="*/ 189 h 235"/>
                  <a:gd name="T102" fmla="*/ 147 w 234"/>
                  <a:gd name="T103" fmla="*/ 189 h 235"/>
                  <a:gd name="T104" fmla="*/ 161 w 234"/>
                  <a:gd name="T105" fmla="*/ 185 h 235"/>
                  <a:gd name="T106" fmla="*/ 177 w 234"/>
                  <a:gd name="T107" fmla="*/ 169 h 235"/>
                  <a:gd name="T108" fmla="*/ 179 w 234"/>
                  <a:gd name="T109" fmla="*/ 157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4" h="235">
                    <a:moveTo>
                      <a:pt x="234" y="117"/>
                    </a:moveTo>
                    <a:cubicBezTo>
                      <a:pt x="234" y="134"/>
                      <a:pt x="231" y="149"/>
                      <a:pt x="225" y="163"/>
                    </a:cubicBezTo>
                    <a:cubicBezTo>
                      <a:pt x="220" y="177"/>
                      <a:pt x="211" y="189"/>
                      <a:pt x="200" y="200"/>
                    </a:cubicBezTo>
                    <a:cubicBezTo>
                      <a:pt x="200" y="200"/>
                      <a:pt x="200" y="200"/>
                      <a:pt x="200" y="200"/>
                    </a:cubicBezTo>
                    <a:cubicBezTo>
                      <a:pt x="188" y="212"/>
                      <a:pt x="176" y="220"/>
                      <a:pt x="162" y="226"/>
                    </a:cubicBezTo>
                    <a:cubicBezTo>
                      <a:pt x="148" y="232"/>
                      <a:pt x="133" y="235"/>
                      <a:pt x="117" y="235"/>
                    </a:cubicBezTo>
                    <a:cubicBezTo>
                      <a:pt x="117" y="235"/>
                      <a:pt x="117" y="235"/>
                      <a:pt x="117" y="235"/>
                    </a:cubicBezTo>
                    <a:cubicBezTo>
                      <a:pt x="117" y="235"/>
                      <a:pt x="117" y="235"/>
                      <a:pt x="117" y="235"/>
                    </a:cubicBezTo>
                    <a:cubicBezTo>
                      <a:pt x="100" y="235"/>
                      <a:pt x="85" y="232"/>
                      <a:pt x="72" y="226"/>
                    </a:cubicBezTo>
                    <a:cubicBezTo>
                      <a:pt x="69" y="225"/>
                      <a:pt x="67" y="224"/>
                      <a:pt x="65" y="223"/>
                    </a:cubicBezTo>
                    <a:cubicBezTo>
                      <a:pt x="54" y="217"/>
                      <a:pt x="43" y="210"/>
                      <a:pt x="34" y="200"/>
                    </a:cubicBezTo>
                    <a:cubicBezTo>
                      <a:pt x="22" y="189"/>
                      <a:pt x="14" y="177"/>
                      <a:pt x="8" y="163"/>
                    </a:cubicBezTo>
                    <a:cubicBezTo>
                      <a:pt x="2" y="149"/>
                      <a:pt x="0" y="134"/>
                      <a:pt x="0" y="117"/>
                    </a:cubicBezTo>
                    <a:cubicBezTo>
                      <a:pt x="0" y="101"/>
                      <a:pt x="2" y="86"/>
                      <a:pt x="8" y="72"/>
                    </a:cubicBezTo>
                    <a:cubicBezTo>
                      <a:pt x="14" y="58"/>
                      <a:pt x="22" y="46"/>
                      <a:pt x="34" y="35"/>
                    </a:cubicBezTo>
                    <a:cubicBezTo>
                      <a:pt x="34" y="34"/>
                      <a:pt x="34" y="34"/>
                      <a:pt x="34" y="34"/>
                    </a:cubicBezTo>
                    <a:cubicBezTo>
                      <a:pt x="34" y="34"/>
                      <a:pt x="34" y="34"/>
                      <a:pt x="34" y="34"/>
                    </a:cubicBezTo>
                    <a:cubicBezTo>
                      <a:pt x="37" y="31"/>
                      <a:pt x="40" y="29"/>
                      <a:pt x="44" y="26"/>
                    </a:cubicBezTo>
                    <a:cubicBezTo>
                      <a:pt x="47" y="23"/>
                      <a:pt x="50" y="20"/>
                      <a:pt x="54" y="18"/>
                    </a:cubicBezTo>
                    <a:cubicBezTo>
                      <a:pt x="72" y="6"/>
                      <a:pt x="93" y="0"/>
                      <a:pt x="117" y="0"/>
                    </a:cubicBezTo>
                    <a:cubicBezTo>
                      <a:pt x="133" y="0"/>
                      <a:pt x="148" y="3"/>
                      <a:pt x="162" y="9"/>
                    </a:cubicBezTo>
                    <a:cubicBezTo>
                      <a:pt x="176" y="15"/>
                      <a:pt x="188" y="23"/>
                      <a:pt x="200" y="34"/>
                    </a:cubicBezTo>
                    <a:cubicBezTo>
                      <a:pt x="200" y="34"/>
                      <a:pt x="200" y="34"/>
                      <a:pt x="200" y="34"/>
                    </a:cubicBezTo>
                    <a:cubicBezTo>
                      <a:pt x="211" y="46"/>
                      <a:pt x="220" y="58"/>
                      <a:pt x="225" y="72"/>
                    </a:cubicBezTo>
                    <a:cubicBezTo>
                      <a:pt x="231" y="86"/>
                      <a:pt x="234" y="101"/>
                      <a:pt x="234" y="117"/>
                    </a:cubicBezTo>
                    <a:close/>
                    <a:moveTo>
                      <a:pt x="207" y="155"/>
                    </a:moveTo>
                    <a:cubicBezTo>
                      <a:pt x="212" y="144"/>
                      <a:pt x="214" y="131"/>
                      <a:pt x="214" y="117"/>
                    </a:cubicBezTo>
                    <a:cubicBezTo>
                      <a:pt x="214" y="104"/>
                      <a:pt x="212" y="91"/>
                      <a:pt x="207" y="80"/>
                    </a:cubicBezTo>
                    <a:cubicBezTo>
                      <a:pt x="202" y="68"/>
                      <a:pt x="195" y="58"/>
                      <a:pt x="186" y="48"/>
                    </a:cubicBezTo>
                    <a:cubicBezTo>
                      <a:pt x="186" y="48"/>
                      <a:pt x="186" y="48"/>
                      <a:pt x="186" y="48"/>
                    </a:cubicBezTo>
                    <a:cubicBezTo>
                      <a:pt x="176" y="39"/>
                      <a:pt x="166" y="32"/>
                      <a:pt x="154" y="27"/>
                    </a:cubicBezTo>
                    <a:cubicBezTo>
                      <a:pt x="143" y="22"/>
                      <a:pt x="130" y="20"/>
                      <a:pt x="117" y="20"/>
                    </a:cubicBezTo>
                    <a:cubicBezTo>
                      <a:pt x="97" y="20"/>
                      <a:pt x="80" y="25"/>
                      <a:pt x="65" y="35"/>
                    </a:cubicBezTo>
                    <a:cubicBezTo>
                      <a:pt x="62" y="37"/>
                      <a:pt x="59" y="39"/>
                      <a:pt x="56" y="41"/>
                    </a:cubicBezTo>
                    <a:cubicBezTo>
                      <a:pt x="53" y="43"/>
                      <a:pt x="50" y="46"/>
                      <a:pt x="48" y="48"/>
                    </a:cubicBezTo>
                    <a:cubicBezTo>
                      <a:pt x="48" y="48"/>
                      <a:pt x="48" y="48"/>
                      <a:pt x="48" y="48"/>
                    </a:cubicBezTo>
                    <a:cubicBezTo>
                      <a:pt x="48" y="48"/>
                      <a:pt x="48" y="48"/>
                      <a:pt x="48" y="48"/>
                    </a:cubicBezTo>
                    <a:cubicBezTo>
                      <a:pt x="38" y="58"/>
                      <a:pt x="31" y="68"/>
                      <a:pt x="26" y="80"/>
                    </a:cubicBezTo>
                    <a:cubicBezTo>
                      <a:pt x="22" y="91"/>
                      <a:pt x="19" y="104"/>
                      <a:pt x="19" y="117"/>
                    </a:cubicBezTo>
                    <a:cubicBezTo>
                      <a:pt x="19" y="131"/>
                      <a:pt x="22" y="144"/>
                      <a:pt x="26" y="155"/>
                    </a:cubicBezTo>
                    <a:cubicBezTo>
                      <a:pt x="31" y="167"/>
                      <a:pt x="38" y="177"/>
                      <a:pt x="48" y="187"/>
                    </a:cubicBezTo>
                    <a:cubicBezTo>
                      <a:pt x="56" y="195"/>
                      <a:pt x="64" y="201"/>
                      <a:pt x="74" y="205"/>
                    </a:cubicBezTo>
                    <a:cubicBezTo>
                      <a:pt x="75" y="206"/>
                      <a:pt x="77" y="207"/>
                      <a:pt x="79" y="208"/>
                    </a:cubicBezTo>
                    <a:cubicBezTo>
                      <a:pt x="91" y="213"/>
                      <a:pt x="103" y="215"/>
                      <a:pt x="117" y="215"/>
                    </a:cubicBezTo>
                    <a:cubicBezTo>
                      <a:pt x="117" y="215"/>
                      <a:pt x="117" y="215"/>
                      <a:pt x="117" y="215"/>
                    </a:cubicBezTo>
                    <a:cubicBezTo>
                      <a:pt x="117" y="215"/>
                      <a:pt x="117" y="215"/>
                      <a:pt x="117" y="215"/>
                    </a:cubicBezTo>
                    <a:cubicBezTo>
                      <a:pt x="130" y="215"/>
                      <a:pt x="143" y="213"/>
                      <a:pt x="154" y="208"/>
                    </a:cubicBezTo>
                    <a:cubicBezTo>
                      <a:pt x="166" y="203"/>
                      <a:pt x="176" y="196"/>
                      <a:pt x="186" y="187"/>
                    </a:cubicBezTo>
                    <a:cubicBezTo>
                      <a:pt x="195" y="177"/>
                      <a:pt x="202" y="167"/>
                      <a:pt x="207" y="155"/>
                    </a:cubicBezTo>
                    <a:close/>
                    <a:moveTo>
                      <a:pt x="159" y="157"/>
                    </a:moveTo>
                    <a:cubicBezTo>
                      <a:pt x="159" y="157"/>
                      <a:pt x="159" y="157"/>
                      <a:pt x="159" y="157"/>
                    </a:cubicBezTo>
                    <a:cubicBezTo>
                      <a:pt x="159" y="157"/>
                      <a:pt x="159" y="157"/>
                      <a:pt x="159" y="157"/>
                    </a:cubicBezTo>
                    <a:cubicBezTo>
                      <a:pt x="159" y="155"/>
                      <a:pt x="159" y="153"/>
                      <a:pt x="159" y="152"/>
                    </a:cubicBezTo>
                    <a:cubicBezTo>
                      <a:pt x="158" y="152"/>
                      <a:pt x="158" y="151"/>
                      <a:pt x="158" y="151"/>
                    </a:cubicBezTo>
                    <a:cubicBezTo>
                      <a:pt x="158" y="150"/>
                      <a:pt x="157" y="149"/>
                      <a:pt x="156" y="148"/>
                    </a:cubicBezTo>
                    <a:cubicBezTo>
                      <a:pt x="156" y="148"/>
                      <a:pt x="156" y="148"/>
                      <a:pt x="156" y="148"/>
                    </a:cubicBezTo>
                    <a:cubicBezTo>
                      <a:pt x="156" y="148"/>
                      <a:pt x="156" y="148"/>
                      <a:pt x="156" y="148"/>
                    </a:cubicBezTo>
                    <a:cubicBezTo>
                      <a:pt x="156" y="148"/>
                      <a:pt x="156" y="148"/>
                      <a:pt x="156" y="148"/>
                    </a:cubicBezTo>
                    <a:cubicBezTo>
                      <a:pt x="156" y="148"/>
                      <a:pt x="155" y="147"/>
                      <a:pt x="155" y="147"/>
                    </a:cubicBezTo>
                    <a:cubicBezTo>
                      <a:pt x="155" y="147"/>
                      <a:pt x="154" y="147"/>
                      <a:pt x="154" y="146"/>
                    </a:cubicBezTo>
                    <a:cubicBezTo>
                      <a:pt x="152" y="145"/>
                      <a:pt x="150" y="144"/>
                      <a:pt x="147" y="144"/>
                    </a:cubicBezTo>
                    <a:cubicBezTo>
                      <a:pt x="145" y="144"/>
                      <a:pt x="143" y="145"/>
                      <a:pt x="142" y="145"/>
                    </a:cubicBezTo>
                    <a:cubicBezTo>
                      <a:pt x="141" y="146"/>
                      <a:pt x="139" y="147"/>
                      <a:pt x="138" y="148"/>
                    </a:cubicBezTo>
                    <a:cubicBezTo>
                      <a:pt x="138" y="148"/>
                      <a:pt x="138" y="148"/>
                      <a:pt x="138" y="148"/>
                    </a:cubicBezTo>
                    <a:cubicBezTo>
                      <a:pt x="138" y="148"/>
                      <a:pt x="138" y="148"/>
                      <a:pt x="138" y="148"/>
                    </a:cubicBezTo>
                    <a:cubicBezTo>
                      <a:pt x="138" y="148"/>
                      <a:pt x="138" y="148"/>
                      <a:pt x="138" y="148"/>
                    </a:cubicBezTo>
                    <a:cubicBezTo>
                      <a:pt x="138" y="148"/>
                      <a:pt x="138" y="148"/>
                      <a:pt x="137" y="149"/>
                    </a:cubicBezTo>
                    <a:cubicBezTo>
                      <a:pt x="137" y="149"/>
                      <a:pt x="137" y="150"/>
                      <a:pt x="137" y="150"/>
                    </a:cubicBezTo>
                    <a:cubicBezTo>
                      <a:pt x="135" y="152"/>
                      <a:pt x="135" y="154"/>
                      <a:pt x="135" y="157"/>
                    </a:cubicBezTo>
                    <a:cubicBezTo>
                      <a:pt x="135" y="160"/>
                      <a:pt x="136" y="163"/>
                      <a:pt x="138" y="165"/>
                    </a:cubicBezTo>
                    <a:cubicBezTo>
                      <a:pt x="138" y="165"/>
                      <a:pt x="138" y="165"/>
                      <a:pt x="138" y="165"/>
                    </a:cubicBezTo>
                    <a:cubicBezTo>
                      <a:pt x="140" y="167"/>
                      <a:pt x="141" y="168"/>
                      <a:pt x="142" y="168"/>
                    </a:cubicBezTo>
                    <a:cubicBezTo>
                      <a:pt x="144" y="169"/>
                      <a:pt x="145" y="169"/>
                      <a:pt x="147" y="169"/>
                    </a:cubicBezTo>
                    <a:cubicBezTo>
                      <a:pt x="147" y="169"/>
                      <a:pt x="147" y="169"/>
                      <a:pt x="147" y="169"/>
                    </a:cubicBezTo>
                    <a:cubicBezTo>
                      <a:pt x="147" y="169"/>
                      <a:pt x="147" y="169"/>
                      <a:pt x="147" y="169"/>
                    </a:cubicBezTo>
                    <a:cubicBezTo>
                      <a:pt x="149" y="169"/>
                      <a:pt x="150" y="169"/>
                      <a:pt x="152" y="168"/>
                    </a:cubicBezTo>
                    <a:cubicBezTo>
                      <a:pt x="152" y="168"/>
                      <a:pt x="152" y="168"/>
                      <a:pt x="153" y="168"/>
                    </a:cubicBezTo>
                    <a:cubicBezTo>
                      <a:pt x="154" y="167"/>
                      <a:pt x="155" y="166"/>
                      <a:pt x="156" y="166"/>
                    </a:cubicBezTo>
                    <a:cubicBezTo>
                      <a:pt x="157" y="164"/>
                      <a:pt x="158" y="163"/>
                      <a:pt x="159" y="162"/>
                    </a:cubicBezTo>
                    <a:cubicBezTo>
                      <a:pt x="159" y="160"/>
                      <a:pt x="159" y="158"/>
                      <a:pt x="159" y="157"/>
                    </a:cubicBezTo>
                    <a:close/>
                    <a:moveTo>
                      <a:pt x="179" y="157"/>
                    </a:moveTo>
                    <a:cubicBezTo>
                      <a:pt x="179" y="152"/>
                      <a:pt x="178" y="148"/>
                      <a:pt x="177" y="144"/>
                    </a:cubicBezTo>
                    <a:cubicBezTo>
                      <a:pt x="176" y="144"/>
                      <a:pt x="176" y="143"/>
                      <a:pt x="176" y="143"/>
                    </a:cubicBezTo>
                    <a:cubicBezTo>
                      <a:pt x="174" y="139"/>
                      <a:pt x="172" y="137"/>
                      <a:pt x="170" y="134"/>
                    </a:cubicBezTo>
                    <a:cubicBezTo>
                      <a:pt x="170" y="134"/>
                      <a:pt x="170" y="134"/>
                      <a:pt x="170" y="134"/>
                    </a:cubicBezTo>
                    <a:cubicBezTo>
                      <a:pt x="170" y="134"/>
                      <a:pt x="170" y="134"/>
                      <a:pt x="170" y="134"/>
                    </a:cubicBezTo>
                    <a:cubicBezTo>
                      <a:pt x="170" y="134"/>
                      <a:pt x="170" y="134"/>
                      <a:pt x="170" y="134"/>
                    </a:cubicBezTo>
                    <a:cubicBezTo>
                      <a:pt x="169" y="133"/>
                      <a:pt x="168" y="132"/>
                      <a:pt x="167" y="132"/>
                    </a:cubicBezTo>
                    <a:cubicBezTo>
                      <a:pt x="166" y="131"/>
                      <a:pt x="165" y="130"/>
                      <a:pt x="164" y="130"/>
                    </a:cubicBezTo>
                    <a:cubicBezTo>
                      <a:pt x="159" y="126"/>
                      <a:pt x="153" y="125"/>
                      <a:pt x="147" y="125"/>
                    </a:cubicBezTo>
                    <a:cubicBezTo>
                      <a:pt x="143" y="125"/>
                      <a:pt x="139" y="126"/>
                      <a:pt x="135" y="127"/>
                    </a:cubicBezTo>
                    <a:cubicBezTo>
                      <a:pt x="131" y="129"/>
                      <a:pt x="127" y="131"/>
                      <a:pt x="124" y="134"/>
                    </a:cubicBezTo>
                    <a:cubicBezTo>
                      <a:pt x="124" y="134"/>
                      <a:pt x="124" y="134"/>
                      <a:pt x="124" y="134"/>
                    </a:cubicBezTo>
                    <a:cubicBezTo>
                      <a:pt x="124" y="134"/>
                      <a:pt x="124" y="134"/>
                      <a:pt x="124" y="134"/>
                    </a:cubicBezTo>
                    <a:cubicBezTo>
                      <a:pt x="124" y="134"/>
                      <a:pt x="124" y="134"/>
                      <a:pt x="124" y="134"/>
                    </a:cubicBezTo>
                    <a:cubicBezTo>
                      <a:pt x="123" y="135"/>
                      <a:pt x="123" y="136"/>
                      <a:pt x="122" y="137"/>
                    </a:cubicBezTo>
                    <a:cubicBezTo>
                      <a:pt x="121" y="137"/>
                      <a:pt x="121" y="138"/>
                      <a:pt x="120" y="139"/>
                    </a:cubicBezTo>
                    <a:cubicBezTo>
                      <a:pt x="117" y="144"/>
                      <a:pt x="115" y="150"/>
                      <a:pt x="115" y="157"/>
                    </a:cubicBezTo>
                    <a:cubicBezTo>
                      <a:pt x="115" y="166"/>
                      <a:pt x="118" y="173"/>
                      <a:pt x="124" y="179"/>
                    </a:cubicBezTo>
                    <a:cubicBezTo>
                      <a:pt x="124" y="179"/>
                      <a:pt x="124" y="179"/>
                      <a:pt x="124" y="179"/>
                    </a:cubicBezTo>
                    <a:cubicBezTo>
                      <a:pt x="128" y="182"/>
                      <a:pt x="131" y="185"/>
                      <a:pt x="135" y="186"/>
                    </a:cubicBezTo>
                    <a:cubicBezTo>
                      <a:pt x="139" y="188"/>
                      <a:pt x="143" y="189"/>
                      <a:pt x="147" y="189"/>
                    </a:cubicBezTo>
                    <a:cubicBezTo>
                      <a:pt x="147" y="189"/>
                      <a:pt x="147" y="189"/>
                      <a:pt x="147" y="189"/>
                    </a:cubicBezTo>
                    <a:cubicBezTo>
                      <a:pt x="147" y="189"/>
                      <a:pt x="147" y="189"/>
                      <a:pt x="147" y="189"/>
                    </a:cubicBezTo>
                    <a:cubicBezTo>
                      <a:pt x="151" y="189"/>
                      <a:pt x="156" y="188"/>
                      <a:pt x="159" y="186"/>
                    </a:cubicBezTo>
                    <a:cubicBezTo>
                      <a:pt x="160" y="186"/>
                      <a:pt x="161" y="186"/>
                      <a:pt x="161" y="185"/>
                    </a:cubicBezTo>
                    <a:cubicBezTo>
                      <a:pt x="164" y="184"/>
                      <a:pt x="167" y="182"/>
                      <a:pt x="170" y="179"/>
                    </a:cubicBezTo>
                    <a:cubicBezTo>
                      <a:pt x="173" y="176"/>
                      <a:pt x="175" y="173"/>
                      <a:pt x="177" y="169"/>
                    </a:cubicBezTo>
                    <a:cubicBezTo>
                      <a:pt x="178" y="165"/>
                      <a:pt x="179" y="161"/>
                      <a:pt x="179" y="157"/>
                    </a:cubicBezTo>
                    <a:cubicBezTo>
                      <a:pt x="179" y="157"/>
                      <a:pt x="179" y="157"/>
                      <a:pt x="179" y="15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37"/>
              <p:cNvSpPr>
                <a:spLocks noEditPoints="1"/>
              </p:cNvSpPr>
              <p:nvPr/>
            </p:nvSpPr>
            <p:spPr bwMode="auto">
              <a:xfrm>
                <a:off x="4873371" y="8607272"/>
                <a:ext cx="1928332" cy="1925475"/>
              </a:xfrm>
              <a:custGeom>
                <a:avLst/>
                <a:gdLst>
                  <a:gd name="T0" fmla="*/ 215 w 215"/>
                  <a:gd name="T1" fmla="*/ 107 h 215"/>
                  <a:gd name="T2" fmla="*/ 184 w 215"/>
                  <a:gd name="T3" fmla="*/ 184 h 215"/>
                  <a:gd name="T4" fmla="*/ 108 w 215"/>
                  <a:gd name="T5" fmla="*/ 215 h 215"/>
                  <a:gd name="T6" fmla="*/ 32 w 215"/>
                  <a:gd name="T7" fmla="*/ 184 h 215"/>
                  <a:gd name="T8" fmla="*/ 0 w 215"/>
                  <a:gd name="T9" fmla="*/ 107 h 215"/>
                  <a:gd name="T10" fmla="*/ 32 w 215"/>
                  <a:gd name="T11" fmla="*/ 31 h 215"/>
                  <a:gd name="T12" fmla="*/ 108 w 215"/>
                  <a:gd name="T13" fmla="*/ 0 h 215"/>
                  <a:gd name="T14" fmla="*/ 184 w 215"/>
                  <a:gd name="T15" fmla="*/ 31 h 215"/>
                  <a:gd name="T16" fmla="*/ 215 w 215"/>
                  <a:gd name="T17" fmla="*/ 107 h 215"/>
                  <a:gd name="T18" fmla="*/ 160 w 215"/>
                  <a:gd name="T19" fmla="*/ 147 h 215"/>
                  <a:gd name="T20" fmla="*/ 154 w 215"/>
                  <a:gd name="T21" fmla="*/ 131 h 215"/>
                  <a:gd name="T22" fmla="*/ 138 w 215"/>
                  <a:gd name="T23" fmla="*/ 125 h 215"/>
                  <a:gd name="T24" fmla="*/ 122 w 215"/>
                  <a:gd name="T25" fmla="*/ 131 h 215"/>
                  <a:gd name="T26" fmla="*/ 116 w 215"/>
                  <a:gd name="T27" fmla="*/ 147 h 215"/>
                  <a:gd name="T28" fmla="*/ 122 w 215"/>
                  <a:gd name="T29" fmla="*/ 162 h 215"/>
                  <a:gd name="T30" fmla="*/ 138 w 215"/>
                  <a:gd name="T31" fmla="*/ 169 h 215"/>
                  <a:gd name="T32" fmla="*/ 154 w 215"/>
                  <a:gd name="T33" fmla="*/ 162 h 215"/>
                  <a:gd name="T34" fmla="*/ 160 w 215"/>
                  <a:gd name="T35" fmla="*/ 147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5" h="215">
                    <a:moveTo>
                      <a:pt x="215" y="107"/>
                    </a:moveTo>
                    <a:cubicBezTo>
                      <a:pt x="215" y="137"/>
                      <a:pt x="205" y="163"/>
                      <a:pt x="184" y="184"/>
                    </a:cubicBezTo>
                    <a:cubicBezTo>
                      <a:pt x="163" y="204"/>
                      <a:pt x="138" y="215"/>
                      <a:pt x="108" y="215"/>
                    </a:cubicBezTo>
                    <a:cubicBezTo>
                      <a:pt x="78" y="215"/>
                      <a:pt x="52" y="204"/>
                      <a:pt x="32" y="184"/>
                    </a:cubicBezTo>
                    <a:cubicBezTo>
                      <a:pt x="11" y="163"/>
                      <a:pt x="0" y="137"/>
                      <a:pt x="0" y="107"/>
                    </a:cubicBezTo>
                    <a:cubicBezTo>
                      <a:pt x="0" y="78"/>
                      <a:pt x="11" y="52"/>
                      <a:pt x="32" y="31"/>
                    </a:cubicBezTo>
                    <a:cubicBezTo>
                      <a:pt x="52" y="11"/>
                      <a:pt x="78" y="0"/>
                      <a:pt x="108" y="0"/>
                    </a:cubicBezTo>
                    <a:cubicBezTo>
                      <a:pt x="138" y="0"/>
                      <a:pt x="163" y="11"/>
                      <a:pt x="184" y="31"/>
                    </a:cubicBezTo>
                    <a:cubicBezTo>
                      <a:pt x="205" y="52"/>
                      <a:pt x="215" y="78"/>
                      <a:pt x="215" y="107"/>
                    </a:cubicBezTo>
                    <a:close/>
                    <a:moveTo>
                      <a:pt x="160" y="147"/>
                    </a:moveTo>
                    <a:cubicBezTo>
                      <a:pt x="160" y="140"/>
                      <a:pt x="158" y="135"/>
                      <a:pt x="154" y="131"/>
                    </a:cubicBezTo>
                    <a:cubicBezTo>
                      <a:pt x="150" y="127"/>
                      <a:pt x="144" y="125"/>
                      <a:pt x="138" y="125"/>
                    </a:cubicBezTo>
                    <a:cubicBezTo>
                      <a:pt x="132" y="125"/>
                      <a:pt x="126" y="127"/>
                      <a:pt x="122" y="131"/>
                    </a:cubicBezTo>
                    <a:cubicBezTo>
                      <a:pt x="118" y="135"/>
                      <a:pt x="116" y="140"/>
                      <a:pt x="116" y="147"/>
                    </a:cubicBezTo>
                    <a:cubicBezTo>
                      <a:pt x="116" y="153"/>
                      <a:pt x="118" y="158"/>
                      <a:pt x="122" y="162"/>
                    </a:cubicBezTo>
                    <a:cubicBezTo>
                      <a:pt x="127" y="167"/>
                      <a:pt x="132" y="169"/>
                      <a:pt x="138" y="169"/>
                    </a:cubicBezTo>
                    <a:cubicBezTo>
                      <a:pt x="144" y="169"/>
                      <a:pt x="150" y="167"/>
                      <a:pt x="154" y="162"/>
                    </a:cubicBezTo>
                    <a:cubicBezTo>
                      <a:pt x="158" y="158"/>
                      <a:pt x="160" y="153"/>
                      <a:pt x="160" y="147"/>
                    </a:cubicBezTo>
                    <a:close/>
                  </a:path>
                </a:pathLst>
              </a:custGeom>
              <a:solidFill>
                <a:srgbClr val="F5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38"/>
              <p:cNvSpPr>
                <a:spLocks noEditPoints="1"/>
              </p:cNvSpPr>
              <p:nvPr/>
            </p:nvSpPr>
            <p:spPr bwMode="auto">
              <a:xfrm>
                <a:off x="6504597" y="9305757"/>
                <a:ext cx="1112720" cy="1765495"/>
              </a:xfrm>
              <a:custGeom>
                <a:avLst/>
                <a:gdLst>
                  <a:gd name="T0" fmla="*/ 118 w 124"/>
                  <a:gd name="T1" fmla="*/ 38 h 197"/>
                  <a:gd name="T2" fmla="*/ 113 w 124"/>
                  <a:gd name="T3" fmla="*/ 93 h 197"/>
                  <a:gd name="T4" fmla="*/ 112 w 124"/>
                  <a:gd name="T5" fmla="*/ 128 h 197"/>
                  <a:gd name="T6" fmla="*/ 113 w 124"/>
                  <a:gd name="T7" fmla="*/ 155 h 197"/>
                  <a:gd name="T8" fmla="*/ 115 w 124"/>
                  <a:gd name="T9" fmla="*/ 181 h 197"/>
                  <a:gd name="T10" fmla="*/ 104 w 124"/>
                  <a:gd name="T11" fmla="*/ 195 h 197"/>
                  <a:gd name="T12" fmla="*/ 88 w 124"/>
                  <a:gd name="T13" fmla="*/ 197 h 197"/>
                  <a:gd name="T14" fmla="*/ 88 w 124"/>
                  <a:gd name="T15" fmla="*/ 197 h 197"/>
                  <a:gd name="T16" fmla="*/ 86 w 124"/>
                  <a:gd name="T17" fmla="*/ 197 h 197"/>
                  <a:gd name="T18" fmla="*/ 83 w 124"/>
                  <a:gd name="T19" fmla="*/ 197 h 197"/>
                  <a:gd name="T20" fmla="*/ 72 w 124"/>
                  <a:gd name="T21" fmla="*/ 197 h 197"/>
                  <a:gd name="T22" fmla="*/ 50 w 124"/>
                  <a:gd name="T23" fmla="*/ 197 h 197"/>
                  <a:gd name="T24" fmla="*/ 20 w 124"/>
                  <a:gd name="T25" fmla="*/ 194 h 197"/>
                  <a:gd name="T26" fmla="*/ 19 w 124"/>
                  <a:gd name="T27" fmla="*/ 167 h 197"/>
                  <a:gd name="T28" fmla="*/ 18 w 124"/>
                  <a:gd name="T29" fmla="*/ 139 h 197"/>
                  <a:gd name="T30" fmla="*/ 17 w 124"/>
                  <a:gd name="T31" fmla="*/ 123 h 197"/>
                  <a:gd name="T32" fmla="*/ 17 w 124"/>
                  <a:gd name="T33" fmla="*/ 97 h 197"/>
                  <a:gd name="T34" fmla="*/ 17 w 124"/>
                  <a:gd name="T35" fmla="*/ 93 h 197"/>
                  <a:gd name="T36" fmla="*/ 18 w 124"/>
                  <a:gd name="T37" fmla="*/ 82 h 197"/>
                  <a:gd name="T38" fmla="*/ 6 w 124"/>
                  <a:gd name="T39" fmla="*/ 65 h 197"/>
                  <a:gd name="T40" fmla="*/ 8 w 124"/>
                  <a:gd name="T41" fmla="*/ 60 h 197"/>
                  <a:gd name="T42" fmla="*/ 17 w 124"/>
                  <a:gd name="T43" fmla="*/ 38 h 197"/>
                  <a:gd name="T44" fmla="*/ 17 w 124"/>
                  <a:gd name="T45" fmla="*/ 38 h 197"/>
                  <a:gd name="T46" fmla="*/ 21 w 124"/>
                  <a:gd name="T47" fmla="*/ 29 h 197"/>
                  <a:gd name="T48" fmla="*/ 38 w 124"/>
                  <a:gd name="T49" fmla="*/ 1 h 197"/>
                  <a:gd name="T50" fmla="*/ 49 w 124"/>
                  <a:gd name="T51" fmla="*/ 0 h 197"/>
                  <a:gd name="T52" fmla="*/ 57 w 124"/>
                  <a:gd name="T53" fmla="*/ 0 h 197"/>
                  <a:gd name="T54" fmla="*/ 57 w 124"/>
                  <a:gd name="T55" fmla="*/ 0 h 197"/>
                  <a:gd name="T56" fmla="*/ 60 w 124"/>
                  <a:gd name="T57" fmla="*/ 0 h 197"/>
                  <a:gd name="T58" fmla="*/ 69 w 124"/>
                  <a:gd name="T59" fmla="*/ 0 h 197"/>
                  <a:gd name="T60" fmla="*/ 91 w 124"/>
                  <a:gd name="T61" fmla="*/ 0 h 197"/>
                  <a:gd name="T62" fmla="*/ 91 w 124"/>
                  <a:gd name="T63" fmla="*/ 0 h 197"/>
                  <a:gd name="T64" fmla="*/ 95 w 124"/>
                  <a:gd name="T65" fmla="*/ 0 h 197"/>
                  <a:gd name="T66" fmla="*/ 124 w 124"/>
                  <a:gd name="T67" fmla="*/ 4 h 197"/>
                  <a:gd name="T68" fmla="*/ 92 w 124"/>
                  <a:gd name="T69" fmla="*/ 34 h 197"/>
                  <a:gd name="T70" fmla="*/ 93 w 124"/>
                  <a:gd name="T71" fmla="*/ 26 h 197"/>
                  <a:gd name="T72" fmla="*/ 90 w 124"/>
                  <a:gd name="T73" fmla="*/ 26 h 197"/>
                  <a:gd name="T74" fmla="*/ 89 w 124"/>
                  <a:gd name="T75" fmla="*/ 26 h 197"/>
                  <a:gd name="T76" fmla="*/ 69 w 124"/>
                  <a:gd name="T77" fmla="*/ 25 h 197"/>
                  <a:gd name="T78" fmla="*/ 61 w 124"/>
                  <a:gd name="T79" fmla="*/ 26 h 197"/>
                  <a:gd name="T80" fmla="*/ 59 w 124"/>
                  <a:gd name="T81" fmla="*/ 26 h 197"/>
                  <a:gd name="T82" fmla="*/ 58 w 124"/>
                  <a:gd name="T83" fmla="*/ 26 h 197"/>
                  <a:gd name="T84" fmla="*/ 52 w 124"/>
                  <a:gd name="T85" fmla="*/ 26 h 197"/>
                  <a:gd name="T86" fmla="*/ 42 w 124"/>
                  <a:gd name="T87" fmla="*/ 45 h 197"/>
                  <a:gd name="T88" fmla="*/ 40 w 124"/>
                  <a:gd name="T89" fmla="*/ 49 h 197"/>
                  <a:gd name="T90" fmla="*/ 37 w 124"/>
                  <a:gd name="T91" fmla="*/ 56 h 197"/>
                  <a:gd name="T92" fmla="*/ 45 w 124"/>
                  <a:gd name="T93" fmla="*/ 70 h 197"/>
                  <a:gd name="T94" fmla="*/ 43 w 124"/>
                  <a:gd name="T95" fmla="*/ 95 h 197"/>
                  <a:gd name="T96" fmla="*/ 43 w 124"/>
                  <a:gd name="T97" fmla="*/ 98 h 197"/>
                  <a:gd name="T98" fmla="*/ 43 w 124"/>
                  <a:gd name="T99" fmla="*/ 123 h 197"/>
                  <a:gd name="T100" fmla="*/ 43 w 124"/>
                  <a:gd name="T101" fmla="*/ 137 h 197"/>
                  <a:gd name="T102" fmla="*/ 45 w 124"/>
                  <a:gd name="T103" fmla="*/ 166 h 197"/>
                  <a:gd name="T104" fmla="*/ 51 w 124"/>
                  <a:gd name="T105" fmla="*/ 171 h 197"/>
                  <a:gd name="T106" fmla="*/ 72 w 124"/>
                  <a:gd name="T107" fmla="*/ 171 h 197"/>
                  <a:gd name="T108" fmla="*/ 82 w 124"/>
                  <a:gd name="T109" fmla="*/ 171 h 197"/>
                  <a:gd name="T110" fmla="*/ 84 w 124"/>
                  <a:gd name="T111" fmla="*/ 171 h 197"/>
                  <a:gd name="T112" fmla="*/ 87 w 124"/>
                  <a:gd name="T113" fmla="*/ 171 h 197"/>
                  <a:gd name="T114" fmla="*/ 87 w 124"/>
                  <a:gd name="T115" fmla="*/ 171 h 197"/>
                  <a:gd name="T116" fmla="*/ 87 w 124"/>
                  <a:gd name="T117" fmla="*/ 161 h 197"/>
                  <a:gd name="T118" fmla="*/ 86 w 124"/>
                  <a:gd name="T119" fmla="*/ 128 h 197"/>
                  <a:gd name="T120" fmla="*/ 86 w 124"/>
                  <a:gd name="T121" fmla="*/ 128 h 197"/>
                  <a:gd name="T122" fmla="*/ 89 w 124"/>
                  <a:gd name="T123" fmla="*/ 5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4" h="197">
                    <a:moveTo>
                      <a:pt x="121" y="17"/>
                    </a:moveTo>
                    <a:cubicBezTo>
                      <a:pt x="120" y="23"/>
                      <a:pt x="119" y="30"/>
                      <a:pt x="118" y="38"/>
                    </a:cubicBezTo>
                    <a:cubicBezTo>
                      <a:pt x="117" y="45"/>
                      <a:pt x="116" y="53"/>
                      <a:pt x="115" y="60"/>
                    </a:cubicBezTo>
                    <a:cubicBezTo>
                      <a:pt x="114" y="70"/>
                      <a:pt x="113" y="81"/>
                      <a:pt x="113" y="93"/>
                    </a:cubicBezTo>
                    <a:cubicBezTo>
                      <a:pt x="112" y="103"/>
                      <a:pt x="112" y="115"/>
                      <a:pt x="112" y="128"/>
                    </a:cubicBezTo>
                    <a:cubicBezTo>
                      <a:pt x="112" y="128"/>
                      <a:pt x="112" y="128"/>
                      <a:pt x="112" y="128"/>
                    </a:cubicBezTo>
                    <a:cubicBezTo>
                      <a:pt x="112" y="128"/>
                      <a:pt x="112" y="128"/>
                      <a:pt x="112" y="128"/>
                    </a:cubicBezTo>
                    <a:cubicBezTo>
                      <a:pt x="112" y="137"/>
                      <a:pt x="112" y="146"/>
                      <a:pt x="113" y="155"/>
                    </a:cubicBezTo>
                    <a:cubicBezTo>
                      <a:pt x="113" y="156"/>
                      <a:pt x="113" y="158"/>
                      <a:pt x="113" y="160"/>
                    </a:cubicBezTo>
                    <a:cubicBezTo>
                      <a:pt x="113" y="167"/>
                      <a:pt x="114" y="174"/>
                      <a:pt x="115" y="181"/>
                    </a:cubicBezTo>
                    <a:cubicBezTo>
                      <a:pt x="116" y="193"/>
                      <a:pt x="116" y="193"/>
                      <a:pt x="116" y="193"/>
                    </a:cubicBezTo>
                    <a:cubicBezTo>
                      <a:pt x="104" y="195"/>
                      <a:pt x="104" y="195"/>
                      <a:pt x="104" y="195"/>
                    </a:cubicBezTo>
                    <a:cubicBezTo>
                      <a:pt x="102" y="195"/>
                      <a:pt x="99" y="196"/>
                      <a:pt x="97" y="196"/>
                    </a:cubicBezTo>
                    <a:cubicBezTo>
                      <a:pt x="94" y="196"/>
                      <a:pt x="91" y="197"/>
                      <a:pt x="88" y="197"/>
                    </a:cubicBezTo>
                    <a:cubicBezTo>
                      <a:pt x="88" y="197"/>
                      <a:pt x="88" y="197"/>
                      <a:pt x="88" y="197"/>
                    </a:cubicBezTo>
                    <a:cubicBezTo>
                      <a:pt x="88" y="197"/>
                      <a:pt x="88" y="197"/>
                      <a:pt x="88" y="197"/>
                    </a:cubicBezTo>
                    <a:cubicBezTo>
                      <a:pt x="86" y="197"/>
                      <a:pt x="86" y="197"/>
                      <a:pt x="86" y="197"/>
                    </a:cubicBezTo>
                    <a:cubicBezTo>
                      <a:pt x="86" y="197"/>
                      <a:pt x="86" y="197"/>
                      <a:pt x="86" y="197"/>
                    </a:cubicBezTo>
                    <a:cubicBezTo>
                      <a:pt x="83" y="197"/>
                      <a:pt x="83" y="197"/>
                      <a:pt x="83" y="197"/>
                    </a:cubicBezTo>
                    <a:cubicBezTo>
                      <a:pt x="83" y="197"/>
                      <a:pt x="83" y="197"/>
                      <a:pt x="83" y="197"/>
                    </a:cubicBezTo>
                    <a:cubicBezTo>
                      <a:pt x="80" y="197"/>
                      <a:pt x="76" y="197"/>
                      <a:pt x="72" y="197"/>
                    </a:cubicBezTo>
                    <a:cubicBezTo>
                      <a:pt x="72" y="197"/>
                      <a:pt x="72" y="197"/>
                      <a:pt x="72" y="197"/>
                    </a:cubicBezTo>
                    <a:cubicBezTo>
                      <a:pt x="67" y="197"/>
                      <a:pt x="67" y="197"/>
                      <a:pt x="67" y="197"/>
                    </a:cubicBezTo>
                    <a:cubicBezTo>
                      <a:pt x="62" y="197"/>
                      <a:pt x="56" y="197"/>
                      <a:pt x="50" y="197"/>
                    </a:cubicBezTo>
                    <a:cubicBezTo>
                      <a:pt x="44" y="196"/>
                      <a:pt x="38" y="196"/>
                      <a:pt x="31" y="195"/>
                    </a:cubicBezTo>
                    <a:cubicBezTo>
                      <a:pt x="20" y="194"/>
                      <a:pt x="20" y="194"/>
                      <a:pt x="20" y="194"/>
                    </a:cubicBezTo>
                    <a:cubicBezTo>
                      <a:pt x="20" y="182"/>
                      <a:pt x="20" y="182"/>
                      <a:pt x="20" y="182"/>
                    </a:cubicBezTo>
                    <a:cubicBezTo>
                      <a:pt x="20" y="176"/>
                      <a:pt x="19" y="171"/>
                      <a:pt x="19" y="167"/>
                    </a:cubicBezTo>
                    <a:cubicBezTo>
                      <a:pt x="19" y="163"/>
                      <a:pt x="19" y="158"/>
                      <a:pt x="19" y="153"/>
                    </a:cubicBezTo>
                    <a:cubicBezTo>
                      <a:pt x="18" y="149"/>
                      <a:pt x="18" y="145"/>
                      <a:pt x="18" y="139"/>
                    </a:cubicBezTo>
                    <a:cubicBezTo>
                      <a:pt x="17" y="135"/>
                      <a:pt x="17" y="130"/>
                      <a:pt x="17" y="124"/>
                    </a:cubicBezTo>
                    <a:cubicBezTo>
                      <a:pt x="17" y="123"/>
                      <a:pt x="17" y="123"/>
                      <a:pt x="17" y="123"/>
                    </a:cubicBezTo>
                    <a:cubicBezTo>
                      <a:pt x="17" y="119"/>
                      <a:pt x="17" y="115"/>
                      <a:pt x="17" y="109"/>
                    </a:cubicBezTo>
                    <a:cubicBezTo>
                      <a:pt x="17" y="104"/>
                      <a:pt x="17" y="100"/>
                      <a:pt x="17" y="97"/>
                    </a:cubicBezTo>
                    <a:cubicBezTo>
                      <a:pt x="17" y="97"/>
                      <a:pt x="17" y="97"/>
                      <a:pt x="17" y="97"/>
                    </a:cubicBezTo>
                    <a:cubicBezTo>
                      <a:pt x="17" y="95"/>
                      <a:pt x="17" y="94"/>
                      <a:pt x="17" y="93"/>
                    </a:cubicBezTo>
                    <a:cubicBezTo>
                      <a:pt x="18" y="91"/>
                      <a:pt x="18" y="90"/>
                      <a:pt x="18" y="90"/>
                    </a:cubicBezTo>
                    <a:cubicBezTo>
                      <a:pt x="18" y="87"/>
                      <a:pt x="18" y="85"/>
                      <a:pt x="18" y="82"/>
                    </a:cubicBezTo>
                    <a:cubicBezTo>
                      <a:pt x="0" y="82"/>
                      <a:pt x="0" y="82"/>
                      <a:pt x="0" y="82"/>
                    </a:cubicBezTo>
                    <a:cubicBezTo>
                      <a:pt x="6" y="65"/>
                      <a:pt x="6" y="65"/>
                      <a:pt x="6" y="65"/>
                    </a:cubicBezTo>
                    <a:cubicBezTo>
                      <a:pt x="6" y="65"/>
                      <a:pt x="6" y="65"/>
                      <a:pt x="6" y="65"/>
                    </a:cubicBezTo>
                    <a:cubicBezTo>
                      <a:pt x="7" y="63"/>
                      <a:pt x="7" y="62"/>
                      <a:pt x="8" y="60"/>
                    </a:cubicBezTo>
                    <a:cubicBezTo>
                      <a:pt x="8" y="60"/>
                      <a:pt x="8" y="59"/>
                      <a:pt x="9" y="57"/>
                    </a:cubicBezTo>
                    <a:cubicBezTo>
                      <a:pt x="12" y="50"/>
                      <a:pt x="14" y="44"/>
                      <a:pt x="17" y="38"/>
                    </a:cubicBezTo>
                    <a:cubicBezTo>
                      <a:pt x="17" y="38"/>
                      <a:pt x="17" y="38"/>
                      <a:pt x="17" y="38"/>
                    </a:cubicBezTo>
                    <a:cubicBezTo>
                      <a:pt x="17" y="38"/>
                      <a:pt x="17" y="38"/>
                      <a:pt x="17" y="38"/>
                    </a:cubicBezTo>
                    <a:cubicBezTo>
                      <a:pt x="18" y="36"/>
                      <a:pt x="18" y="34"/>
                      <a:pt x="19" y="33"/>
                    </a:cubicBezTo>
                    <a:cubicBezTo>
                      <a:pt x="19" y="32"/>
                      <a:pt x="20" y="31"/>
                      <a:pt x="21" y="29"/>
                    </a:cubicBezTo>
                    <a:cubicBezTo>
                      <a:pt x="25" y="21"/>
                      <a:pt x="30" y="14"/>
                      <a:pt x="34" y="6"/>
                    </a:cubicBezTo>
                    <a:cubicBezTo>
                      <a:pt x="38" y="1"/>
                      <a:pt x="38" y="1"/>
                      <a:pt x="38" y="1"/>
                    </a:cubicBezTo>
                    <a:cubicBezTo>
                      <a:pt x="45" y="1"/>
                      <a:pt x="45" y="1"/>
                      <a:pt x="45" y="1"/>
                    </a:cubicBezTo>
                    <a:cubicBezTo>
                      <a:pt x="47" y="1"/>
                      <a:pt x="48" y="0"/>
                      <a:pt x="49" y="0"/>
                    </a:cubicBezTo>
                    <a:cubicBezTo>
                      <a:pt x="51" y="0"/>
                      <a:pt x="54" y="0"/>
                      <a:pt x="57" y="0"/>
                    </a:cubicBezTo>
                    <a:cubicBezTo>
                      <a:pt x="57" y="0"/>
                      <a:pt x="57" y="0"/>
                      <a:pt x="57" y="0"/>
                    </a:cubicBezTo>
                    <a:cubicBezTo>
                      <a:pt x="57" y="0"/>
                      <a:pt x="57" y="0"/>
                      <a:pt x="57" y="0"/>
                    </a:cubicBezTo>
                    <a:cubicBezTo>
                      <a:pt x="57" y="0"/>
                      <a:pt x="57" y="0"/>
                      <a:pt x="57" y="0"/>
                    </a:cubicBezTo>
                    <a:cubicBezTo>
                      <a:pt x="59" y="0"/>
                      <a:pt x="59" y="0"/>
                      <a:pt x="59" y="0"/>
                    </a:cubicBezTo>
                    <a:cubicBezTo>
                      <a:pt x="60" y="0"/>
                      <a:pt x="60" y="0"/>
                      <a:pt x="60" y="0"/>
                    </a:cubicBezTo>
                    <a:cubicBezTo>
                      <a:pt x="62" y="0"/>
                      <a:pt x="62" y="0"/>
                      <a:pt x="62" y="0"/>
                    </a:cubicBezTo>
                    <a:cubicBezTo>
                      <a:pt x="66" y="0"/>
                      <a:pt x="68" y="0"/>
                      <a:pt x="69" y="0"/>
                    </a:cubicBezTo>
                    <a:cubicBezTo>
                      <a:pt x="72" y="0"/>
                      <a:pt x="77" y="0"/>
                      <a:pt x="82" y="0"/>
                    </a:cubicBezTo>
                    <a:cubicBezTo>
                      <a:pt x="86" y="0"/>
                      <a:pt x="89" y="0"/>
                      <a:pt x="91" y="0"/>
                    </a:cubicBezTo>
                    <a:cubicBezTo>
                      <a:pt x="91" y="0"/>
                      <a:pt x="91" y="0"/>
                      <a:pt x="91" y="0"/>
                    </a:cubicBezTo>
                    <a:cubicBezTo>
                      <a:pt x="91" y="0"/>
                      <a:pt x="91" y="0"/>
                      <a:pt x="91" y="0"/>
                    </a:cubicBezTo>
                    <a:cubicBezTo>
                      <a:pt x="92" y="0"/>
                      <a:pt x="93" y="0"/>
                      <a:pt x="93" y="0"/>
                    </a:cubicBezTo>
                    <a:cubicBezTo>
                      <a:pt x="95" y="0"/>
                      <a:pt x="95" y="0"/>
                      <a:pt x="95" y="0"/>
                    </a:cubicBezTo>
                    <a:cubicBezTo>
                      <a:pt x="99" y="1"/>
                      <a:pt x="104" y="1"/>
                      <a:pt x="110" y="2"/>
                    </a:cubicBezTo>
                    <a:cubicBezTo>
                      <a:pt x="124" y="4"/>
                      <a:pt x="124" y="4"/>
                      <a:pt x="124" y="4"/>
                    </a:cubicBezTo>
                    <a:cubicBezTo>
                      <a:pt x="121" y="17"/>
                      <a:pt x="121" y="17"/>
                      <a:pt x="121" y="17"/>
                    </a:cubicBezTo>
                    <a:close/>
                    <a:moveTo>
                      <a:pt x="92" y="34"/>
                    </a:moveTo>
                    <a:cubicBezTo>
                      <a:pt x="93" y="31"/>
                      <a:pt x="93" y="29"/>
                      <a:pt x="93" y="26"/>
                    </a:cubicBezTo>
                    <a:cubicBezTo>
                      <a:pt x="93" y="26"/>
                      <a:pt x="93" y="26"/>
                      <a:pt x="93" y="26"/>
                    </a:cubicBezTo>
                    <a:cubicBezTo>
                      <a:pt x="91" y="26"/>
                      <a:pt x="91" y="26"/>
                      <a:pt x="91" y="26"/>
                    </a:cubicBezTo>
                    <a:cubicBezTo>
                      <a:pt x="90" y="26"/>
                      <a:pt x="90" y="26"/>
                      <a:pt x="90" y="26"/>
                    </a:cubicBezTo>
                    <a:cubicBezTo>
                      <a:pt x="90" y="26"/>
                      <a:pt x="90" y="26"/>
                      <a:pt x="90" y="26"/>
                    </a:cubicBezTo>
                    <a:cubicBezTo>
                      <a:pt x="89" y="26"/>
                      <a:pt x="89" y="26"/>
                      <a:pt x="89" y="26"/>
                    </a:cubicBezTo>
                    <a:cubicBezTo>
                      <a:pt x="87" y="26"/>
                      <a:pt x="85" y="26"/>
                      <a:pt x="82" y="26"/>
                    </a:cubicBezTo>
                    <a:cubicBezTo>
                      <a:pt x="80" y="25"/>
                      <a:pt x="76" y="25"/>
                      <a:pt x="69" y="25"/>
                    </a:cubicBezTo>
                    <a:cubicBezTo>
                      <a:pt x="68" y="25"/>
                      <a:pt x="66" y="26"/>
                      <a:pt x="63" y="26"/>
                    </a:cubicBezTo>
                    <a:cubicBezTo>
                      <a:pt x="61" y="26"/>
                      <a:pt x="61" y="26"/>
                      <a:pt x="61" y="26"/>
                    </a:cubicBezTo>
                    <a:cubicBezTo>
                      <a:pt x="61" y="26"/>
                      <a:pt x="61" y="26"/>
                      <a:pt x="61" y="26"/>
                    </a:cubicBezTo>
                    <a:cubicBezTo>
                      <a:pt x="59" y="26"/>
                      <a:pt x="59" y="26"/>
                      <a:pt x="59" y="26"/>
                    </a:cubicBezTo>
                    <a:cubicBezTo>
                      <a:pt x="59" y="26"/>
                      <a:pt x="59" y="26"/>
                      <a:pt x="59" y="26"/>
                    </a:cubicBezTo>
                    <a:cubicBezTo>
                      <a:pt x="58" y="26"/>
                      <a:pt x="58" y="26"/>
                      <a:pt x="58" y="26"/>
                    </a:cubicBezTo>
                    <a:cubicBezTo>
                      <a:pt x="58" y="26"/>
                      <a:pt x="58" y="26"/>
                      <a:pt x="58" y="26"/>
                    </a:cubicBezTo>
                    <a:cubicBezTo>
                      <a:pt x="56" y="26"/>
                      <a:pt x="54" y="26"/>
                      <a:pt x="52" y="26"/>
                    </a:cubicBezTo>
                    <a:cubicBezTo>
                      <a:pt x="49" y="31"/>
                      <a:pt x="47" y="36"/>
                      <a:pt x="44" y="41"/>
                    </a:cubicBezTo>
                    <a:cubicBezTo>
                      <a:pt x="44" y="41"/>
                      <a:pt x="43" y="43"/>
                      <a:pt x="42" y="45"/>
                    </a:cubicBezTo>
                    <a:cubicBezTo>
                      <a:pt x="41" y="46"/>
                      <a:pt x="41" y="48"/>
                      <a:pt x="40" y="49"/>
                    </a:cubicBezTo>
                    <a:cubicBezTo>
                      <a:pt x="40" y="49"/>
                      <a:pt x="40" y="49"/>
                      <a:pt x="40" y="49"/>
                    </a:cubicBezTo>
                    <a:cubicBezTo>
                      <a:pt x="40" y="49"/>
                      <a:pt x="40" y="49"/>
                      <a:pt x="40" y="49"/>
                    </a:cubicBezTo>
                    <a:cubicBezTo>
                      <a:pt x="39" y="51"/>
                      <a:pt x="38" y="53"/>
                      <a:pt x="37" y="56"/>
                    </a:cubicBezTo>
                    <a:cubicBezTo>
                      <a:pt x="47" y="56"/>
                      <a:pt x="47" y="56"/>
                      <a:pt x="47" y="56"/>
                    </a:cubicBezTo>
                    <a:cubicBezTo>
                      <a:pt x="45" y="70"/>
                      <a:pt x="45" y="70"/>
                      <a:pt x="45" y="70"/>
                    </a:cubicBezTo>
                    <a:cubicBezTo>
                      <a:pt x="45" y="78"/>
                      <a:pt x="44" y="85"/>
                      <a:pt x="44" y="92"/>
                    </a:cubicBezTo>
                    <a:cubicBezTo>
                      <a:pt x="43" y="95"/>
                      <a:pt x="43" y="95"/>
                      <a:pt x="43" y="95"/>
                    </a:cubicBezTo>
                    <a:cubicBezTo>
                      <a:pt x="43" y="96"/>
                      <a:pt x="43" y="97"/>
                      <a:pt x="43" y="98"/>
                    </a:cubicBezTo>
                    <a:cubicBezTo>
                      <a:pt x="43" y="98"/>
                      <a:pt x="43" y="98"/>
                      <a:pt x="43" y="98"/>
                    </a:cubicBezTo>
                    <a:cubicBezTo>
                      <a:pt x="43" y="102"/>
                      <a:pt x="43" y="106"/>
                      <a:pt x="43" y="110"/>
                    </a:cubicBezTo>
                    <a:cubicBezTo>
                      <a:pt x="43" y="112"/>
                      <a:pt x="43" y="117"/>
                      <a:pt x="43" y="123"/>
                    </a:cubicBezTo>
                    <a:cubicBezTo>
                      <a:pt x="43" y="123"/>
                      <a:pt x="43" y="123"/>
                      <a:pt x="43" y="123"/>
                    </a:cubicBezTo>
                    <a:cubicBezTo>
                      <a:pt x="43" y="127"/>
                      <a:pt x="43" y="132"/>
                      <a:pt x="43" y="137"/>
                    </a:cubicBezTo>
                    <a:cubicBezTo>
                      <a:pt x="44" y="142"/>
                      <a:pt x="44" y="147"/>
                      <a:pt x="44" y="152"/>
                    </a:cubicBezTo>
                    <a:cubicBezTo>
                      <a:pt x="45" y="156"/>
                      <a:pt x="45" y="161"/>
                      <a:pt x="45" y="166"/>
                    </a:cubicBezTo>
                    <a:cubicBezTo>
                      <a:pt x="45" y="168"/>
                      <a:pt x="45" y="169"/>
                      <a:pt x="45" y="170"/>
                    </a:cubicBezTo>
                    <a:cubicBezTo>
                      <a:pt x="47" y="171"/>
                      <a:pt x="49" y="171"/>
                      <a:pt x="51" y="171"/>
                    </a:cubicBezTo>
                    <a:cubicBezTo>
                      <a:pt x="56" y="171"/>
                      <a:pt x="62" y="171"/>
                      <a:pt x="67" y="171"/>
                    </a:cubicBezTo>
                    <a:cubicBezTo>
                      <a:pt x="72" y="171"/>
                      <a:pt x="72" y="171"/>
                      <a:pt x="72" y="171"/>
                    </a:cubicBezTo>
                    <a:cubicBezTo>
                      <a:pt x="72" y="171"/>
                      <a:pt x="72" y="171"/>
                      <a:pt x="72" y="171"/>
                    </a:cubicBezTo>
                    <a:cubicBezTo>
                      <a:pt x="75" y="171"/>
                      <a:pt x="79" y="171"/>
                      <a:pt x="82" y="171"/>
                    </a:cubicBezTo>
                    <a:cubicBezTo>
                      <a:pt x="82" y="171"/>
                      <a:pt x="82" y="171"/>
                      <a:pt x="82" y="171"/>
                    </a:cubicBezTo>
                    <a:cubicBezTo>
                      <a:pt x="84" y="171"/>
                      <a:pt x="84" y="171"/>
                      <a:pt x="84" y="171"/>
                    </a:cubicBezTo>
                    <a:cubicBezTo>
                      <a:pt x="84" y="171"/>
                      <a:pt x="84" y="171"/>
                      <a:pt x="84" y="171"/>
                    </a:cubicBezTo>
                    <a:cubicBezTo>
                      <a:pt x="87" y="171"/>
                      <a:pt x="87" y="171"/>
                      <a:pt x="87" y="171"/>
                    </a:cubicBezTo>
                    <a:cubicBezTo>
                      <a:pt x="87" y="171"/>
                      <a:pt x="87" y="171"/>
                      <a:pt x="87" y="171"/>
                    </a:cubicBezTo>
                    <a:cubicBezTo>
                      <a:pt x="87" y="171"/>
                      <a:pt x="87" y="171"/>
                      <a:pt x="87" y="171"/>
                    </a:cubicBezTo>
                    <a:cubicBezTo>
                      <a:pt x="88" y="171"/>
                      <a:pt x="88" y="171"/>
                      <a:pt x="88" y="171"/>
                    </a:cubicBezTo>
                    <a:cubicBezTo>
                      <a:pt x="87" y="168"/>
                      <a:pt x="87" y="164"/>
                      <a:pt x="87" y="161"/>
                    </a:cubicBezTo>
                    <a:cubicBezTo>
                      <a:pt x="87" y="160"/>
                      <a:pt x="87" y="159"/>
                      <a:pt x="87" y="157"/>
                    </a:cubicBezTo>
                    <a:cubicBezTo>
                      <a:pt x="86" y="148"/>
                      <a:pt x="86" y="138"/>
                      <a:pt x="86" y="128"/>
                    </a:cubicBezTo>
                    <a:cubicBezTo>
                      <a:pt x="86" y="128"/>
                      <a:pt x="86" y="128"/>
                      <a:pt x="86" y="128"/>
                    </a:cubicBezTo>
                    <a:cubicBezTo>
                      <a:pt x="86" y="128"/>
                      <a:pt x="86" y="128"/>
                      <a:pt x="86" y="128"/>
                    </a:cubicBezTo>
                    <a:cubicBezTo>
                      <a:pt x="86" y="116"/>
                      <a:pt x="86" y="104"/>
                      <a:pt x="87" y="91"/>
                    </a:cubicBezTo>
                    <a:cubicBezTo>
                      <a:pt x="87" y="80"/>
                      <a:pt x="88" y="68"/>
                      <a:pt x="89" y="58"/>
                    </a:cubicBezTo>
                    <a:cubicBezTo>
                      <a:pt x="90" y="49"/>
                      <a:pt x="91" y="41"/>
                      <a:pt x="92" y="34"/>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39"/>
              <p:cNvSpPr/>
              <p:nvPr/>
            </p:nvSpPr>
            <p:spPr bwMode="auto">
              <a:xfrm>
                <a:off x="6666005" y="9422885"/>
                <a:ext cx="817042" cy="1531239"/>
              </a:xfrm>
              <a:custGeom>
                <a:avLst/>
                <a:gdLst>
                  <a:gd name="T0" fmla="*/ 91 w 91"/>
                  <a:gd name="T1" fmla="*/ 2 h 171"/>
                  <a:gd name="T2" fmla="*/ 84 w 91"/>
                  <a:gd name="T3" fmla="*/ 46 h 171"/>
                  <a:gd name="T4" fmla="*/ 81 w 91"/>
                  <a:gd name="T5" fmla="*/ 115 h 171"/>
                  <a:gd name="T6" fmla="*/ 84 w 91"/>
                  <a:gd name="T7" fmla="*/ 169 h 171"/>
                  <a:gd name="T8" fmla="*/ 70 w 91"/>
                  <a:gd name="T9" fmla="*/ 171 h 171"/>
                  <a:gd name="T10" fmla="*/ 54 w 91"/>
                  <a:gd name="T11" fmla="*/ 171 h 171"/>
                  <a:gd name="T12" fmla="*/ 49 w 91"/>
                  <a:gd name="T13" fmla="*/ 171 h 171"/>
                  <a:gd name="T14" fmla="*/ 15 w 91"/>
                  <a:gd name="T15" fmla="*/ 169 h 171"/>
                  <a:gd name="T16" fmla="*/ 14 w 91"/>
                  <a:gd name="T17" fmla="*/ 140 h 171"/>
                  <a:gd name="T18" fmla="*/ 12 w 91"/>
                  <a:gd name="T19" fmla="*/ 110 h 171"/>
                  <a:gd name="T20" fmla="*/ 12 w 91"/>
                  <a:gd name="T21" fmla="*/ 84 h 171"/>
                  <a:gd name="T22" fmla="*/ 15 w 91"/>
                  <a:gd name="T23" fmla="*/ 56 h 171"/>
                  <a:gd name="T24" fmla="*/ 0 w 91"/>
                  <a:gd name="T25" fmla="*/ 56 h 171"/>
                  <a:gd name="T26" fmla="*/ 11 w 91"/>
                  <a:gd name="T27" fmla="*/ 30 h 171"/>
                  <a:gd name="T28" fmla="*/ 27 w 91"/>
                  <a:gd name="T29" fmla="*/ 0 h 171"/>
                  <a:gd name="T30" fmla="*/ 40 w 91"/>
                  <a:gd name="T31" fmla="*/ 0 h 171"/>
                  <a:gd name="T32" fmla="*/ 51 w 91"/>
                  <a:gd name="T33" fmla="*/ 0 h 171"/>
                  <a:gd name="T34" fmla="*/ 72 w 91"/>
                  <a:gd name="T35" fmla="*/ 0 h 171"/>
                  <a:gd name="T36" fmla="*/ 91 w 91"/>
                  <a:gd name="T37" fmla="*/ 2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1" h="171">
                    <a:moveTo>
                      <a:pt x="91" y="2"/>
                    </a:moveTo>
                    <a:cubicBezTo>
                      <a:pt x="88" y="15"/>
                      <a:pt x="86" y="30"/>
                      <a:pt x="84" y="46"/>
                    </a:cubicBezTo>
                    <a:cubicBezTo>
                      <a:pt x="82" y="67"/>
                      <a:pt x="81" y="90"/>
                      <a:pt x="81" y="115"/>
                    </a:cubicBezTo>
                    <a:cubicBezTo>
                      <a:pt x="81" y="134"/>
                      <a:pt x="82" y="152"/>
                      <a:pt x="84" y="169"/>
                    </a:cubicBezTo>
                    <a:cubicBezTo>
                      <a:pt x="80" y="170"/>
                      <a:pt x="75" y="170"/>
                      <a:pt x="70" y="171"/>
                    </a:cubicBezTo>
                    <a:cubicBezTo>
                      <a:pt x="64" y="171"/>
                      <a:pt x="59" y="171"/>
                      <a:pt x="54" y="171"/>
                    </a:cubicBezTo>
                    <a:cubicBezTo>
                      <a:pt x="49" y="171"/>
                      <a:pt x="49" y="171"/>
                      <a:pt x="49" y="171"/>
                    </a:cubicBezTo>
                    <a:cubicBezTo>
                      <a:pt x="38" y="171"/>
                      <a:pt x="27" y="171"/>
                      <a:pt x="15" y="169"/>
                    </a:cubicBezTo>
                    <a:cubicBezTo>
                      <a:pt x="15" y="159"/>
                      <a:pt x="14" y="149"/>
                      <a:pt x="14" y="140"/>
                    </a:cubicBezTo>
                    <a:cubicBezTo>
                      <a:pt x="13" y="130"/>
                      <a:pt x="12" y="121"/>
                      <a:pt x="12" y="110"/>
                    </a:cubicBezTo>
                    <a:cubicBezTo>
                      <a:pt x="12" y="100"/>
                      <a:pt x="12" y="92"/>
                      <a:pt x="12" y="84"/>
                    </a:cubicBezTo>
                    <a:cubicBezTo>
                      <a:pt x="13" y="77"/>
                      <a:pt x="13" y="68"/>
                      <a:pt x="15" y="56"/>
                    </a:cubicBezTo>
                    <a:cubicBezTo>
                      <a:pt x="0" y="56"/>
                      <a:pt x="0" y="56"/>
                      <a:pt x="0" y="56"/>
                    </a:cubicBezTo>
                    <a:cubicBezTo>
                      <a:pt x="4" y="46"/>
                      <a:pt x="7" y="38"/>
                      <a:pt x="11" y="30"/>
                    </a:cubicBezTo>
                    <a:cubicBezTo>
                      <a:pt x="15" y="20"/>
                      <a:pt x="21" y="10"/>
                      <a:pt x="27" y="0"/>
                    </a:cubicBezTo>
                    <a:cubicBezTo>
                      <a:pt x="29" y="0"/>
                      <a:pt x="34" y="0"/>
                      <a:pt x="40" y="0"/>
                    </a:cubicBezTo>
                    <a:cubicBezTo>
                      <a:pt x="45" y="0"/>
                      <a:pt x="49" y="0"/>
                      <a:pt x="51" y="0"/>
                    </a:cubicBezTo>
                    <a:cubicBezTo>
                      <a:pt x="61" y="0"/>
                      <a:pt x="68" y="0"/>
                      <a:pt x="72" y="0"/>
                    </a:cubicBezTo>
                    <a:cubicBezTo>
                      <a:pt x="76" y="0"/>
                      <a:pt x="83" y="1"/>
                      <a:pt x="91" y="2"/>
                    </a:cubicBezTo>
                    <a:close/>
                  </a:path>
                </a:pathLst>
              </a:custGeom>
              <a:solidFill>
                <a:srgbClr val="F54D4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3" name="TextBox 42"/>
            <p:cNvSpPr txBox="1"/>
            <p:nvPr/>
          </p:nvSpPr>
          <p:spPr>
            <a:xfrm>
              <a:off x="7604307" y="413663"/>
              <a:ext cx="2535376" cy="4484905"/>
            </a:xfrm>
            <a:prstGeom prst="rect">
              <a:avLst/>
            </a:prstGeom>
            <a:noFill/>
          </p:spPr>
          <p:txBody>
            <a:bodyPr wrap="square" rtlCol="0" anchor="ctr">
              <a:spAutoFit/>
            </a:bodyPr>
            <a:lstStyle/>
            <a:p>
              <a:pPr marL="0" marR="0" lvl="0" indent="0" defTabSz="914400" eaLnBrk="1" fontAlgn="auto" latinLnBrk="0" hangingPunct="1">
                <a:lnSpc>
                  <a:spcPct val="100000"/>
                </a:lnSpc>
                <a:spcBef>
                  <a:spcPts val="0"/>
                </a:spcBef>
                <a:spcAft>
                  <a:spcPts val="0"/>
                </a:spcAft>
                <a:buClrTx/>
                <a:buSzTx/>
                <a:buFontTx/>
                <a:buNone/>
                <a:defRPr/>
              </a:pPr>
              <a:r>
                <a:rPr lang="en-US" altLang="zh-CN" sz="24000" kern="0" dirty="0">
                  <a:ln w="101600">
                    <a:solidFill>
                      <a:sysClr val="window" lastClr="FFFFFF"/>
                    </a:solidFill>
                  </a:ln>
                  <a:solidFill>
                    <a:srgbClr val="F54D4D"/>
                  </a:solidFill>
                  <a:latin typeface="Showcard Gothic" panose="04020904020102020604" pitchFamily="82" charset="0"/>
                  <a:ea typeface="微软雅黑" panose="020B0503020204020204" pitchFamily="34" charset="-122"/>
                </a:rPr>
                <a:t>8</a:t>
              </a:r>
              <a:endParaRPr kumimoji="0" lang="zh-CN" altLang="en-US" sz="24000" i="0" u="none" strike="noStrike" kern="0" cap="none" spc="0" normalizeH="0" baseline="0" noProof="0" dirty="0">
                <a:ln w="101600">
                  <a:solidFill>
                    <a:sysClr val="window" lastClr="FFFFFF"/>
                  </a:solidFill>
                </a:ln>
                <a:solidFill>
                  <a:srgbClr val="F54D4D"/>
                </a:solidFill>
                <a:effectLst/>
                <a:uLnTx/>
                <a:uFillTx/>
                <a:latin typeface="Showcard Gothic" panose="04020904020102020604" pitchFamily="82" charset="0"/>
                <a:ea typeface="微软雅黑" panose="020B0503020204020204" pitchFamily="34" charset="-122"/>
              </a:endParaRPr>
            </a:p>
          </p:txBody>
        </p:sp>
      </p:grpSp>
    </p:spTree>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4105"/>
                                        </p:tgtEl>
                                        <p:attrNameLst>
                                          <p:attrName>style.visibility</p:attrName>
                                        </p:attrNameLst>
                                      </p:cBhvr>
                                      <p:to>
                                        <p:strVal val="visible"/>
                                      </p:to>
                                    </p:set>
                                    <p:animEffect transition="in" filter="wipe(up)">
                                      <p:cBhvr>
                                        <p:cTn id="7" dur="200"/>
                                        <p:tgtEl>
                                          <p:spTgt spid="4105"/>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53"/>
                                        </p:tgtEl>
                                        <p:attrNameLst>
                                          <p:attrName>style.visibility</p:attrName>
                                        </p:attrNameLst>
                                      </p:cBhvr>
                                      <p:to>
                                        <p:strVal val="visible"/>
                                      </p:to>
                                    </p:set>
                                    <p:animEffect transition="in" filter="fade">
                                      <p:cBhvr>
                                        <p:cTn id="11" dur="1000"/>
                                        <p:tgtEl>
                                          <p:spTgt spid="53"/>
                                        </p:tgtEl>
                                      </p:cBhvr>
                                    </p:animEffect>
                                    <p:anim calcmode="lin" valueType="num">
                                      <p:cBhvr>
                                        <p:cTn id="12" dur="1000" fill="hold"/>
                                        <p:tgtEl>
                                          <p:spTgt spid="53"/>
                                        </p:tgtEl>
                                        <p:attrNameLst>
                                          <p:attrName>ppt_x</p:attrName>
                                        </p:attrNameLst>
                                      </p:cBhvr>
                                      <p:tavLst>
                                        <p:tav tm="0">
                                          <p:val>
                                            <p:strVal val="#ppt_x"/>
                                          </p:val>
                                        </p:tav>
                                        <p:tav tm="100000">
                                          <p:val>
                                            <p:strVal val="#ppt_x"/>
                                          </p:val>
                                        </p:tav>
                                      </p:tavLst>
                                    </p:anim>
                                    <p:anim calcmode="lin" valueType="num">
                                      <p:cBhvr>
                                        <p:cTn id="13" dur="1000" fill="hold"/>
                                        <p:tgtEl>
                                          <p:spTgt spid="5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5" presetClass="entr" presetSubtype="0" fill="hold" grpId="0" nodeType="afterEffect">
                                  <p:stCondLst>
                                    <p:cond delay="0"/>
                                  </p:stCondLst>
                                  <p:iterate type="lt">
                                    <p:tmPct val="10000"/>
                                  </p:iterate>
                                  <p:childTnLst>
                                    <p:set>
                                      <p:cBhvr>
                                        <p:cTn id="16" dur="1" fill="hold">
                                          <p:stCondLst>
                                            <p:cond delay="0"/>
                                          </p:stCondLst>
                                        </p:cTn>
                                        <p:tgtEl>
                                          <p:spTgt spid="310"/>
                                        </p:tgtEl>
                                        <p:attrNameLst>
                                          <p:attrName>style.visibility</p:attrName>
                                        </p:attrNameLst>
                                      </p:cBhvr>
                                      <p:to>
                                        <p:strVal val="visible"/>
                                      </p:to>
                                    </p:set>
                                    <p:anim calcmode="lin" valueType="num">
                                      <p:cBhvr>
                                        <p:cTn id="17" dur="1000" fill="hold"/>
                                        <p:tgtEl>
                                          <p:spTgt spid="310"/>
                                        </p:tgtEl>
                                        <p:attrNameLst>
                                          <p:attrName>ppt_w</p:attrName>
                                        </p:attrNameLst>
                                      </p:cBhvr>
                                      <p:tavLst>
                                        <p:tav tm="0">
                                          <p:val>
                                            <p:fltVal val="0"/>
                                          </p:val>
                                        </p:tav>
                                        <p:tav tm="100000">
                                          <p:val>
                                            <p:strVal val="#ppt_w"/>
                                          </p:val>
                                        </p:tav>
                                      </p:tavLst>
                                    </p:anim>
                                    <p:anim calcmode="lin" valueType="num">
                                      <p:cBhvr>
                                        <p:cTn id="18" dur="1000" fill="hold"/>
                                        <p:tgtEl>
                                          <p:spTgt spid="310"/>
                                        </p:tgtEl>
                                        <p:attrNameLst>
                                          <p:attrName>ppt_h</p:attrName>
                                        </p:attrNameLst>
                                      </p:cBhvr>
                                      <p:tavLst>
                                        <p:tav tm="0">
                                          <p:val>
                                            <p:fltVal val="0"/>
                                          </p:val>
                                        </p:tav>
                                        <p:tav tm="100000">
                                          <p:val>
                                            <p:strVal val="#ppt_h"/>
                                          </p:val>
                                        </p:tav>
                                      </p:tavLst>
                                    </p:anim>
                                    <p:anim calcmode="lin" valueType="num">
                                      <p:cBhvr>
                                        <p:cTn id="19" dur="1000" fill="hold"/>
                                        <p:tgtEl>
                                          <p:spTgt spid="310"/>
                                        </p:tgtEl>
                                        <p:attrNameLst>
                                          <p:attrName>ppt_x</p:attrName>
                                        </p:attrNameLst>
                                      </p:cBhvr>
                                      <p:tavLst>
                                        <p:tav tm="0" fmla="#ppt_x+(cos(-2*pi*(1-$))*-#ppt_x-sin(-2*pi*(1-$))*(1-#ppt_y))*(1-$)">
                                          <p:val>
                                            <p:fltVal val="0"/>
                                          </p:val>
                                        </p:tav>
                                        <p:tav tm="100000">
                                          <p:val>
                                            <p:fltVal val="1"/>
                                          </p:val>
                                        </p:tav>
                                      </p:tavLst>
                                    </p:anim>
                                    <p:anim calcmode="lin" valueType="num">
                                      <p:cBhvr>
                                        <p:cTn id="20" dur="1000" fill="hold"/>
                                        <p:tgtEl>
                                          <p:spTgt spid="310"/>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3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Oval 22"/>
          <p:cNvSpPr>
            <a:spLocks noChangeArrowheads="1"/>
          </p:cNvSpPr>
          <p:nvPr/>
        </p:nvSpPr>
        <p:spPr bwMode="auto">
          <a:xfrm>
            <a:off x="4447515" y="1431057"/>
            <a:ext cx="1575683" cy="1579682"/>
          </a:xfrm>
          <a:prstGeom prst="ellipse">
            <a:avLst/>
          </a:prstGeom>
          <a:solidFill>
            <a:srgbClr val="D33131"/>
          </a:solidFill>
          <a:ln>
            <a:noFill/>
          </a:ln>
        </p:spPr>
        <p:txBody>
          <a:bodyPr vert="horz" wrap="square" lIns="91440" tIns="45720" rIns="91440" bIns="45720" numCol="1" anchor="ctr" anchorCtr="0" compatLnSpc="1"/>
          <a:lstStyle/>
          <a:p>
            <a:pPr algn="ctr"/>
            <a:r>
              <a:rPr lang="zh-CN" altLang="en-US">
                <a:solidFill>
                  <a:schemeClr val="bg1"/>
                </a:solidFill>
                <a:latin typeface="微软雅黑" panose="020B0503020204020204" pitchFamily="34" charset="-122"/>
                <a:ea typeface="微软雅黑" panose="020B0503020204020204" pitchFamily="34" charset="-122"/>
              </a:rPr>
              <a:t>添加标题</a:t>
            </a:r>
          </a:p>
        </p:txBody>
      </p:sp>
      <p:sp>
        <p:nvSpPr>
          <p:cNvPr id="4" name="Line 23"/>
          <p:cNvSpPr>
            <a:spLocks noChangeShapeType="1"/>
          </p:cNvSpPr>
          <p:nvPr/>
        </p:nvSpPr>
        <p:spPr bwMode="auto">
          <a:xfrm flipH="1">
            <a:off x="622598" y="2222897"/>
            <a:ext cx="3824918" cy="0"/>
          </a:xfrm>
          <a:prstGeom prst="line">
            <a:avLst/>
          </a:prstGeom>
          <a:noFill/>
          <a:ln w="5" cap="flat">
            <a:solidFill>
              <a:schemeClr val="tx1">
                <a:lumMod val="65000"/>
                <a:lumOff val="35000"/>
              </a:schemeClr>
            </a:solidFill>
            <a:prstDash val="dash"/>
            <a:miter lim="800000"/>
            <a:headEnd type="none" w="med" len="med"/>
            <a:tailEnd type="arrow"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 name="Freeform 24"/>
          <p:cNvSpPr>
            <a:spLocks noEditPoints="1"/>
          </p:cNvSpPr>
          <p:nvPr/>
        </p:nvSpPr>
        <p:spPr bwMode="auto">
          <a:xfrm>
            <a:off x="3291748" y="2006941"/>
            <a:ext cx="443911" cy="443911"/>
          </a:xfrm>
          <a:custGeom>
            <a:avLst/>
            <a:gdLst>
              <a:gd name="T0" fmla="*/ 23 w 47"/>
              <a:gd name="T1" fmla="*/ 0 h 47"/>
              <a:gd name="T2" fmla="*/ 47 w 47"/>
              <a:gd name="T3" fmla="*/ 24 h 47"/>
              <a:gd name="T4" fmla="*/ 23 w 47"/>
              <a:gd name="T5" fmla="*/ 47 h 47"/>
              <a:gd name="T6" fmla="*/ 0 w 47"/>
              <a:gd name="T7" fmla="*/ 24 h 47"/>
              <a:gd name="T8" fmla="*/ 23 w 47"/>
              <a:gd name="T9" fmla="*/ 0 h 47"/>
              <a:gd name="T10" fmla="*/ 23 w 47"/>
              <a:gd name="T11" fmla="*/ 15 h 47"/>
              <a:gd name="T12" fmla="*/ 15 w 47"/>
              <a:gd name="T13" fmla="*/ 24 h 47"/>
              <a:gd name="T14" fmla="*/ 23 w 47"/>
              <a:gd name="T15" fmla="*/ 32 h 47"/>
              <a:gd name="T16" fmla="*/ 32 w 47"/>
              <a:gd name="T17" fmla="*/ 24 h 47"/>
              <a:gd name="T18" fmla="*/ 23 w 47"/>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3" y="0"/>
                </a:moveTo>
                <a:cubicBezTo>
                  <a:pt x="36" y="0"/>
                  <a:pt x="47" y="11"/>
                  <a:pt x="47" y="24"/>
                </a:cubicBezTo>
                <a:cubicBezTo>
                  <a:pt x="47" y="37"/>
                  <a:pt x="36" y="47"/>
                  <a:pt x="23" y="47"/>
                </a:cubicBezTo>
                <a:cubicBezTo>
                  <a:pt x="10" y="47"/>
                  <a:pt x="0" y="37"/>
                  <a:pt x="0" y="24"/>
                </a:cubicBezTo>
                <a:cubicBezTo>
                  <a:pt x="0" y="11"/>
                  <a:pt x="10" y="0"/>
                  <a:pt x="23" y="0"/>
                </a:cubicBezTo>
                <a:close/>
                <a:moveTo>
                  <a:pt x="23" y="15"/>
                </a:moveTo>
                <a:cubicBezTo>
                  <a:pt x="19" y="15"/>
                  <a:pt x="15" y="19"/>
                  <a:pt x="15" y="24"/>
                </a:cubicBezTo>
                <a:cubicBezTo>
                  <a:pt x="15" y="28"/>
                  <a:pt x="19" y="32"/>
                  <a:pt x="23" y="32"/>
                </a:cubicBezTo>
                <a:cubicBezTo>
                  <a:pt x="28" y="32"/>
                  <a:pt x="32" y="28"/>
                  <a:pt x="32" y="24"/>
                </a:cubicBezTo>
                <a:cubicBezTo>
                  <a:pt x="32" y="19"/>
                  <a:pt x="28" y="15"/>
                  <a:pt x="23" y="15"/>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6" name="Freeform 25"/>
          <p:cNvSpPr>
            <a:spLocks noEditPoints="1"/>
          </p:cNvSpPr>
          <p:nvPr/>
        </p:nvSpPr>
        <p:spPr bwMode="auto">
          <a:xfrm>
            <a:off x="2251957" y="2006941"/>
            <a:ext cx="447910" cy="443911"/>
          </a:xfrm>
          <a:custGeom>
            <a:avLst/>
            <a:gdLst>
              <a:gd name="T0" fmla="*/ 24 w 47"/>
              <a:gd name="T1" fmla="*/ 0 h 47"/>
              <a:gd name="T2" fmla="*/ 47 w 47"/>
              <a:gd name="T3" fmla="*/ 24 h 47"/>
              <a:gd name="T4" fmla="*/ 24 w 47"/>
              <a:gd name="T5" fmla="*/ 47 h 47"/>
              <a:gd name="T6" fmla="*/ 0 w 47"/>
              <a:gd name="T7" fmla="*/ 24 h 47"/>
              <a:gd name="T8" fmla="*/ 24 w 47"/>
              <a:gd name="T9" fmla="*/ 0 h 47"/>
              <a:gd name="T10" fmla="*/ 24 w 47"/>
              <a:gd name="T11" fmla="*/ 15 h 47"/>
              <a:gd name="T12" fmla="*/ 15 w 47"/>
              <a:gd name="T13" fmla="*/ 24 h 47"/>
              <a:gd name="T14" fmla="*/ 24 w 47"/>
              <a:gd name="T15" fmla="*/ 32 h 47"/>
              <a:gd name="T16" fmla="*/ 32 w 47"/>
              <a:gd name="T17" fmla="*/ 24 h 47"/>
              <a:gd name="T18" fmla="*/ 24 w 47"/>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24" y="0"/>
                </a:moveTo>
                <a:cubicBezTo>
                  <a:pt x="37" y="0"/>
                  <a:pt x="47" y="11"/>
                  <a:pt x="47" y="24"/>
                </a:cubicBezTo>
                <a:cubicBezTo>
                  <a:pt x="47" y="37"/>
                  <a:pt x="37" y="47"/>
                  <a:pt x="24" y="47"/>
                </a:cubicBezTo>
                <a:cubicBezTo>
                  <a:pt x="11" y="47"/>
                  <a:pt x="0" y="37"/>
                  <a:pt x="0" y="24"/>
                </a:cubicBezTo>
                <a:cubicBezTo>
                  <a:pt x="0" y="11"/>
                  <a:pt x="11" y="0"/>
                  <a:pt x="24" y="0"/>
                </a:cubicBezTo>
                <a:close/>
                <a:moveTo>
                  <a:pt x="24" y="15"/>
                </a:moveTo>
                <a:cubicBezTo>
                  <a:pt x="19" y="15"/>
                  <a:pt x="15" y="19"/>
                  <a:pt x="15" y="24"/>
                </a:cubicBezTo>
                <a:cubicBezTo>
                  <a:pt x="15" y="28"/>
                  <a:pt x="19" y="32"/>
                  <a:pt x="24" y="32"/>
                </a:cubicBezTo>
                <a:cubicBezTo>
                  <a:pt x="28" y="32"/>
                  <a:pt x="32" y="28"/>
                  <a:pt x="32" y="24"/>
                </a:cubicBezTo>
                <a:cubicBezTo>
                  <a:pt x="32" y="19"/>
                  <a:pt x="28" y="15"/>
                  <a:pt x="24" y="15"/>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7" name="Freeform 26"/>
          <p:cNvSpPr>
            <a:spLocks noEditPoints="1"/>
          </p:cNvSpPr>
          <p:nvPr/>
        </p:nvSpPr>
        <p:spPr bwMode="auto">
          <a:xfrm>
            <a:off x="1216166" y="2006941"/>
            <a:ext cx="451909" cy="443911"/>
          </a:xfrm>
          <a:custGeom>
            <a:avLst/>
            <a:gdLst>
              <a:gd name="T0" fmla="*/ 24 w 48"/>
              <a:gd name="T1" fmla="*/ 0 h 47"/>
              <a:gd name="T2" fmla="*/ 48 w 48"/>
              <a:gd name="T3" fmla="*/ 24 h 47"/>
              <a:gd name="T4" fmla="*/ 24 w 48"/>
              <a:gd name="T5" fmla="*/ 47 h 47"/>
              <a:gd name="T6" fmla="*/ 0 w 48"/>
              <a:gd name="T7" fmla="*/ 24 h 47"/>
              <a:gd name="T8" fmla="*/ 24 w 48"/>
              <a:gd name="T9" fmla="*/ 0 h 47"/>
              <a:gd name="T10" fmla="*/ 24 w 48"/>
              <a:gd name="T11" fmla="*/ 15 h 47"/>
              <a:gd name="T12" fmla="*/ 15 w 48"/>
              <a:gd name="T13" fmla="*/ 24 h 47"/>
              <a:gd name="T14" fmla="*/ 24 w 48"/>
              <a:gd name="T15" fmla="*/ 32 h 47"/>
              <a:gd name="T16" fmla="*/ 32 w 48"/>
              <a:gd name="T17" fmla="*/ 24 h 47"/>
              <a:gd name="T18" fmla="*/ 24 w 48"/>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7">
                <a:moveTo>
                  <a:pt x="24" y="0"/>
                </a:moveTo>
                <a:cubicBezTo>
                  <a:pt x="37" y="0"/>
                  <a:pt x="48" y="11"/>
                  <a:pt x="48" y="24"/>
                </a:cubicBezTo>
                <a:cubicBezTo>
                  <a:pt x="48" y="37"/>
                  <a:pt x="37" y="47"/>
                  <a:pt x="24" y="47"/>
                </a:cubicBezTo>
                <a:cubicBezTo>
                  <a:pt x="11" y="47"/>
                  <a:pt x="0" y="37"/>
                  <a:pt x="0" y="24"/>
                </a:cubicBezTo>
                <a:cubicBezTo>
                  <a:pt x="0" y="11"/>
                  <a:pt x="11" y="0"/>
                  <a:pt x="24" y="0"/>
                </a:cubicBezTo>
                <a:close/>
                <a:moveTo>
                  <a:pt x="24" y="15"/>
                </a:moveTo>
                <a:cubicBezTo>
                  <a:pt x="19" y="15"/>
                  <a:pt x="15" y="19"/>
                  <a:pt x="15" y="24"/>
                </a:cubicBezTo>
                <a:cubicBezTo>
                  <a:pt x="15" y="28"/>
                  <a:pt x="19" y="32"/>
                  <a:pt x="24" y="32"/>
                </a:cubicBezTo>
                <a:cubicBezTo>
                  <a:pt x="29" y="32"/>
                  <a:pt x="32" y="28"/>
                  <a:pt x="32" y="24"/>
                </a:cubicBezTo>
                <a:cubicBezTo>
                  <a:pt x="32" y="19"/>
                  <a:pt x="29" y="15"/>
                  <a:pt x="24" y="15"/>
                </a:cubicBez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8" name="Freeform 27"/>
          <p:cNvSpPr/>
          <p:nvPr/>
        </p:nvSpPr>
        <p:spPr bwMode="auto">
          <a:xfrm>
            <a:off x="3423721" y="2346872"/>
            <a:ext cx="2107576" cy="1795638"/>
          </a:xfrm>
          <a:custGeom>
            <a:avLst/>
            <a:gdLst>
              <a:gd name="T0" fmla="*/ 172 w 223"/>
              <a:gd name="T1" fmla="*/ 172 h 190"/>
              <a:gd name="T2" fmla="*/ 50 w 223"/>
              <a:gd name="T3" fmla="*/ 122 h 190"/>
              <a:gd name="T4" fmla="*/ 0 w 223"/>
              <a:gd name="T5" fmla="*/ 0 h 190"/>
              <a:gd name="T6" fmla="*/ 22 w 223"/>
              <a:gd name="T7" fmla="*/ 0 h 190"/>
              <a:gd name="T8" fmla="*/ 66 w 223"/>
              <a:gd name="T9" fmla="*/ 106 h 190"/>
              <a:gd name="T10" fmla="*/ 172 w 223"/>
              <a:gd name="T11" fmla="*/ 150 h 190"/>
              <a:gd name="T12" fmla="*/ 172 w 223"/>
              <a:gd name="T13" fmla="*/ 132 h 190"/>
              <a:gd name="T14" fmla="*/ 223 w 223"/>
              <a:gd name="T15" fmla="*/ 163 h 190"/>
              <a:gd name="T16" fmla="*/ 172 w 223"/>
              <a:gd name="T17" fmla="*/ 190 h 190"/>
              <a:gd name="T18" fmla="*/ 172 w 223"/>
              <a:gd name="T19" fmla="*/ 172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3" h="190">
                <a:moveTo>
                  <a:pt x="172" y="172"/>
                </a:moveTo>
                <a:cubicBezTo>
                  <a:pt x="124" y="172"/>
                  <a:pt x="81" y="153"/>
                  <a:pt x="50" y="122"/>
                </a:cubicBezTo>
                <a:cubicBezTo>
                  <a:pt x="19" y="91"/>
                  <a:pt x="0" y="48"/>
                  <a:pt x="0" y="0"/>
                </a:cubicBezTo>
                <a:cubicBezTo>
                  <a:pt x="22" y="0"/>
                  <a:pt x="22" y="0"/>
                  <a:pt x="22" y="0"/>
                </a:cubicBezTo>
                <a:cubicBezTo>
                  <a:pt x="22" y="41"/>
                  <a:pt x="39" y="79"/>
                  <a:pt x="66" y="106"/>
                </a:cubicBezTo>
                <a:cubicBezTo>
                  <a:pt x="93" y="133"/>
                  <a:pt x="131" y="150"/>
                  <a:pt x="172" y="150"/>
                </a:cubicBezTo>
                <a:cubicBezTo>
                  <a:pt x="172" y="132"/>
                  <a:pt x="172" y="132"/>
                  <a:pt x="172" y="132"/>
                </a:cubicBezTo>
                <a:cubicBezTo>
                  <a:pt x="223" y="163"/>
                  <a:pt x="223" y="163"/>
                  <a:pt x="223" y="163"/>
                </a:cubicBezTo>
                <a:cubicBezTo>
                  <a:pt x="172" y="190"/>
                  <a:pt x="172" y="190"/>
                  <a:pt x="172" y="190"/>
                </a:cubicBezTo>
                <a:lnTo>
                  <a:pt x="172" y="172"/>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9" name="Freeform 28"/>
          <p:cNvSpPr/>
          <p:nvPr/>
        </p:nvSpPr>
        <p:spPr bwMode="auto">
          <a:xfrm>
            <a:off x="2355936" y="2346872"/>
            <a:ext cx="3175361" cy="2863423"/>
          </a:xfrm>
          <a:custGeom>
            <a:avLst/>
            <a:gdLst>
              <a:gd name="T0" fmla="*/ 285 w 336"/>
              <a:gd name="T1" fmla="*/ 285 h 303"/>
              <a:gd name="T2" fmla="*/ 84 w 336"/>
              <a:gd name="T3" fmla="*/ 202 h 303"/>
              <a:gd name="T4" fmla="*/ 0 w 336"/>
              <a:gd name="T5" fmla="*/ 0 h 303"/>
              <a:gd name="T6" fmla="*/ 23 w 336"/>
              <a:gd name="T7" fmla="*/ 0 h 303"/>
              <a:gd name="T8" fmla="*/ 100 w 336"/>
              <a:gd name="T9" fmla="*/ 186 h 303"/>
              <a:gd name="T10" fmla="*/ 285 w 336"/>
              <a:gd name="T11" fmla="*/ 262 h 303"/>
              <a:gd name="T12" fmla="*/ 285 w 336"/>
              <a:gd name="T13" fmla="*/ 245 h 303"/>
              <a:gd name="T14" fmla="*/ 336 w 336"/>
              <a:gd name="T15" fmla="*/ 275 h 303"/>
              <a:gd name="T16" fmla="*/ 285 w 336"/>
              <a:gd name="T17" fmla="*/ 303 h 303"/>
              <a:gd name="T18" fmla="*/ 285 w 336"/>
              <a:gd name="T19" fmla="*/ 28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6" h="303">
                <a:moveTo>
                  <a:pt x="285" y="285"/>
                </a:moveTo>
                <a:cubicBezTo>
                  <a:pt x="206" y="285"/>
                  <a:pt x="135" y="253"/>
                  <a:pt x="84" y="202"/>
                </a:cubicBezTo>
                <a:cubicBezTo>
                  <a:pt x="32" y="150"/>
                  <a:pt x="0" y="79"/>
                  <a:pt x="0" y="0"/>
                </a:cubicBezTo>
                <a:cubicBezTo>
                  <a:pt x="23" y="0"/>
                  <a:pt x="23" y="0"/>
                  <a:pt x="23" y="0"/>
                </a:cubicBezTo>
                <a:cubicBezTo>
                  <a:pt x="23" y="72"/>
                  <a:pt x="52" y="138"/>
                  <a:pt x="100" y="186"/>
                </a:cubicBezTo>
                <a:cubicBezTo>
                  <a:pt x="147" y="233"/>
                  <a:pt x="213" y="262"/>
                  <a:pt x="285" y="262"/>
                </a:cubicBezTo>
                <a:cubicBezTo>
                  <a:pt x="285" y="245"/>
                  <a:pt x="285" y="245"/>
                  <a:pt x="285" y="245"/>
                </a:cubicBezTo>
                <a:cubicBezTo>
                  <a:pt x="336" y="275"/>
                  <a:pt x="336" y="275"/>
                  <a:pt x="336" y="275"/>
                </a:cubicBezTo>
                <a:cubicBezTo>
                  <a:pt x="285" y="303"/>
                  <a:pt x="285" y="303"/>
                  <a:pt x="285" y="303"/>
                </a:cubicBezTo>
                <a:lnTo>
                  <a:pt x="285" y="285"/>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10" name="Freeform 29"/>
          <p:cNvSpPr/>
          <p:nvPr/>
        </p:nvSpPr>
        <p:spPr bwMode="auto">
          <a:xfrm>
            <a:off x="1320145" y="2346872"/>
            <a:ext cx="4211153" cy="3903214"/>
          </a:xfrm>
          <a:custGeom>
            <a:avLst/>
            <a:gdLst>
              <a:gd name="T0" fmla="*/ 395 w 446"/>
              <a:gd name="T1" fmla="*/ 395 h 413"/>
              <a:gd name="T2" fmla="*/ 116 w 446"/>
              <a:gd name="T3" fmla="*/ 279 h 413"/>
              <a:gd name="T4" fmla="*/ 0 w 446"/>
              <a:gd name="T5" fmla="*/ 0 h 413"/>
              <a:gd name="T6" fmla="*/ 23 w 446"/>
              <a:gd name="T7" fmla="*/ 0 h 413"/>
              <a:gd name="T8" fmla="*/ 132 w 446"/>
              <a:gd name="T9" fmla="*/ 263 h 413"/>
              <a:gd name="T10" fmla="*/ 395 w 446"/>
              <a:gd name="T11" fmla="*/ 373 h 413"/>
              <a:gd name="T12" fmla="*/ 395 w 446"/>
              <a:gd name="T13" fmla="*/ 355 h 413"/>
              <a:gd name="T14" fmla="*/ 446 w 446"/>
              <a:gd name="T15" fmla="*/ 385 h 413"/>
              <a:gd name="T16" fmla="*/ 395 w 446"/>
              <a:gd name="T17" fmla="*/ 413 h 413"/>
              <a:gd name="T18" fmla="*/ 395 w 446"/>
              <a:gd name="T19" fmla="*/ 395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6" h="413">
                <a:moveTo>
                  <a:pt x="395" y="395"/>
                </a:moveTo>
                <a:cubicBezTo>
                  <a:pt x="286" y="395"/>
                  <a:pt x="187" y="351"/>
                  <a:pt x="116" y="279"/>
                </a:cubicBezTo>
                <a:cubicBezTo>
                  <a:pt x="44" y="208"/>
                  <a:pt x="0" y="109"/>
                  <a:pt x="0" y="0"/>
                </a:cubicBezTo>
                <a:cubicBezTo>
                  <a:pt x="23" y="0"/>
                  <a:pt x="23" y="0"/>
                  <a:pt x="23" y="0"/>
                </a:cubicBezTo>
                <a:cubicBezTo>
                  <a:pt x="23" y="103"/>
                  <a:pt x="64" y="196"/>
                  <a:pt x="132" y="263"/>
                </a:cubicBezTo>
                <a:cubicBezTo>
                  <a:pt x="199" y="331"/>
                  <a:pt x="292" y="372"/>
                  <a:pt x="395" y="373"/>
                </a:cubicBezTo>
                <a:cubicBezTo>
                  <a:pt x="395" y="355"/>
                  <a:pt x="395" y="355"/>
                  <a:pt x="395" y="355"/>
                </a:cubicBezTo>
                <a:cubicBezTo>
                  <a:pt x="446" y="385"/>
                  <a:pt x="446" y="385"/>
                  <a:pt x="446" y="385"/>
                </a:cubicBezTo>
                <a:cubicBezTo>
                  <a:pt x="395" y="413"/>
                  <a:pt x="395" y="413"/>
                  <a:pt x="395" y="413"/>
                </a:cubicBezTo>
                <a:lnTo>
                  <a:pt x="395" y="395"/>
                </a:lnTo>
                <a:close/>
              </a:path>
            </a:pathLst>
          </a:custGeom>
          <a:solidFill>
            <a:srgbClr val="ED4545"/>
          </a:solidFill>
          <a:ln>
            <a:noFill/>
          </a:ln>
        </p:spPr>
        <p:txBody>
          <a:bodyPr vert="horz" wrap="square" lIns="91440" tIns="45720" rIns="91440" bIns="45720" numCol="1" anchor="t" anchorCtr="0" compatLnSpc="1"/>
          <a:lstStyle/>
          <a:p>
            <a:endParaRPr lang="zh-CN" altLang="en-US"/>
          </a:p>
        </p:txBody>
      </p:sp>
      <p:sp>
        <p:nvSpPr>
          <p:cNvPr id="11" name="TextBox 10"/>
          <p:cNvSpPr txBox="1"/>
          <p:nvPr/>
        </p:nvSpPr>
        <p:spPr>
          <a:xfrm>
            <a:off x="5605588" y="3403846"/>
            <a:ext cx="671979" cy="923330"/>
          </a:xfrm>
          <a:prstGeom prst="rect">
            <a:avLst/>
          </a:prstGeom>
          <a:noFill/>
        </p:spPr>
        <p:txBody>
          <a:bodyPr wrap="none" rtlCol="0" anchor="ctr">
            <a:spAutoFit/>
          </a:bodyPr>
          <a:lstStyle/>
          <a:p>
            <a:r>
              <a:rPr lang="en-US" altLang="zh-CN" sz="5400">
                <a:solidFill>
                  <a:schemeClr val="tx1">
                    <a:lumMod val="75000"/>
                    <a:lumOff val="25000"/>
                  </a:schemeClr>
                </a:solidFill>
                <a:latin typeface="微软雅黑" panose="020B0503020204020204" pitchFamily="34" charset="-122"/>
                <a:ea typeface="微软雅黑" panose="020B0503020204020204" pitchFamily="34" charset="-122"/>
              </a:rPr>
              <a:t>A</a:t>
            </a:r>
            <a:endParaRPr lang="zh-CN" altLang="en-US" sz="54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5605588" y="4449886"/>
            <a:ext cx="619080" cy="923330"/>
          </a:xfrm>
          <a:prstGeom prst="rect">
            <a:avLst/>
          </a:prstGeom>
          <a:noFill/>
        </p:spPr>
        <p:txBody>
          <a:bodyPr wrap="none" rtlCol="0" anchor="ctr">
            <a:spAutoFit/>
          </a:bodyPr>
          <a:lstStyle/>
          <a:p>
            <a:r>
              <a:rPr lang="en-US" altLang="zh-CN" sz="5400">
                <a:solidFill>
                  <a:schemeClr val="tx1">
                    <a:lumMod val="75000"/>
                    <a:lumOff val="25000"/>
                  </a:schemeClr>
                </a:solidFill>
                <a:latin typeface="微软雅黑" panose="020B0503020204020204" pitchFamily="34" charset="-122"/>
                <a:ea typeface="微软雅黑" panose="020B0503020204020204" pitchFamily="34" charset="-122"/>
              </a:rPr>
              <a:t>B</a:t>
            </a:r>
            <a:endParaRPr lang="zh-CN" altLang="en-US" sz="54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 name="TextBox 12"/>
          <p:cNvSpPr txBox="1"/>
          <p:nvPr/>
        </p:nvSpPr>
        <p:spPr>
          <a:xfrm>
            <a:off x="5605588" y="5530006"/>
            <a:ext cx="651140" cy="923330"/>
          </a:xfrm>
          <a:prstGeom prst="rect">
            <a:avLst/>
          </a:prstGeom>
          <a:noFill/>
        </p:spPr>
        <p:txBody>
          <a:bodyPr wrap="none" rtlCol="0" anchor="ctr">
            <a:spAutoFit/>
          </a:bodyPr>
          <a:lstStyle/>
          <a:p>
            <a:r>
              <a:rPr lang="en-US" altLang="zh-CN" sz="5400">
                <a:solidFill>
                  <a:schemeClr val="tx1">
                    <a:lumMod val="75000"/>
                    <a:lumOff val="25000"/>
                  </a:schemeClr>
                </a:solidFill>
                <a:latin typeface="微软雅黑" panose="020B0503020204020204" pitchFamily="34" charset="-122"/>
                <a:ea typeface="微软雅黑" panose="020B0503020204020204" pitchFamily="34" charset="-122"/>
              </a:rPr>
              <a:t>C</a:t>
            </a:r>
            <a:endParaRPr lang="zh-CN" altLang="en-US" sz="54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 name="TextBox 13"/>
          <p:cNvSpPr txBox="1"/>
          <p:nvPr/>
        </p:nvSpPr>
        <p:spPr>
          <a:xfrm>
            <a:off x="6383238" y="3470947"/>
            <a:ext cx="4997332" cy="812530"/>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这里，或者通过通过复制您的文本。您的内容打在这里，或者通过通过复制您的文本。</a:t>
            </a:r>
          </a:p>
        </p:txBody>
      </p:sp>
      <p:sp>
        <p:nvSpPr>
          <p:cNvPr id="15" name="TextBox 14"/>
          <p:cNvSpPr txBox="1"/>
          <p:nvPr/>
        </p:nvSpPr>
        <p:spPr>
          <a:xfrm>
            <a:off x="6383238" y="4554522"/>
            <a:ext cx="4997332" cy="812530"/>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在这里 ，或者通过复制您的文本后，在此框中选择粘贴，并选择只保留文字。</a:t>
            </a:r>
          </a:p>
        </p:txBody>
      </p:sp>
      <p:sp>
        <p:nvSpPr>
          <p:cNvPr id="16" name="TextBox 15"/>
          <p:cNvSpPr txBox="1"/>
          <p:nvPr/>
        </p:nvSpPr>
        <p:spPr>
          <a:xfrm>
            <a:off x="6383238" y="5677622"/>
            <a:ext cx="4997332" cy="549061"/>
          </a:xfrm>
          <a:prstGeom prst="rect">
            <a:avLst/>
          </a:prstGeom>
          <a:noFill/>
        </p:spPr>
        <p:txBody>
          <a:bodyPr wrap="square" rtlCol="0">
            <a:spAutoFit/>
          </a:bodyPr>
          <a:lstStyle/>
          <a:p>
            <a:pP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par>
                          <p:cTn id="12" fill="hold">
                            <p:stCondLst>
                              <p:cond delay="800"/>
                            </p:stCondLst>
                            <p:childTnLst>
                              <p:par>
                                <p:cTn id="13" presetID="53" presetClass="entr" presetSubtype="16"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par>
                          <p:cTn id="18" fill="hold">
                            <p:stCondLst>
                              <p:cond delay="1300"/>
                            </p:stCondLst>
                            <p:childTnLst>
                              <p:par>
                                <p:cTn id="19" presetID="22" presetClass="entr" presetSubtype="2"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right)">
                                      <p:cBhvr>
                                        <p:cTn id="21" dur="500"/>
                                        <p:tgtEl>
                                          <p:spTgt spid="4"/>
                                        </p:tgtEl>
                                      </p:cBhvr>
                                    </p:animEffect>
                                  </p:childTnLst>
                                </p:cTn>
                              </p:par>
                            </p:childTnLst>
                          </p:cTn>
                        </p:par>
                        <p:par>
                          <p:cTn id="22" fill="hold">
                            <p:stCondLst>
                              <p:cond delay="1800"/>
                            </p:stCondLst>
                            <p:childTnLst>
                              <p:par>
                                <p:cTn id="23" presetID="49" presetClass="entr" presetSubtype="0" decel="10000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 calcmode="lin" valueType="num">
                                      <p:cBhvr>
                                        <p:cTn id="27" dur="500" fill="hold"/>
                                        <p:tgtEl>
                                          <p:spTgt spid="5"/>
                                        </p:tgtEl>
                                        <p:attrNameLst>
                                          <p:attrName>style.rotation</p:attrName>
                                        </p:attrNameLst>
                                      </p:cBhvr>
                                      <p:tavLst>
                                        <p:tav tm="0">
                                          <p:val>
                                            <p:fltVal val="360"/>
                                          </p:val>
                                        </p:tav>
                                        <p:tav tm="100000">
                                          <p:val>
                                            <p:fltVal val="0"/>
                                          </p:val>
                                        </p:tav>
                                      </p:tavLst>
                                    </p:anim>
                                    <p:animEffect transition="in" filter="fade">
                                      <p:cBhvr>
                                        <p:cTn id="28" dur="500"/>
                                        <p:tgtEl>
                                          <p:spTgt spid="5"/>
                                        </p:tgtEl>
                                      </p:cBhvr>
                                    </p:animEffect>
                                  </p:childTnLst>
                                </p:cTn>
                              </p:par>
                              <p:par>
                                <p:cTn id="29" presetID="49" presetClass="entr" presetSubtype="0" decel="100000" fill="hold" grpId="0" nodeType="withEffect">
                                  <p:stCondLst>
                                    <p:cond delay="20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 calcmode="lin" valueType="num">
                                      <p:cBhvr>
                                        <p:cTn id="33" dur="500" fill="hold"/>
                                        <p:tgtEl>
                                          <p:spTgt spid="6"/>
                                        </p:tgtEl>
                                        <p:attrNameLst>
                                          <p:attrName>style.rotation</p:attrName>
                                        </p:attrNameLst>
                                      </p:cBhvr>
                                      <p:tavLst>
                                        <p:tav tm="0">
                                          <p:val>
                                            <p:fltVal val="360"/>
                                          </p:val>
                                        </p:tav>
                                        <p:tav tm="100000">
                                          <p:val>
                                            <p:fltVal val="0"/>
                                          </p:val>
                                        </p:tav>
                                      </p:tavLst>
                                    </p:anim>
                                    <p:animEffect transition="in" filter="fade">
                                      <p:cBhvr>
                                        <p:cTn id="34" dur="500"/>
                                        <p:tgtEl>
                                          <p:spTgt spid="6"/>
                                        </p:tgtEl>
                                      </p:cBhvr>
                                    </p:animEffect>
                                  </p:childTnLst>
                                </p:cTn>
                              </p:par>
                              <p:par>
                                <p:cTn id="35" presetID="49" presetClass="entr" presetSubtype="0" decel="100000" fill="hold" grpId="0" nodeType="withEffect">
                                  <p:stCondLst>
                                    <p:cond delay="400"/>
                                  </p:stCondLst>
                                  <p:childTnLst>
                                    <p:set>
                                      <p:cBhvr>
                                        <p:cTn id="36" dur="1" fill="hold">
                                          <p:stCondLst>
                                            <p:cond delay="0"/>
                                          </p:stCondLst>
                                        </p:cTn>
                                        <p:tgtEl>
                                          <p:spTgt spid="7"/>
                                        </p:tgtEl>
                                        <p:attrNameLst>
                                          <p:attrName>style.visibility</p:attrName>
                                        </p:attrNameLst>
                                      </p:cBhvr>
                                      <p:to>
                                        <p:strVal val="visible"/>
                                      </p:to>
                                    </p:set>
                                    <p:anim calcmode="lin" valueType="num">
                                      <p:cBhvr>
                                        <p:cTn id="37" dur="500" fill="hold"/>
                                        <p:tgtEl>
                                          <p:spTgt spid="7"/>
                                        </p:tgtEl>
                                        <p:attrNameLst>
                                          <p:attrName>ppt_w</p:attrName>
                                        </p:attrNameLst>
                                      </p:cBhvr>
                                      <p:tavLst>
                                        <p:tav tm="0">
                                          <p:val>
                                            <p:fltVal val="0"/>
                                          </p:val>
                                        </p:tav>
                                        <p:tav tm="100000">
                                          <p:val>
                                            <p:strVal val="#ppt_w"/>
                                          </p:val>
                                        </p:tav>
                                      </p:tavLst>
                                    </p:anim>
                                    <p:anim calcmode="lin" valueType="num">
                                      <p:cBhvr>
                                        <p:cTn id="38" dur="500" fill="hold"/>
                                        <p:tgtEl>
                                          <p:spTgt spid="7"/>
                                        </p:tgtEl>
                                        <p:attrNameLst>
                                          <p:attrName>ppt_h</p:attrName>
                                        </p:attrNameLst>
                                      </p:cBhvr>
                                      <p:tavLst>
                                        <p:tav tm="0">
                                          <p:val>
                                            <p:fltVal val="0"/>
                                          </p:val>
                                        </p:tav>
                                        <p:tav tm="100000">
                                          <p:val>
                                            <p:strVal val="#ppt_h"/>
                                          </p:val>
                                        </p:tav>
                                      </p:tavLst>
                                    </p:anim>
                                    <p:anim calcmode="lin" valueType="num">
                                      <p:cBhvr>
                                        <p:cTn id="39" dur="500" fill="hold"/>
                                        <p:tgtEl>
                                          <p:spTgt spid="7"/>
                                        </p:tgtEl>
                                        <p:attrNameLst>
                                          <p:attrName>style.rotation</p:attrName>
                                        </p:attrNameLst>
                                      </p:cBhvr>
                                      <p:tavLst>
                                        <p:tav tm="0">
                                          <p:val>
                                            <p:fltVal val="360"/>
                                          </p:val>
                                        </p:tav>
                                        <p:tav tm="100000">
                                          <p:val>
                                            <p:fltVal val="0"/>
                                          </p:val>
                                        </p:tav>
                                      </p:tavLst>
                                    </p:anim>
                                    <p:animEffect transition="in" filter="fade">
                                      <p:cBhvr>
                                        <p:cTn id="40" dur="500"/>
                                        <p:tgtEl>
                                          <p:spTgt spid="7"/>
                                        </p:tgtEl>
                                      </p:cBhvr>
                                    </p:animEffect>
                                  </p:childTnLst>
                                </p:cTn>
                              </p:par>
                            </p:childTnLst>
                          </p:cTn>
                        </p:par>
                        <p:par>
                          <p:cTn id="41" fill="hold">
                            <p:stCondLst>
                              <p:cond delay="2300"/>
                            </p:stCondLst>
                            <p:childTnLst>
                              <p:par>
                                <p:cTn id="42" presetID="22" presetClass="entr" presetSubtype="8"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wipe(left)">
                                      <p:cBhvr>
                                        <p:cTn id="44" dur="500"/>
                                        <p:tgtEl>
                                          <p:spTgt spid="8"/>
                                        </p:tgtEl>
                                      </p:cBhvr>
                                    </p:animEffect>
                                  </p:childTnLst>
                                </p:cTn>
                              </p:par>
                            </p:childTnLst>
                          </p:cTn>
                        </p:par>
                        <p:par>
                          <p:cTn id="45" fill="hold">
                            <p:stCondLst>
                              <p:cond delay="2800"/>
                            </p:stCondLst>
                            <p:childTnLst>
                              <p:par>
                                <p:cTn id="46" presetID="45" presetClass="entr" presetSubtype="0"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anim calcmode="lin" valueType="num">
                                      <p:cBhvr>
                                        <p:cTn id="49" dur="500" fill="hold"/>
                                        <p:tgtEl>
                                          <p:spTgt spid="11"/>
                                        </p:tgtEl>
                                        <p:attrNameLst>
                                          <p:attrName>ppt_w</p:attrName>
                                        </p:attrNameLst>
                                      </p:cBhvr>
                                      <p:tavLst>
                                        <p:tav tm="0" fmla="#ppt_w*sin(2.5*pi*$)">
                                          <p:val>
                                            <p:fltVal val="0"/>
                                          </p:val>
                                        </p:tav>
                                        <p:tav tm="100000">
                                          <p:val>
                                            <p:fltVal val="1"/>
                                          </p:val>
                                        </p:tav>
                                      </p:tavLst>
                                    </p:anim>
                                    <p:anim calcmode="lin" valueType="num">
                                      <p:cBhvr>
                                        <p:cTn id="50" dur="500" fill="hold"/>
                                        <p:tgtEl>
                                          <p:spTgt spid="11"/>
                                        </p:tgtEl>
                                        <p:attrNameLst>
                                          <p:attrName>ppt_h</p:attrName>
                                        </p:attrNameLst>
                                      </p:cBhvr>
                                      <p:tavLst>
                                        <p:tav tm="0">
                                          <p:val>
                                            <p:strVal val="#ppt_h"/>
                                          </p:val>
                                        </p:tav>
                                        <p:tav tm="100000">
                                          <p:val>
                                            <p:strVal val="#ppt_h"/>
                                          </p:val>
                                        </p:tav>
                                      </p:tavLst>
                                    </p:anim>
                                  </p:childTnLst>
                                </p:cTn>
                              </p:par>
                              <p:par>
                                <p:cTn id="51" presetID="22" presetClass="entr" presetSubtype="8"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wipe(left)">
                                      <p:cBhvr>
                                        <p:cTn id="53" dur="500"/>
                                        <p:tgtEl>
                                          <p:spTgt spid="14"/>
                                        </p:tgtEl>
                                      </p:cBhvr>
                                    </p:animEffect>
                                  </p:childTnLst>
                                </p:cTn>
                              </p:par>
                            </p:childTnLst>
                          </p:cTn>
                        </p:par>
                        <p:par>
                          <p:cTn id="54" fill="hold">
                            <p:stCondLst>
                              <p:cond delay="3300"/>
                            </p:stCondLst>
                            <p:childTnLst>
                              <p:par>
                                <p:cTn id="55" presetID="22" presetClass="entr" presetSubtype="8" fill="hold" grpId="0" nodeType="after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wipe(left)">
                                      <p:cBhvr>
                                        <p:cTn id="57" dur="500"/>
                                        <p:tgtEl>
                                          <p:spTgt spid="9"/>
                                        </p:tgtEl>
                                      </p:cBhvr>
                                    </p:animEffect>
                                  </p:childTnLst>
                                </p:cTn>
                              </p:par>
                            </p:childTnLst>
                          </p:cTn>
                        </p:par>
                        <p:par>
                          <p:cTn id="58" fill="hold">
                            <p:stCondLst>
                              <p:cond delay="3800"/>
                            </p:stCondLst>
                            <p:childTnLst>
                              <p:par>
                                <p:cTn id="59" presetID="45" presetClass="entr" presetSubtype="0" fill="hold" grpId="0" nodeType="afterEffect">
                                  <p:stCondLst>
                                    <p:cond delay="0"/>
                                  </p:stCondLst>
                                  <p:childTnLst>
                                    <p:set>
                                      <p:cBhvr>
                                        <p:cTn id="60" dur="1" fill="hold">
                                          <p:stCondLst>
                                            <p:cond delay="0"/>
                                          </p:stCondLst>
                                        </p:cTn>
                                        <p:tgtEl>
                                          <p:spTgt spid="12"/>
                                        </p:tgtEl>
                                        <p:attrNameLst>
                                          <p:attrName>style.visibility</p:attrName>
                                        </p:attrNameLst>
                                      </p:cBhvr>
                                      <p:to>
                                        <p:strVal val="visible"/>
                                      </p:to>
                                    </p:set>
                                    <p:animEffect transition="in" filter="fade">
                                      <p:cBhvr>
                                        <p:cTn id="61" dur="500"/>
                                        <p:tgtEl>
                                          <p:spTgt spid="12"/>
                                        </p:tgtEl>
                                      </p:cBhvr>
                                    </p:animEffect>
                                    <p:anim calcmode="lin" valueType="num">
                                      <p:cBhvr>
                                        <p:cTn id="62" dur="500" fill="hold"/>
                                        <p:tgtEl>
                                          <p:spTgt spid="12"/>
                                        </p:tgtEl>
                                        <p:attrNameLst>
                                          <p:attrName>ppt_w</p:attrName>
                                        </p:attrNameLst>
                                      </p:cBhvr>
                                      <p:tavLst>
                                        <p:tav tm="0" fmla="#ppt_w*sin(2.5*pi*$)">
                                          <p:val>
                                            <p:fltVal val="0"/>
                                          </p:val>
                                        </p:tav>
                                        <p:tav tm="100000">
                                          <p:val>
                                            <p:fltVal val="1"/>
                                          </p:val>
                                        </p:tav>
                                      </p:tavLst>
                                    </p:anim>
                                    <p:anim calcmode="lin" valueType="num">
                                      <p:cBhvr>
                                        <p:cTn id="63" dur="500" fill="hold"/>
                                        <p:tgtEl>
                                          <p:spTgt spid="12"/>
                                        </p:tgtEl>
                                        <p:attrNameLst>
                                          <p:attrName>ppt_h</p:attrName>
                                        </p:attrNameLst>
                                      </p:cBhvr>
                                      <p:tavLst>
                                        <p:tav tm="0">
                                          <p:val>
                                            <p:strVal val="#ppt_h"/>
                                          </p:val>
                                        </p:tav>
                                        <p:tav tm="100000">
                                          <p:val>
                                            <p:strVal val="#ppt_h"/>
                                          </p:val>
                                        </p:tav>
                                      </p:tavLst>
                                    </p:anim>
                                  </p:childTnLst>
                                </p:cTn>
                              </p:par>
                              <p:par>
                                <p:cTn id="64" presetID="22" presetClass="entr" presetSubtype="8" fill="hold" grpId="0" nodeType="with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wipe(left)">
                                      <p:cBhvr>
                                        <p:cTn id="66" dur="500"/>
                                        <p:tgtEl>
                                          <p:spTgt spid="15"/>
                                        </p:tgtEl>
                                      </p:cBhvr>
                                    </p:animEffect>
                                  </p:childTnLst>
                                </p:cTn>
                              </p:par>
                            </p:childTnLst>
                          </p:cTn>
                        </p:par>
                        <p:par>
                          <p:cTn id="67" fill="hold">
                            <p:stCondLst>
                              <p:cond delay="4300"/>
                            </p:stCondLst>
                            <p:childTnLst>
                              <p:par>
                                <p:cTn id="68" presetID="22" presetClass="entr" presetSubtype="8" fill="hold" grpId="0" nodeType="afterEffect">
                                  <p:stCondLst>
                                    <p:cond delay="0"/>
                                  </p:stCondLst>
                                  <p:childTnLst>
                                    <p:set>
                                      <p:cBhvr>
                                        <p:cTn id="69" dur="1" fill="hold">
                                          <p:stCondLst>
                                            <p:cond delay="0"/>
                                          </p:stCondLst>
                                        </p:cTn>
                                        <p:tgtEl>
                                          <p:spTgt spid="10"/>
                                        </p:tgtEl>
                                        <p:attrNameLst>
                                          <p:attrName>style.visibility</p:attrName>
                                        </p:attrNameLst>
                                      </p:cBhvr>
                                      <p:to>
                                        <p:strVal val="visible"/>
                                      </p:to>
                                    </p:set>
                                    <p:animEffect transition="in" filter="wipe(left)">
                                      <p:cBhvr>
                                        <p:cTn id="70" dur="500"/>
                                        <p:tgtEl>
                                          <p:spTgt spid="10"/>
                                        </p:tgtEl>
                                      </p:cBhvr>
                                    </p:animEffect>
                                  </p:childTnLst>
                                </p:cTn>
                              </p:par>
                            </p:childTnLst>
                          </p:cTn>
                        </p:par>
                        <p:par>
                          <p:cTn id="71" fill="hold">
                            <p:stCondLst>
                              <p:cond delay="4800"/>
                            </p:stCondLst>
                            <p:childTnLst>
                              <p:par>
                                <p:cTn id="72" presetID="45" presetClass="entr" presetSubtype="0" fill="hold" grpId="0" nodeType="after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fade">
                                      <p:cBhvr>
                                        <p:cTn id="74" dur="500"/>
                                        <p:tgtEl>
                                          <p:spTgt spid="13"/>
                                        </p:tgtEl>
                                      </p:cBhvr>
                                    </p:animEffect>
                                    <p:anim calcmode="lin" valueType="num">
                                      <p:cBhvr>
                                        <p:cTn id="75" dur="500" fill="hold"/>
                                        <p:tgtEl>
                                          <p:spTgt spid="13"/>
                                        </p:tgtEl>
                                        <p:attrNameLst>
                                          <p:attrName>ppt_w</p:attrName>
                                        </p:attrNameLst>
                                      </p:cBhvr>
                                      <p:tavLst>
                                        <p:tav tm="0" fmla="#ppt_w*sin(2.5*pi*$)">
                                          <p:val>
                                            <p:fltVal val="0"/>
                                          </p:val>
                                        </p:tav>
                                        <p:tav tm="100000">
                                          <p:val>
                                            <p:fltVal val="1"/>
                                          </p:val>
                                        </p:tav>
                                      </p:tavLst>
                                    </p:anim>
                                    <p:anim calcmode="lin" valueType="num">
                                      <p:cBhvr>
                                        <p:cTn id="76" dur="500" fill="hold"/>
                                        <p:tgtEl>
                                          <p:spTgt spid="13"/>
                                        </p:tgtEl>
                                        <p:attrNameLst>
                                          <p:attrName>ppt_h</p:attrName>
                                        </p:attrNameLst>
                                      </p:cBhvr>
                                      <p:tavLst>
                                        <p:tav tm="0">
                                          <p:val>
                                            <p:strVal val="#ppt_h"/>
                                          </p:val>
                                        </p:tav>
                                        <p:tav tm="100000">
                                          <p:val>
                                            <p:strVal val="#ppt_h"/>
                                          </p:val>
                                        </p:tav>
                                      </p:tavLst>
                                    </p:anim>
                                  </p:childTnLst>
                                </p:cTn>
                              </p:par>
                              <p:par>
                                <p:cTn id="77" presetID="22" presetClass="entr" presetSubtype="8" fill="hold" grpId="0" nodeType="withEffect">
                                  <p:stCondLst>
                                    <p:cond delay="0"/>
                                  </p:stCondLst>
                                  <p:childTnLst>
                                    <p:set>
                                      <p:cBhvr>
                                        <p:cTn id="78" dur="1" fill="hold">
                                          <p:stCondLst>
                                            <p:cond delay="0"/>
                                          </p:stCondLst>
                                        </p:cTn>
                                        <p:tgtEl>
                                          <p:spTgt spid="16"/>
                                        </p:tgtEl>
                                        <p:attrNameLst>
                                          <p:attrName>style.visibility</p:attrName>
                                        </p:attrNameLst>
                                      </p:cBhvr>
                                      <p:to>
                                        <p:strVal val="visible"/>
                                      </p:to>
                                    </p:set>
                                    <p:animEffect transition="in" filter="wipe(left)">
                                      <p:cBhvr>
                                        <p:cTn id="7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p:bldP spid="12" grpId="0"/>
      <p:bldP spid="13" grpId="0"/>
      <p:bldP spid="14" grpId="0"/>
      <p:bldP spid="15"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Line 6"/>
          <p:cNvSpPr>
            <a:spLocks noChangeShapeType="1"/>
          </p:cNvSpPr>
          <p:nvPr/>
        </p:nvSpPr>
        <p:spPr bwMode="auto">
          <a:xfrm>
            <a:off x="1555270" y="2409453"/>
            <a:ext cx="4683952"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 name="Line 7"/>
          <p:cNvSpPr>
            <a:spLocks noChangeShapeType="1"/>
          </p:cNvSpPr>
          <p:nvPr/>
        </p:nvSpPr>
        <p:spPr bwMode="auto">
          <a:xfrm>
            <a:off x="1555270" y="2856295"/>
            <a:ext cx="4683952"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 name="Line 8"/>
          <p:cNvSpPr>
            <a:spLocks noChangeShapeType="1"/>
          </p:cNvSpPr>
          <p:nvPr/>
        </p:nvSpPr>
        <p:spPr bwMode="auto">
          <a:xfrm>
            <a:off x="1555270" y="3292622"/>
            <a:ext cx="4683952"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 name="Line 9"/>
          <p:cNvSpPr>
            <a:spLocks noChangeShapeType="1"/>
          </p:cNvSpPr>
          <p:nvPr/>
        </p:nvSpPr>
        <p:spPr bwMode="auto">
          <a:xfrm>
            <a:off x="1555270" y="3739464"/>
            <a:ext cx="4683952"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 name="Line 10"/>
          <p:cNvSpPr>
            <a:spLocks noChangeShapeType="1"/>
          </p:cNvSpPr>
          <p:nvPr/>
        </p:nvSpPr>
        <p:spPr bwMode="auto">
          <a:xfrm>
            <a:off x="1555270" y="4186305"/>
            <a:ext cx="4683952"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 name="Line 11"/>
          <p:cNvSpPr>
            <a:spLocks noChangeShapeType="1"/>
          </p:cNvSpPr>
          <p:nvPr/>
        </p:nvSpPr>
        <p:spPr bwMode="auto">
          <a:xfrm>
            <a:off x="1555270" y="4633147"/>
            <a:ext cx="4683952"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 name="Line 12"/>
          <p:cNvSpPr>
            <a:spLocks noChangeShapeType="1"/>
          </p:cNvSpPr>
          <p:nvPr/>
        </p:nvSpPr>
        <p:spPr bwMode="auto">
          <a:xfrm>
            <a:off x="1555270" y="5069475"/>
            <a:ext cx="4683952"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 name="Line 13"/>
          <p:cNvSpPr>
            <a:spLocks noChangeShapeType="1"/>
          </p:cNvSpPr>
          <p:nvPr/>
        </p:nvSpPr>
        <p:spPr bwMode="auto">
          <a:xfrm>
            <a:off x="1555270" y="5516316"/>
            <a:ext cx="4683952" cy="0"/>
          </a:xfrm>
          <a:prstGeom prst="line">
            <a:avLst/>
          </a:prstGeom>
          <a:noFill/>
          <a:ln w="5" cap="flat">
            <a:solidFill>
              <a:schemeClr val="tx1">
                <a:lumMod val="65000"/>
                <a:lumOff val="35000"/>
              </a:schemeClr>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 name="Rectangle 14"/>
          <p:cNvSpPr>
            <a:spLocks noChangeArrowheads="1"/>
          </p:cNvSpPr>
          <p:nvPr/>
        </p:nvSpPr>
        <p:spPr bwMode="auto">
          <a:xfrm>
            <a:off x="5445421" y="2772183"/>
            <a:ext cx="457356" cy="2744133"/>
          </a:xfrm>
          <a:prstGeom prst="rect">
            <a:avLst/>
          </a:prstGeom>
          <a:solidFill>
            <a:srgbClr val="FF8975"/>
          </a:solidFill>
          <a:ln>
            <a:noFill/>
          </a:ln>
        </p:spPr>
        <p:txBody>
          <a:bodyPr vert="horz" wrap="square" lIns="91440" tIns="45720" rIns="91440" bIns="45720" numCol="1" anchor="t" anchorCtr="0" compatLnSpc="1"/>
          <a:lstStyle/>
          <a:p>
            <a:endParaRPr lang="zh-CN" altLang="en-US"/>
          </a:p>
        </p:txBody>
      </p:sp>
      <p:sp>
        <p:nvSpPr>
          <p:cNvPr id="12" name="Rectangle 15"/>
          <p:cNvSpPr>
            <a:spLocks noChangeArrowheads="1"/>
          </p:cNvSpPr>
          <p:nvPr/>
        </p:nvSpPr>
        <p:spPr bwMode="auto">
          <a:xfrm>
            <a:off x="5445421" y="3876145"/>
            <a:ext cx="457356" cy="1640172"/>
          </a:xfrm>
          <a:prstGeom prst="rect">
            <a:avLst/>
          </a:prstGeom>
          <a:solidFill>
            <a:srgbClr val="ED4545"/>
          </a:solidFill>
          <a:ln>
            <a:noFill/>
          </a:ln>
        </p:spPr>
        <p:txBody>
          <a:bodyPr vert="horz" wrap="square" lIns="91440" tIns="45720" rIns="91440" bIns="45720" numCol="1" anchor="t" anchorCtr="0" compatLnSpc="1"/>
          <a:lstStyle/>
          <a:p>
            <a:endParaRPr lang="zh-CN" altLang="en-US"/>
          </a:p>
        </p:txBody>
      </p:sp>
      <p:sp>
        <p:nvSpPr>
          <p:cNvPr id="13" name="Rectangle 16"/>
          <p:cNvSpPr>
            <a:spLocks noChangeArrowheads="1"/>
          </p:cNvSpPr>
          <p:nvPr/>
        </p:nvSpPr>
        <p:spPr bwMode="auto">
          <a:xfrm>
            <a:off x="4288889" y="3692151"/>
            <a:ext cx="462613" cy="1824165"/>
          </a:xfrm>
          <a:prstGeom prst="rect">
            <a:avLst/>
          </a:prstGeom>
          <a:solidFill>
            <a:srgbClr val="FF8975"/>
          </a:solidFill>
          <a:ln>
            <a:noFill/>
          </a:ln>
        </p:spPr>
        <p:txBody>
          <a:bodyPr vert="horz" wrap="square" lIns="91440" tIns="45720" rIns="91440" bIns="45720" numCol="1" anchor="t" anchorCtr="0" compatLnSpc="1"/>
          <a:lstStyle/>
          <a:p>
            <a:endParaRPr lang="zh-CN" altLang="en-US"/>
          </a:p>
        </p:txBody>
      </p:sp>
      <p:sp>
        <p:nvSpPr>
          <p:cNvPr id="14" name="Rectangle 17"/>
          <p:cNvSpPr>
            <a:spLocks noChangeArrowheads="1"/>
          </p:cNvSpPr>
          <p:nvPr/>
        </p:nvSpPr>
        <p:spPr bwMode="auto">
          <a:xfrm>
            <a:off x="4288889" y="4322986"/>
            <a:ext cx="462613" cy="1193330"/>
          </a:xfrm>
          <a:prstGeom prst="rect">
            <a:avLst/>
          </a:prstGeom>
          <a:solidFill>
            <a:srgbClr val="ED4545"/>
          </a:solidFill>
          <a:ln>
            <a:noFill/>
          </a:ln>
        </p:spPr>
        <p:txBody>
          <a:bodyPr vert="horz" wrap="square" lIns="91440" tIns="45720" rIns="91440" bIns="45720" numCol="1" anchor="t" anchorCtr="0" compatLnSpc="1"/>
          <a:lstStyle/>
          <a:p>
            <a:endParaRPr lang="zh-CN" altLang="en-US"/>
          </a:p>
        </p:txBody>
      </p:sp>
      <p:sp>
        <p:nvSpPr>
          <p:cNvPr id="15" name="Rectangle 18"/>
          <p:cNvSpPr>
            <a:spLocks noChangeArrowheads="1"/>
          </p:cNvSpPr>
          <p:nvPr/>
        </p:nvSpPr>
        <p:spPr bwMode="auto">
          <a:xfrm>
            <a:off x="4288889" y="4733029"/>
            <a:ext cx="462613" cy="783287"/>
          </a:xfrm>
          <a:prstGeom prst="rect">
            <a:avLst/>
          </a:prstGeom>
          <a:solidFill>
            <a:srgbClr val="D33131"/>
          </a:solidFill>
          <a:ln>
            <a:noFill/>
          </a:ln>
        </p:spPr>
        <p:txBody>
          <a:bodyPr vert="horz" wrap="square" lIns="91440" tIns="45720" rIns="91440" bIns="45720" numCol="1" anchor="t" anchorCtr="0" compatLnSpc="1"/>
          <a:lstStyle/>
          <a:p>
            <a:endParaRPr lang="zh-CN" altLang="en-US"/>
          </a:p>
        </p:txBody>
      </p:sp>
      <p:sp>
        <p:nvSpPr>
          <p:cNvPr id="16" name="Rectangle 19"/>
          <p:cNvSpPr>
            <a:spLocks noChangeArrowheads="1"/>
          </p:cNvSpPr>
          <p:nvPr/>
        </p:nvSpPr>
        <p:spPr bwMode="auto">
          <a:xfrm>
            <a:off x="3095559" y="3539699"/>
            <a:ext cx="446842" cy="1976617"/>
          </a:xfrm>
          <a:prstGeom prst="rect">
            <a:avLst/>
          </a:prstGeom>
          <a:solidFill>
            <a:srgbClr val="FF8975"/>
          </a:solidFill>
          <a:ln>
            <a:noFill/>
          </a:ln>
        </p:spPr>
        <p:txBody>
          <a:bodyPr vert="horz" wrap="square" lIns="91440" tIns="45720" rIns="91440" bIns="45720" numCol="1" anchor="t" anchorCtr="0" compatLnSpc="1"/>
          <a:lstStyle/>
          <a:p>
            <a:endParaRPr lang="zh-CN" altLang="en-US"/>
          </a:p>
        </p:txBody>
      </p:sp>
      <p:sp>
        <p:nvSpPr>
          <p:cNvPr id="17" name="Rectangle 20"/>
          <p:cNvSpPr>
            <a:spLocks noChangeArrowheads="1"/>
          </p:cNvSpPr>
          <p:nvPr/>
        </p:nvSpPr>
        <p:spPr bwMode="auto">
          <a:xfrm>
            <a:off x="3095559" y="3976027"/>
            <a:ext cx="446842" cy="1540289"/>
          </a:xfrm>
          <a:prstGeom prst="rect">
            <a:avLst/>
          </a:prstGeom>
          <a:solidFill>
            <a:srgbClr val="ED4545"/>
          </a:solidFill>
          <a:ln>
            <a:noFill/>
          </a:ln>
        </p:spPr>
        <p:txBody>
          <a:bodyPr vert="horz" wrap="square" lIns="91440" tIns="45720" rIns="91440" bIns="45720" numCol="1" anchor="t" anchorCtr="0" compatLnSpc="1"/>
          <a:lstStyle/>
          <a:p>
            <a:endParaRPr lang="zh-CN" altLang="en-US"/>
          </a:p>
        </p:txBody>
      </p:sp>
      <p:sp>
        <p:nvSpPr>
          <p:cNvPr id="18" name="Rectangle 21"/>
          <p:cNvSpPr>
            <a:spLocks noChangeArrowheads="1"/>
          </p:cNvSpPr>
          <p:nvPr/>
        </p:nvSpPr>
        <p:spPr bwMode="auto">
          <a:xfrm>
            <a:off x="1928514" y="3576498"/>
            <a:ext cx="462613" cy="1939818"/>
          </a:xfrm>
          <a:prstGeom prst="rect">
            <a:avLst/>
          </a:prstGeom>
          <a:solidFill>
            <a:srgbClr val="FF8975"/>
          </a:solidFill>
          <a:ln>
            <a:noFill/>
          </a:ln>
        </p:spPr>
        <p:txBody>
          <a:bodyPr vert="horz" wrap="square" lIns="91440" tIns="45720" rIns="91440" bIns="45720" numCol="1" anchor="t" anchorCtr="0" compatLnSpc="1"/>
          <a:lstStyle/>
          <a:p>
            <a:endParaRPr lang="zh-CN" altLang="en-US"/>
          </a:p>
        </p:txBody>
      </p:sp>
      <p:sp>
        <p:nvSpPr>
          <p:cNvPr id="19" name="Rectangle 22"/>
          <p:cNvSpPr>
            <a:spLocks noChangeArrowheads="1"/>
          </p:cNvSpPr>
          <p:nvPr/>
        </p:nvSpPr>
        <p:spPr bwMode="auto">
          <a:xfrm>
            <a:off x="1928514" y="4023340"/>
            <a:ext cx="462613" cy="1492977"/>
          </a:xfrm>
          <a:prstGeom prst="rect">
            <a:avLst/>
          </a:prstGeom>
          <a:solidFill>
            <a:srgbClr val="ED4545"/>
          </a:solidFill>
          <a:ln>
            <a:noFill/>
          </a:ln>
        </p:spPr>
        <p:txBody>
          <a:bodyPr vert="horz" wrap="square" lIns="91440" tIns="45720" rIns="91440" bIns="45720" numCol="1" anchor="t" anchorCtr="0" compatLnSpc="1"/>
          <a:lstStyle/>
          <a:p>
            <a:endParaRPr lang="zh-CN" altLang="en-US"/>
          </a:p>
        </p:txBody>
      </p:sp>
      <p:sp>
        <p:nvSpPr>
          <p:cNvPr id="20" name="Rectangle 23"/>
          <p:cNvSpPr>
            <a:spLocks noChangeArrowheads="1"/>
          </p:cNvSpPr>
          <p:nvPr/>
        </p:nvSpPr>
        <p:spPr bwMode="auto">
          <a:xfrm>
            <a:off x="1928514" y="4585834"/>
            <a:ext cx="462613" cy="930482"/>
          </a:xfrm>
          <a:prstGeom prst="rect">
            <a:avLst/>
          </a:prstGeom>
          <a:solidFill>
            <a:srgbClr val="D33131"/>
          </a:solidFill>
          <a:ln>
            <a:noFill/>
          </a:ln>
        </p:spPr>
        <p:txBody>
          <a:bodyPr vert="horz" wrap="square" lIns="91440" tIns="45720" rIns="91440" bIns="45720" numCol="1" anchor="t" anchorCtr="0" compatLnSpc="1"/>
          <a:lstStyle/>
          <a:p>
            <a:endParaRPr lang="zh-CN" altLang="en-US"/>
          </a:p>
        </p:txBody>
      </p:sp>
      <p:sp>
        <p:nvSpPr>
          <p:cNvPr id="21" name="Rectangle 24"/>
          <p:cNvSpPr>
            <a:spLocks noChangeArrowheads="1"/>
          </p:cNvSpPr>
          <p:nvPr/>
        </p:nvSpPr>
        <p:spPr bwMode="auto">
          <a:xfrm>
            <a:off x="3095559" y="4969593"/>
            <a:ext cx="446842" cy="546724"/>
          </a:xfrm>
          <a:prstGeom prst="rect">
            <a:avLst/>
          </a:prstGeom>
          <a:solidFill>
            <a:srgbClr val="D33131"/>
          </a:solidFill>
          <a:ln>
            <a:noFill/>
          </a:ln>
        </p:spPr>
        <p:txBody>
          <a:bodyPr vert="horz" wrap="square" lIns="91440" tIns="45720" rIns="91440" bIns="45720" numCol="1" anchor="t" anchorCtr="0" compatLnSpc="1"/>
          <a:lstStyle/>
          <a:p>
            <a:endParaRPr lang="zh-CN" altLang="en-US"/>
          </a:p>
        </p:txBody>
      </p:sp>
      <p:sp>
        <p:nvSpPr>
          <p:cNvPr id="22" name="Rectangle 25"/>
          <p:cNvSpPr>
            <a:spLocks noChangeArrowheads="1"/>
          </p:cNvSpPr>
          <p:nvPr/>
        </p:nvSpPr>
        <p:spPr bwMode="auto">
          <a:xfrm>
            <a:off x="5445421" y="4522751"/>
            <a:ext cx="457356" cy="993565"/>
          </a:xfrm>
          <a:prstGeom prst="rect">
            <a:avLst/>
          </a:prstGeom>
          <a:solidFill>
            <a:srgbClr val="D33131"/>
          </a:solidFill>
          <a:ln>
            <a:noFill/>
          </a:ln>
        </p:spPr>
        <p:txBody>
          <a:bodyPr vert="horz" wrap="square" lIns="91440" tIns="45720" rIns="91440" bIns="45720" numCol="1" anchor="t" anchorCtr="0" compatLnSpc="1"/>
          <a:lstStyle/>
          <a:p>
            <a:endParaRPr lang="zh-CN" altLang="en-US"/>
          </a:p>
        </p:txBody>
      </p:sp>
      <p:sp>
        <p:nvSpPr>
          <p:cNvPr id="23" name="TextBox 22"/>
          <p:cNvSpPr txBox="1"/>
          <p:nvPr/>
        </p:nvSpPr>
        <p:spPr>
          <a:xfrm>
            <a:off x="1294250" y="5331650"/>
            <a:ext cx="276038" cy="307777"/>
          </a:xfrm>
          <a:prstGeom prst="rect">
            <a:avLst/>
          </a:prstGeom>
          <a:noFill/>
        </p:spPr>
        <p:txBody>
          <a:bodyPr wrap="none" rtlCol="0">
            <a:spAutoFit/>
          </a:bodyPr>
          <a:lstStyle/>
          <a:p>
            <a:r>
              <a:rPr lang="en-US" altLang="zh-CN" sz="1400">
                <a:solidFill>
                  <a:schemeClr val="tx1">
                    <a:lumMod val="75000"/>
                    <a:lumOff val="25000"/>
                  </a:schemeClr>
                </a:solidFill>
              </a:rPr>
              <a:t>0</a:t>
            </a:r>
            <a:endParaRPr lang="zh-CN" altLang="en-US" sz="1400">
              <a:solidFill>
                <a:schemeClr val="tx1">
                  <a:lumMod val="75000"/>
                  <a:lumOff val="25000"/>
                </a:schemeClr>
              </a:solidFill>
            </a:endParaRPr>
          </a:p>
        </p:txBody>
      </p:sp>
      <p:sp>
        <p:nvSpPr>
          <p:cNvPr id="24" name="TextBox 23"/>
          <p:cNvSpPr txBox="1"/>
          <p:nvPr/>
        </p:nvSpPr>
        <p:spPr>
          <a:xfrm>
            <a:off x="1060212" y="4887815"/>
            <a:ext cx="458780" cy="307777"/>
          </a:xfrm>
          <a:prstGeom prst="rect">
            <a:avLst/>
          </a:prstGeom>
          <a:noFill/>
        </p:spPr>
        <p:txBody>
          <a:bodyPr wrap="none" rtlCol="0">
            <a:spAutoFit/>
          </a:bodyPr>
          <a:lstStyle/>
          <a:p>
            <a:r>
              <a:rPr lang="en-US" altLang="zh-CN" sz="1400">
                <a:solidFill>
                  <a:schemeClr val="tx1">
                    <a:lumMod val="75000"/>
                    <a:lumOff val="25000"/>
                  </a:schemeClr>
                </a:solidFill>
              </a:rPr>
              <a:t>100</a:t>
            </a:r>
            <a:endParaRPr lang="zh-CN" altLang="en-US" sz="1400">
              <a:solidFill>
                <a:schemeClr val="tx1">
                  <a:lumMod val="75000"/>
                  <a:lumOff val="25000"/>
                </a:schemeClr>
              </a:solidFill>
            </a:endParaRPr>
          </a:p>
        </p:txBody>
      </p:sp>
      <p:sp>
        <p:nvSpPr>
          <p:cNvPr id="25" name="TextBox 24"/>
          <p:cNvSpPr txBox="1"/>
          <p:nvPr/>
        </p:nvSpPr>
        <p:spPr>
          <a:xfrm>
            <a:off x="1060212" y="4443977"/>
            <a:ext cx="458780" cy="307777"/>
          </a:xfrm>
          <a:prstGeom prst="rect">
            <a:avLst/>
          </a:prstGeom>
          <a:noFill/>
        </p:spPr>
        <p:txBody>
          <a:bodyPr wrap="none" rtlCol="0">
            <a:spAutoFit/>
          </a:bodyPr>
          <a:lstStyle/>
          <a:p>
            <a:r>
              <a:rPr lang="en-US" altLang="zh-CN" sz="1400">
                <a:solidFill>
                  <a:schemeClr val="tx1">
                    <a:lumMod val="75000"/>
                    <a:lumOff val="25000"/>
                  </a:schemeClr>
                </a:solidFill>
              </a:rPr>
              <a:t>200</a:t>
            </a:r>
            <a:endParaRPr lang="zh-CN" altLang="en-US" sz="1400">
              <a:solidFill>
                <a:schemeClr val="tx1">
                  <a:lumMod val="75000"/>
                  <a:lumOff val="25000"/>
                </a:schemeClr>
              </a:solidFill>
            </a:endParaRPr>
          </a:p>
        </p:txBody>
      </p:sp>
      <p:sp>
        <p:nvSpPr>
          <p:cNvPr id="26" name="TextBox 25"/>
          <p:cNvSpPr txBox="1"/>
          <p:nvPr/>
        </p:nvSpPr>
        <p:spPr>
          <a:xfrm>
            <a:off x="1060212" y="4000139"/>
            <a:ext cx="458780" cy="307777"/>
          </a:xfrm>
          <a:prstGeom prst="rect">
            <a:avLst/>
          </a:prstGeom>
          <a:noFill/>
        </p:spPr>
        <p:txBody>
          <a:bodyPr wrap="none" rtlCol="0">
            <a:spAutoFit/>
          </a:bodyPr>
          <a:lstStyle/>
          <a:p>
            <a:r>
              <a:rPr lang="en-US" altLang="zh-CN" sz="1400">
                <a:solidFill>
                  <a:schemeClr val="tx1">
                    <a:lumMod val="75000"/>
                    <a:lumOff val="25000"/>
                  </a:schemeClr>
                </a:solidFill>
              </a:rPr>
              <a:t>300</a:t>
            </a:r>
            <a:endParaRPr lang="zh-CN" altLang="en-US" sz="1400">
              <a:solidFill>
                <a:schemeClr val="tx1">
                  <a:lumMod val="75000"/>
                  <a:lumOff val="25000"/>
                </a:schemeClr>
              </a:solidFill>
            </a:endParaRPr>
          </a:p>
        </p:txBody>
      </p:sp>
      <p:sp>
        <p:nvSpPr>
          <p:cNvPr id="27" name="TextBox 26"/>
          <p:cNvSpPr txBox="1"/>
          <p:nvPr/>
        </p:nvSpPr>
        <p:spPr>
          <a:xfrm>
            <a:off x="1060212" y="3556301"/>
            <a:ext cx="458780" cy="307777"/>
          </a:xfrm>
          <a:prstGeom prst="rect">
            <a:avLst/>
          </a:prstGeom>
          <a:noFill/>
        </p:spPr>
        <p:txBody>
          <a:bodyPr wrap="none" rtlCol="0">
            <a:spAutoFit/>
          </a:bodyPr>
          <a:lstStyle/>
          <a:p>
            <a:r>
              <a:rPr lang="en-US" altLang="zh-CN" sz="1400">
                <a:solidFill>
                  <a:schemeClr val="tx1">
                    <a:lumMod val="75000"/>
                    <a:lumOff val="25000"/>
                  </a:schemeClr>
                </a:solidFill>
              </a:rPr>
              <a:t>400</a:t>
            </a:r>
            <a:endParaRPr lang="zh-CN" altLang="en-US" sz="1400">
              <a:solidFill>
                <a:schemeClr val="tx1">
                  <a:lumMod val="75000"/>
                  <a:lumOff val="25000"/>
                </a:schemeClr>
              </a:solidFill>
            </a:endParaRPr>
          </a:p>
        </p:txBody>
      </p:sp>
      <p:sp>
        <p:nvSpPr>
          <p:cNvPr id="28" name="TextBox 27"/>
          <p:cNvSpPr txBox="1"/>
          <p:nvPr/>
        </p:nvSpPr>
        <p:spPr>
          <a:xfrm>
            <a:off x="1060212" y="3112463"/>
            <a:ext cx="458780" cy="307777"/>
          </a:xfrm>
          <a:prstGeom prst="rect">
            <a:avLst/>
          </a:prstGeom>
          <a:noFill/>
        </p:spPr>
        <p:txBody>
          <a:bodyPr wrap="none" rtlCol="0">
            <a:spAutoFit/>
          </a:bodyPr>
          <a:lstStyle/>
          <a:p>
            <a:r>
              <a:rPr lang="en-US" altLang="zh-CN" sz="1400">
                <a:solidFill>
                  <a:schemeClr val="tx1">
                    <a:lumMod val="75000"/>
                    <a:lumOff val="25000"/>
                  </a:schemeClr>
                </a:solidFill>
              </a:rPr>
              <a:t>500</a:t>
            </a:r>
            <a:endParaRPr lang="zh-CN" altLang="en-US" sz="1400">
              <a:solidFill>
                <a:schemeClr val="tx1">
                  <a:lumMod val="75000"/>
                  <a:lumOff val="25000"/>
                </a:schemeClr>
              </a:solidFill>
            </a:endParaRPr>
          </a:p>
        </p:txBody>
      </p:sp>
      <p:sp>
        <p:nvSpPr>
          <p:cNvPr id="29" name="TextBox 28"/>
          <p:cNvSpPr txBox="1"/>
          <p:nvPr/>
        </p:nvSpPr>
        <p:spPr>
          <a:xfrm>
            <a:off x="1060212" y="2668625"/>
            <a:ext cx="458780" cy="307777"/>
          </a:xfrm>
          <a:prstGeom prst="rect">
            <a:avLst/>
          </a:prstGeom>
          <a:noFill/>
        </p:spPr>
        <p:txBody>
          <a:bodyPr wrap="none" rtlCol="0">
            <a:spAutoFit/>
          </a:bodyPr>
          <a:lstStyle/>
          <a:p>
            <a:r>
              <a:rPr lang="en-US" altLang="zh-CN" sz="1400">
                <a:solidFill>
                  <a:schemeClr val="tx1">
                    <a:lumMod val="75000"/>
                    <a:lumOff val="25000"/>
                  </a:schemeClr>
                </a:solidFill>
              </a:rPr>
              <a:t>600</a:t>
            </a:r>
            <a:endParaRPr lang="zh-CN" altLang="en-US" sz="1400">
              <a:solidFill>
                <a:schemeClr val="tx1">
                  <a:lumMod val="75000"/>
                  <a:lumOff val="25000"/>
                </a:schemeClr>
              </a:solidFill>
            </a:endParaRPr>
          </a:p>
        </p:txBody>
      </p:sp>
      <p:sp>
        <p:nvSpPr>
          <p:cNvPr id="30" name="TextBox 29"/>
          <p:cNvSpPr txBox="1"/>
          <p:nvPr/>
        </p:nvSpPr>
        <p:spPr>
          <a:xfrm>
            <a:off x="1060212" y="2224787"/>
            <a:ext cx="458780" cy="307777"/>
          </a:xfrm>
          <a:prstGeom prst="rect">
            <a:avLst/>
          </a:prstGeom>
          <a:noFill/>
        </p:spPr>
        <p:txBody>
          <a:bodyPr wrap="none" rtlCol="0">
            <a:spAutoFit/>
          </a:bodyPr>
          <a:lstStyle/>
          <a:p>
            <a:r>
              <a:rPr lang="en-US" altLang="zh-CN" sz="1400">
                <a:solidFill>
                  <a:schemeClr val="tx1">
                    <a:lumMod val="75000"/>
                    <a:lumOff val="25000"/>
                  </a:schemeClr>
                </a:solidFill>
              </a:rPr>
              <a:t>700</a:t>
            </a:r>
            <a:endParaRPr lang="zh-CN" altLang="en-US" sz="1400">
              <a:solidFill>
                <a:schemeClr val="tx1">
                  <a:lumMod val="75000"/>
                  <a:lumOff val="25000"/>
                </a:schemeClr>
              </a:solidFill>
            </a:endParaRPr>
          </a:p>
        </p:txBody>
      </p:sp>
      <p:sp>
        <p:nvSpPr>
          <p:cNvPr id="31" name="TextBox 30"/>
          <p:cNvSpPr txBox="1"/>
          <p:nvPr/>
        </p:nvSpPr>
        <p:spPr>
          <a:xfrm>
            <a:off x="1887950" y="5676653"/>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2" name="TextBox 31"/>
          <p:cNvSpPr txBox="1"/>
          <p:nvPr/>
        </p:nvSpPr>
        <p:spPr>
          <a:xfrm>
            <a:off x="3047110" y="5676653"/>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3" name="TextBox 32"/>
          <p:cNvSpPr txBox="1"/>
          <p:nvPr/>
        </p:nvSpPr>
        <p:spPr>
          <a:xfrm>
            <a:off x="4248325" y="5676653"/>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4" name="TextBox 33"/>
          <p:cNvSpPr txBox="1"/>
          <p:nvPr/>
        </p:nvSpPr>
        <p:spPr>
          <a:xfrm>
            <a:off x="5402229" y="5676653"/>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5" name="TextBox 34"/>
          <p:cNvSpPr txBox="1"/>
          <p:nvPr/>
        </p:nvSpPr>
        <p:spPr>
          <a:xfrm>
            <a:off x="7267388" y="2450505"/>
            <a:ext cx="4084401" cy="812530"/>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a:t>
            </a:r>
          </a:p>
        </p:txBody>
      </p:sp>
      <p:sp>
        <p:nvSpPr>
          <p:cNvPr id="36" name="TextBox 35"/>
          <p:cNvSpPr txBox="1"/>
          <p:nvPr/>
        </p:nvSpPr>
        <p:spPr>
          <a:xfrm>
            <a:off x="7267389" y="1988840"/>
            <a:ext cx="1774276" cy="407291"/>
          </a:xfrm>
          <a:prstGeom prst="rect">
            <a:avLst/>
          </a:prstGeom>
          <a:noFill/>
        </p:spPr>
        <p:txBody>
          <a:bodyPr wrap="square" tIns="0" bIns="0" rtlCol="0" anchor="t">
            <a:spAutoFit/>
          </a:bodyPr>
          <a:lstStyle/>
          <a:p>
            <a:pPr>
              <a:lnSpc>
                <a:spcPct val="150000"/>
              </a:lnSpc>
            </a:pP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37" name="TextBox 36"/>
          <p:cNvSpPr txBox="1"/>
          <p:nvPr/>
        </p:nvSpPr>
        <p:spPr>
          <a:xfrm>
            <a:off x="7259407" y="3436729"/>
            <a:ext cx="2521844" cy="646331"/>
          </a:xfrm>
          <a:prstGeom prst="rect">
            <a:avLst/>
          </a:prstGeom>
          <a:noFill/>
        </p:spPr>
        <p:txBody>
          <a:bodyPr wrap="none" rtlCol="0">
            <a:spAutoFit/>
          </a:bodyPr>
          <a:lstStyle/>
          <a:p>
            <a:r>
              <a:rPr lang="en-US" altLang="zh-CN" sz="3600">
                <a:solidFill>
                  <a:srgbClr val="ED4545"/>
                </a:solidFill>
                <a:latin typeface="Bebas" pitchFamily="2" charset="0"/>
              </a:rPr>
              <a:t>192,058,473</a:t>
            </a:r>
            <a:endParaRPr lang="zh-CN" altLang="en-US" sz="3600">
              <a:solidFill>
                <a:srgbClr val="ED4545"/>
              </a:solidFill>
              <a:latin typeface="Bebas" pitchFamily="2" charset="0"/>
            </a:endParaRPr>
          </a:p>
        </p:txBody>
      </p:sp>
      <p:sp>
        <p:nvSpPr>
          <p:cNvPr id="38" name="TextBox 37"/>
          <p:cNvSpPr txBox="1"/>
          <p:nvPr/>
        </p:nvSpPr>
        <p:spPr>
          <a:xfrm>
            <a:off x="7823398" y="4331156"/>
            <a:ext cx="1415772"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此处输入标题</a:t>
            </a:r>
          </a:p>
        </p:txBody>
      </p:sp>
      <p:sp>
        <p:nvSpPr>
          <p:cNvPr id="39" name="TextBox 38"/>
          <p:cNvSpPr txBox="1"/>
          <p:nvPr/>
        </p:nvSpPr>
        <p:spPr>
          <a:xfrm>
            <a:off x="7823398" y="4790692"/>
            <a:ext cx="1005403"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41" name="TextBox 40"/>
          <p:cNvSpPr txBox="1"/>
          <p:nvPr/>
        </p:nvSpPr>
        <p:spPr>
          <a:xfrm>
            <a:off x="7823398" y="5292671"/>
            <a:ext cx="1826141" cy="338554"/>
          </a:xfrm>
          <a:prstGeom prst="rect">
            <a:avLst/>
          </a:prstGeom>
          <a:noFill/>
        </p:spPr>
        <p:txBody>
          <a:bodyPr wrap="none" rtlCol="0">
            <a:spAutoFit/>
          </a:bodyPr>
          <a:lstStyle/>
          <a:p>
            <a:r>
              <a:rPr lang="zh-CN" altLang="en-US" sz="1600">
                <a:solidFill>
                  <a:schemeClr val="tx1">
                    <a:lumMod val="75000"/>
                    <a:lumOff val="25000"/>
                  </a:schemeClr>
                </a:solidFill>
                <a:latin typeface="微软雅黑" panose="020B0503020204020204" pitchFamily="34" charset="-122"/>
                <a:ea typeface="微软雅黑" panose="020B0503020204020204" pitchFamily="34" charset="-122"/>
              </a:rPr>
              <a:t>点击此处添加标题</a:t>
            </a:r>
          </a:p>
        </p:txBody>
      </p:sp>
      <p:sp>
        <p:nvSpPr>
          <p:cNvPr id="42" name="Freeform 35"/>
          <p:cNvSpPr>
            <a:spLocks noEditPoints="1"/>
          </p:cNvSpPr>
          <p:nvPr/>
        </p:nvSpPr>
        <p:spPr bwMode="auto">
          <a:xfrm>
            <a:off x="10127654" y="3503524"/>
            <a:ext cx="235582" cy="496615"/>
          </a:xfrm>
          <a:custGeom>
            <a:avLst/>
            <a:gdLst>
              <a:gd name="T0" fmla="*/ 76 w 153"/>
              <a:gd name="T1" fmla="*/ 60 h 322"/>
              <a:gd name="T2" fmla="*/ 106 w 153"/>
              <a:gd name="T3" fmla="*/ 30 h 322"/>
              <a:gd name="T4" fmla="*/ 76 w 153"/>
              <a:gd name="T5" fmla="*/ 0 h 322"/>
              <a:gd name="T6" fmla="*/ 46 w 153"/>
              <a:gd name="T7" fmla="*/ 30 h 322"/>
              <a:gd name="T8" fmla="*/ 76 w 153"/>
              <a:gd name="T9" fmla="*/ 60 h 322"/>
              <a:gd name="T10" fmla="*/ 151 w 153"/>
              <a:gd name="T11" fmla="*/ 161 h 322"/>
              <a:gd name="T12" fmla="*/ 151 w 153"/>
              <a:gd name="T13" fmla="*/ 161 h 322"/>
              <a:gd name="T14" fmla="*/ 127 w 153"/>
              <a:gd name="T15" fmla="*/ 91 h 322"/>
              <a:gd name="T16" fmla="*/ 97 w 153"/>
              <a:gd name="T17" fmla="*/ 67 h 322"/>
              <a:gd name="T18" fmla="*/ 56 w 153"/>
              <a:gd name="T19" fmla="*/ 67 h 322"/>
              <a:gd name="T20" fmla="*/ 27 w 153"/>
              <a:gd name="T21" fmla="*/ 85 h 322"/>
              <a:gd name="T22" fmla="*/ 27 w 153"/>
              <a:gd name="T23" fmla="*/ 85 h 322"/>
              <a:gd name="T24" fmla="*/ 26 w 153"/>
              <a:gd name="T25" fmla="*/ 91 h 322"/>
              <a:gd name="T26" fmla="*/ 2 w 153"/>
              <a:gd name="T27" fmla="*/ 161 h 322"/>
              <a:gd name="T28" fmla="*/ 9 w 153"/>
              <a:gd name="T29" fmla="*/ 176 h 322"/>
              <a:gd name="T30" fmla="*/ 23 w 153"/>
              <a:gd name="T31" fmla="*/ 169 h 322"/>
              <a:gd name="T32" fmla="*/ 45 w 153"/>
              <a:gd name="T33" fmla="*/ 104 h 322"/>
              <a:gd name="T34" fmla="*/ 49 w 153"/>
              <a:gd name="T35" fmla="*/ 104 h 322"/>
              <a:gd name="T36" fmla="*/ 12 w 153"/>
              <a:gd name="T37" fmla="*/ 214 h 322"/>
              <a:gd name="T38" fmla="*/ 46 w 153"/>
              <a:gd name="T39" fmla="*/ 214 h 322"/>
              <a:gd name="T40" fmla="*/ 46 w 153"/>
              <a:gd name="T41" fmla="*/ 308 h 322"/>
              <a:gd name="T42" fmla="*/ 60 w 153"/>
              <a:gd name="T43" fmla="*/ 322 h 322"/>
              <a:gd name="T44" fmla="*/ 75 w 153"/>
              <a:gd name="T45" fmla="*/ 308 h 322"/>
              <a:gd name="T46" fmla="*/ 75 w 153"/>
              <a:gd name="T47" fmla="*/ 214 h 322"/>
              <a:gd name="T48" fmla="*/ 78 w 153"/>
              <a:gd name="T49" fmla="*/ 214 h 322"/>
              <a:gd name="T50" fmla="*/ 78 w 153"/>
              <a:gd name="T51" fmla="*/ 308 h 322"/>
              <a:gd name="T52" fmla="*/ 92 w 153"/>
              <a:gd name="T53" fmla="*/ 322 h 322"/>
              <a:gd name="T54" fmla="*/ 106 w 153"/>
              <a:gd name="T55" fmla="*/ 308 h 322"/>
              <a:gd name="T56" fmla="*/ 106 w 153"/>
              <a:gd name="T57" fmla="*/ 214 h 322"/>
              <a:gd name="T58" fmla="*/ 141 w 153"/>
              <a:gd name="T59" fmla="*/ 214 h 322"/>
              <a:gd name="T60" fmla="*/ 104 w 153"/>
              <a:gd name="T61" fmla="*/ 104 h 322"/>
              <a:gd name="T62" fmla="*/ 107 w 153"/>
              <a:gd name="T63" fmla="*/ 104 h 322"/>
              <a:gd name="T64" fmla="*/ 129 w 153"/>
              <a:gd name="T65" fmla="*/ 169 h 322"/>
              <a:gd name="T66" fmla="*/ 144 w 153"/>
              <a:gd name="T67" fmla="*/ 176 h 322"/>
              <a:gd name="T68" fmla="*/ 151 w 153"/>
              <a:gd name="T69" fmla="*/ 161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3" h="322">
                <a:moveTo>
                  <a:pt x="76" y="60"/>
                </a:moveTo>
                <a:cubicBezTo>
                  <a:pt x="92" y="60"/>
                  <a:pt x="106" y="46"/>
                  <a:pt x="106" y="30"/>
                </a:cubicBezTo>
                <a:cubicBezTo>
                  <a:pt x="106" y="14"/>
                  <a:pt x="92" y="0"/>
                  <a:pt x="76" y="0"/>
                </a:cubicBezTo>
                <a:cubicBezTo>
                  <a:pt x="60" y="0"/>
                  <a:pt x="46" y="14"/>
                  <a:pt x="46" y="30"/>
                </a:cubicBezTo>
                <a:cubicBezTo>
                  <a:pt x="46" y="46"/>
                  <a:pt x="60" y="60"/>
                  <a:pt x="76" y="60"/>
                </a:cubicBezTo>
                <a:close/>
                <a:moveTo>
                  <a:pt x="151" y="161"/>
                </a:moveTo>
                <a:cubicBezTo>
                  <a:pt x="151" y="161"/>
                  <a:pt x="151" y="161"/>
                  <a:pt x="151" y="161"/>
                </a:cubicBezTo>
                <a:cubicBezTo>
                  <a:pt x="127" y="91"/>
                  <a:pt x="127" y="91"/>
                  <a:pt x="127" y="91"/>
                </a:cubicBezTo>
                <a:cubicBezTo>
                  <a:pt x="124" y="77"/>
                  <a:pt x="112" y="67"/>
                  <a:pt x="97" y="67"/>
                </a:cubicBezTo>
                <a:cubicBezTo>
                  <a:pt x="56" y="67"/>
                  <a:pt x="56" y="67"/>
                  <a:pt x="56" y="67"/>
                </a:cubicBezTo>
                <a:cubicBezTo>
                  <a:pt x="43" y="67"/>
                  <a:pt x="32" y="74"/>
                  <a:pt x="27" y="85"/>
                </a:cubicBezTo>
                <a:cubicBezTo>
                  <a:pt x="27" y="85"/>
                  <a:pt x="27" y="85"/>
                  <a:pt x="27" y="85"/>
                </a:cubicBezTo>
                <a:cubicBezTo>
                  <a:pt x="27" y="87"/>
                  <a:pt x="26" y="89"/>
                  <a:pt x="26" y="91"/>
                </a:cubicBezTo>
                <a:cubicBezTo>
                  <a:pt x="2" y="161"/>
                  <a:pt x="2" y="161"/>
                  <a:pt x="2" y="161"/>
                </a:cubicBezTo>
                <a:cubicBezTo>
                  <a:pt x="0" y="167"/>
                  <a:pt x="3" y="174"/>
                  <a:pt x="9" y="176"/>
                </a:cubicBezTo>
                <a:cubicBezTo>
                  <a:pt x="15" y="178"/>
                  <a:pt x="21" y="175"/>
                  <a:pt x="23" y="169"/>
                </a:cubicBezTo>
                <a:cubicBezTo>
                  <a:pt x="45" y="104"/>
                  <a:pt x="45" y="104"/>
                  <a:pt x="45" y="104"/>
                </a:cubicBezTo>
                <a:cubicBezTo>
                  <a:pt x="49" y="104"/>
                  <a:pt x="49" y="104"/>
                  <a:pt x="49" y="104"/>
                </a:cubicBezTo>
                <a:cubicBezTo>
                  <a:pt x="12" y="214"/>
                  <a:pt x="12" y="214"/>
                  <a:pt x="12" y="214"/>
                </a:cubicBezTo>
                <a:cubicBezTo>
                  <a:pt x="46" y="214"/>
                  <a:pt x="46" y="214"/>
                  <a:pt x="46" y="214"/>
                </a:cubicBezTo>
                <a:cubicBezTo>
                  <a:pt x="46" y="308"/>
                  <a:pt x="46" y="308"/>
                  <a:pt x="46" y="308"/>
                </a:cubicBezTo>
                <a:cubicBezTo>
                  <a:pt x="46" y="316"/>
                  <a:pt x="53" y="322"/>
                  <a:pt x="60" y="322"/>
                </a:cubicBezTo>
                <a:cubicBezTo>
                  <a:pt x="68" y="322"/>
                  <a:pt x="75" y="316"/>
                  <a:pt x="75" y="308"/>
                </a:cubicBezTo>
                <a:cubicBezTo>
                  <a:pt x="75" y="214"/>
                  <a:pt x="75" y="214"/>
                  <a:pt x="75" y="214"/>
                </a:cubicBezTo>
                <a:cubicBezTo>
                  <a:pt x="78" y="214"/>
                  <a:pt x="78" y="214"/>
                  <a:pt x="78" y="214"/>
                </a:cubicBezTo>
                <a:cubicBezTo>
                  <a:pt x="78" y="308"/>
                  <a:pt x="78" y="308"/>
                  <a:pt x="78" y="308"/>
                </a:cubicBezTo>
                <a:cubicBezTo>
                  <a:pt x="78" y="316"/>
                  <a:pt x="85" y="322"/>
                  <a:pt x="92" y="322"/>
                </a:cubicBezTo>
                <a:cubicBezTo>
                  <a:pt x="100" y="322"/>
                  <a:pt x="106" y="316"/>
                  <a:pt x="106" y="308"/>
                </a:cubicBezTo>
                <a:cubicBezTo>
                  <a:pt x="106" y="214"/>
                  <a:pt x="106" y="214"/>
                  <a:pt x="106" y="214"/>
                </a:cubicBezTo>
                <a:cubicBezTo>
                  <a:pt x="141" y="214"/>
                  <a:pt x="141" y="214"/>
                  <a:pt x="141" y="214"/>
                </a:cubicBezTo>
                <a:cubicBezTo>
                  <a:pt x="104" y="104"/>
                  <a:pt x="104" y="104"/>
                  <a:pt x="104" y="104"/>
                </a:cubicBezTo>
                <a:cubicBezTo>
                  <a:pt x="107" y="104"/>
                  <a:pt x="107" y="104"/>
                  <a:pt x="107" y="104"/>
                </a:cubicBezTo>
                <a:cubicBezTo>
                  <a:pt x="129" y="169"/>
                  <a:pt x="129" y="169"/>
                  <a:pt x="129" y="169"/>
                </a:cubicBezTo>
                <a:cubicBezTo>
                  <a:pt x="131" y="175"/>
                  <a:pt x="138" y="178"/>
                  <a:pt x="144" y="176"/>
                </a:cubicBezTo>
                <a:cubicBezTo>
                  <a:pt x="150" y="174"/>
                  <a:pt x="153" y="167"/>
                  <a:pt x="151" y="161"/>
                </a:cubicBezTo>
                <a:close/>
              </a:path>
            </a:pathLst>
          </a:custGeom>
          <a:solidFill>
            <a:srgbClr val="FF6D55"/>
          </a:solidFill>
          <a:ln>
            <a:noFill/>
          </a:ln>
        </p:spPr>
        <p:txBody>
          <a:bodyPr vert="horz" wrap="square" lIns="91440" tIns="45720" rIns="91440" bIns="45720" numCol="1" anchor="t" anchorCtr="0" compatLnSpc="1"/>
          <a:lstStyle/>
          <a:p>
            <a:endParaRPr lang="zh-CN" altLang="en-US"/>
          </a:p>
        </p:txBody>
      </p:sp>
      <p:sp>
        <p:nvSpPr>
          <p:cNvPr id="43" name="Freeform 36"/>
          <p:cNvSpPr>
            <a:spLocks noEditPoints="1"/>
          </p:cNvSpPr>
          <p:nvPr/>
        </p:nvSpPr>
        <p:spPr bwMode="auto">
          <a:xfrm>
            <a:off x="9861867" y="3527708"/>
            <a:ext cx="195775" cy="494657"/>
          </a:xfrm>
          <a:custGeom>
            <a:avLst/>
            <a:gdLst>
              <a:gd name="T0" fmla="*/ 64 w 127"/>
              <a:gd name="T1" fmla="*/ 58 h 321"/>
              <a:gd name="T2" fmla="*/ 93 w 127"/>
              <a:gd name="T3" fmla="*/ 29 h 321"/>
              <a:gd name="T4" fmla="*/ 64 w 127"/>
              <a:gd name="T5" fmla="*/ 0 h 321"/>
              <a:gd name="T6" fmla="*/ 34 w 127"/>
              <a:gd name="T7" fmla="*/ 29 h 321"/>
              <a:gd name="T8" fmla="*/ 64 w 127"/>
              <a:gd name="T9" fmla="*/ 58 h 321"/>
              <a:gd name="T10" fmla="*/ 127 w 127"/>
              <a:gd name="T11" fmla="*/ 85 h 321"/>
              <a:gd name="T12" fmla="*/ 127 w 127"/>
              <a:gd name="T13" fmla="*/ 85 h 321"/>
              <a:gd name="T14" fmla="*/ 102 w 127"/>
              <a:gd name="T15" fmla="*/ 63 h 321"/>
              <a:gd name="T16" fmla="*/ 25 w 127"/>
              <a:gd name="T17" fmla="*/ 63 h 321"/>
              <a:gd name="T18" fmla="*/ 1 w 127"/>
              <a:gd name="T19" fmla="*/ 85 h 321"/>
              <a:gd name="T20" fmla="*/ 0 w 127"/>
              <a:gd name="T21" fmla="*/ 85 h 321"/>
              <a:gd name="T22" fmla="*/ 0 w 127"/>
              <a:gd name="T23" fmla="*/ 169 h 321"/>
              <a:gd name="T24" fmla="*/ 13 w 127"/>
              <a:gd name="T25" fmla="*/ 181 h 321"/>
              <a:gd name="T26" fmla="*/ 26 w 127"/>
              <a:gd name="T27" fmla="*/ 169 h 321"/>
              <a:gd name="T28" fmla="*/ 26 w 127"/>
              <a:gd name="T29" fmla="*/ 107 h 321"/>
              <a:gd name="T30" fmla="*/ 29 w 127"/>
              <a:gd name="T31" fmla="*/ 107 h 321"/>
              <a:gd name="T32" fmla="*/ 31 w 127"/>
              <a:gd name="T33" fmla="*/ 107 h 321"/>
              <a:gd name="T34" fmla="*/ 30 w 127"/>
              <a:gd name="T35" fmla="*/ 110 h 321"/>
              <a:gd name="T36" fmla="*/ 30 w 127"/>
              <a:gd name="T37" fmla="*/ 306 h 321"/>
              <a:gd name="T38" fmla="*/ 46 w 127"/>
              <a:gd name="T39" fmla="*/ 321 h 321"/>
              <a:gd name="T40" fmla="*/ 62 w 127"/>
              <a:gd name="T41" fmla="*/ 306 h 321"/>
              <a:gd name="T42" fmla="*/ 62 w 127"/>
              <a:gd name="T43" fmla="*/ 216 h 321"/>
              <a:gd name="T44" fmla="*/ 66 w 127"/>
              <a:gd name="T45" fmla="*/ 216 h 321"/>
              <a:gd name="T46" fmla="*/ 66 w 127"/>
              <a:gd name="T47" fmla="*/ 306 h 321"/>
              <a:gd name="T48" fmla="*/ 81 w 127"/>
              <a:gd name="T49" fmla="*/ 321 h 321"/>
              <a:gd name="T50" fmla="*/ 97 w 127"/>
              <a:gd name="T51" fmla="*/ 306 h 321"/>
              <a:gd name="T52" fmla="*/ 97 w 127"/>
              <a:gd name="T53" fmla="*/ 110 h 321"/>
              <a:gd name="T54" fmla="*/ 97 w 127"/>
              <a:gd name="T55" fmla="*/ 107 h 321"/>
              <a:gd name="T56" fmla="*/ 101 w 127"/>
              <a:gd name="T57" fmla="*/ 107 h 321"/>
              <a:gd name="T58" fmla="*/ 101 w 127"/>
              <a:gd name="T59" fmla="*/ 168 h 321"/>
              <a:gd name="T60" fmla="*/ 114 w 127"/>
              <a:gd name="T61" fmla="*/ 181 h 321"/>
              <a:gd name="T62" fmla="*/ 127 w 127"/>
              <a:gd name="T63" fmla="*/ 168 h 321"/>
              <a:gd name="T64" fmla="*/ 127 w 127"/>
              <a:gd name="T65" fmla="*/ 8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7" h="321">
                <a:moveTo>
                  <a:pt x="64" y="58"/>
                </a:moveTo>
                <a:cubicBezTo>
                  <a:pt x="80" y="58"/>
                  <a:pt x="93" y="45"/>
                  <a:pt x="93" y="29"/>
                </a:cubicBezTo>
                <a:cubicBezTo>
                  <a:pt x="93" y="13"/>
                  <a:pt x="80" y="0"/>
                  <a:pt x="64" y="0"/>
                </a:cubicBezTo>
                <a:cubicBezTo>
                  <a:pt x="47" y="0"/>
                  <a:pt x="34" y="13"/>
                  <a:pt x="34" y="29"/>
                </a:cubicBezTo>
                <a:cubicBezTo>
                  <a:pt x="34" y="45"/>
                  <a:pt x="47" y="58"/>
                  <a:pt x="64" y="58"/>
                </a:cubicBezTo>
                <a:close/>
                <a:moveTo>
                  <a:pt x="127" y="85"/>
                </a:moveTo>
                <a:cubicBezTo>
                  <a:pt x="127" y="85"/>
                  <a:pt x="127" y="85"/>
                  <a:pt x="127" y="85"/>
                </a:cubicBezTo>
                <a:cubicBezTo>
                  <a:pt x="126" y="73"/>
                  <a:pt x="115" y="63"/>
                  <a:pt x="102" y="63"/>
                </a:cubicBezTo>
                <a:cubicBezTo>
                  <a:pt x="25" y="63"/>
                  <a:pt x="25" y="63"/>
                  <a:pt x="25" y="63"/>
                </a:cubicBezTo>
                <a:cubicBezTo>
                  <a:pt x="12" y="63"/>
                  <a:pt x="2" y="73"/>
                  <a:pt x="1" y="85"/>
                </a:cubicBezTo>
                <a:cubicBezTo>
                  <a:pt x="0" y="85"/>
                  <a:pt x="0" y="85"/>
                  <a:pt x="0" y="85"/>
                </a:cubicBezTo>
                <a:cubicBezTo>
                  <a:pt x="0" y="169"/>
                  <a:pt x="0" y="169"/>
                  <a:pt x="0" y="169"/>
                </a:cubicBezTo>
                <a:cubicBezTo>
                  <a:pt x="0" y="176"/>
                  <a:pt x="6" y="181"/>
                  <a:pt x="13" y="181"/>
                </a:cubicBezTo>
                <a:cubicBezTo>
                  <a:pt x="20" y="181"/>
                  <a:pt x="26" y="176"/>
                  <a:pt x="26" y="169"/>
                </a:cubicBezTo>
                <a:cubicBezTo>
                  <a:pt x="26" y="107"/>
                  <a:pt x="26" y="107"/>
                  <a:pt x="26" y="107"/>
                </a:cubicBezTo>
                <a:cubicBezTo>
                  <a:pt x="27" y="107"/>
                  <a:pt x="28" y="107"/>
                  <a:pt x="29" y="107"/>
                </a:cubicBezTo>
                <a:cubicBezTo>
                  <a:pt x="31" y="107"/>
                  <a:pt x="31" y="107"/>
                  <a:pt x="31" y="107"/>
                </a:cubicBezTo>
                <a:cubicBezTo>
                  <a:pt x="30" y="108"/>
                  <a:pt x="30" y="109"/>
                  <a:pt x="30" y="110"/>
                </a:cubicBezTo>
                <a:cubicBezTo>
                  <a:pt x="30" y="306"/>
                  <a:pt x="30" y="306"/>
                  <a:pt x="30" y="306"/>
                </a:cubicBezTo>
                <a:cubicBezTo>
                  <a:pt x="30" y="314"/>
                  <a:pt x="37" y="321"/>
                  <a:pt x="46" y="321"/>
                </a:cubicBezTo>
                <a:cubicBezTo>
                  <a:pt x="55" y="321"/>
                  <a:pt x="62" y="314"/>
                  <a:pt x="62" y="306"/>
                </a:cubicBezTo>
                <a:cubicBezTo>
                  <a:pt x="62" y="216"/>
                  <a:pt x="62" y="216"/>
                  <a:pt x="62" y="216"/>
                </a:cubicBezTo>
                <a:cubicBezTo>
                  <a:pt x="66" y="216"/>
                  <a:pt x="66" y="216"/>
                  <a:pt x="66" y="216"/>
                </a:cubicBezTo>
                <a:cubicBezTo>
                  <a:pt x="66" y="306"/>
                  <a:pt x="66" y="306"/>
                  <a:pt x="66" y="306"/>
                </a:cubicBezTo>
                <a:cubicBezTo>
                  <a:pt x="66" y="314"/>
                  <a:pt x="73" y="321"/>
                  <a:pt x="81" y="321"/>
                </a:cubicBezTo>
                <a:cubicBezTo>
                  <a:pt x="90" y="321"/>
                  <a:pt x="97" y="314"/>
                  <a:pt x="97" y="306"/>
                </a:cubicBezTo>
                <a:cubicBezTo>
                  <a:pt x="97" y="110"/>
                  <a:pt x="97" y="110"/>
                  <a:pt x="97" y="110"/>
                </a:cubicBezTo>
                <a:cubicBezTo>
                  <a:pt x="97" y="109"/>
                  <a:pt x="97" y="108"/>
                  <a:pt x="97" y="107"/>
                </a:cubicBezTo>
                <a:cubicBezTo>
                  <a:pt x="101" y="107"/>
                  <a:pt x="101" y="107"/>
                  <a:pt x="101" y="107"/>
                </a:cubicBezTo>
                <a:cubicBezTo>
                  <a:pt x="101" y="168"/>
                  <a:pt x="101" y="168"/>
                  <a:pt x="101" y="168"/>
                </a:cubicBezTo>
                <a:cubicBezTo>
                  <a:pt x="101" y="175"/>
                  <a:pt x="107" y="181"/>
                  <a:pt x="114" y="181"/>
                </a:cubicBezTo>
                <a:cubicBezTo>
                  <a:pt x="121" y="181"/>
                  <a:pt x="127" y="175"/>
                  <a:pt x="127" y="168"/>
                </a:cubicBezTo>
                <a:cubicBezTo>
                  <a:pt x="127" y="85"/>
                  <a:pt x="127" y="85"/>
                  <a:pt x="127" y="85"/>
                </a:cubicBezTo>
                <a:close/>
              </a:path>
            </a:pathLst>
          </a:custGeom>
          <a:solidFill>
            <a:srgbClr val="D33131"/>
          </a:solidFill>
          <a:ln>
            <a:noFill/>
          </a:ln>
        </p:spPr>
        <p:txBody>
          <a:bodyPr vert="horz" wrap="square" lIns="91440" tIns="45720" rIns="91440" bIns="45720" numCol="1" anchor="t" anchorCtr="0" compatLnSpc="1"/>
          <a:lstStyle/>
          <a:p>
            <a:endParaRPr lang="zh-CN" altLang="en-US"/>
          </a:p>
        </p:txBody>
      </p:sp>
      <p:sp>
        <p:nvSpPr>
          <p:cNvPr id="44" name="Freeform 37"/>
          <p:cNvSpPr>
            <a:spLocks noEditPoints="1"/>
          </p:cNvSpPr>
          <p:nvPr/>
        </p:nvSpPr>
        <p:spPr bwMode="auto">
          <a:xfrm>
            <a:off x="7413036" y="4332441"/>
            <a:ext cx="338354" cy="335984"/>
          </a:xfrm>
          <a:custGeom>
            <a:avLst/>
            <a:gdLst>
              <a:gd name="T0" fmla="*/ 91 w 181"/>
              <a:gd name="T1" fmla="*/ 0 h 180"/>
              <a:gd name="T2" fmla="*/ 154 w 181"/>
              <a:gd name="T3" fmla="*/ 26 h 180"/>
              <a:gd name="T4" fmla="*/ 154 w 181"/>
              <a:gd name="T5" fmla="*/ 26 h 180"/>
              <a:gd name="T6" fmla="*/ 181 w 181"/>
              <a:gd name="T7" fmla="*/ 90 h 180"/>
              <a:gd name="T8" fmla="*/ 154 w 181"/>
              <a:gd name="T9" fmla="*/ 154 h 180"/>
              <a:gd name="T10" fmla="*/ 91 w 181"/>
              <a:gd name="T11" fmla="*/ 180 h 180"/>
              <a:gd name="T12" fmla="*/ 27 w 181"/>
              <a:gd name="T13" fmla="*/ 154 h 180"/>
              <a:gd name="T14" fmla="*/ 27 w 181"/>
              <a:gd name="T15" fmla="*/ 154 h 180"/>
              <a:gd name="T16" fmla="*/ 0 w 181"/>
              <a:gd name="T17" fmla="*/ 90 h 180"/>
              <a:gd name="T18" fmla="*/ 27 w 181"/>
              <a:gd name="T19" fmla="*/ 26 h 180"/>
              <a:gd name="T20" fmla="*/ 27 w 181"/>
              <a:gd name="T21" fmla="*/ 26 h 180"/>
              <a:gd name="T22" fmla="*/ 91 w 181"/>
              <a:gd name="T23" fmla="*/ 0 h 180"/>
              <a:gd name="T24" fmla="*/ 129 w 181"/>
              <a:gd name="T25" fmla="*/ 52 h 180"/>
              <a:gd name="T26" fmla="*/ 91 w 181"/>
              <a:gd name="T27" fmla="*/ 36 h 180"/>
              <a:gd name="T28" fmla="*/ 52 w 181"/>
              <a:gd name="T29" fmla="*/ 52 h 180"/>
              <a:gd name="T30" fmla="*/ 52 w 181"/>
              <a:gd name="T31" fmla="*/ 52 h 180"/>
              <a:gd name="T32" fmla="*/ 37 w 181"/>
              <a:gd name="T33" fmla="*/ 90 h 180"/>
              <a:gd name="T34" fmla="*/ 52 w 181"/>
              <a:gd name="T35" fmla="*/ 128 h 180"/>
              <a:gd name="T36" fmla="*/ 52 w 181"/>
              <a:gd name="T37" fmla="*/ 128 h 180"/>
              <a:gd name="T38" fmla="*/ 91 w 181"/>
              <a:gd name="T39" fmla="*/ 144 h 180"/>
              <a:gd name="T40" fmla="*/ 129 w 181"/>
              <a:gd name="T41" fmla="*/ 128 h 180"/>
              <a:gd name="T42" fmla="*/ 145 w 181"/>
              <a:gd name="T43" fmla="*/ 90 h 180"/>
              <a:gd name="T44" fmla="*/ 129 w 181"/>
              <a:gd name="T45" fmla="*/ 5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1" h="180">
                <a:moveTo>
                  <a:pt x="91" y="0"/>
                </a:moveTo>
                <a:cubicBezTo>
                  <a:pt x="116" y="0"/>
                  <a:pt x="138" y="10"/>
                  <a:pt x="154" y="26"/>
                </a:cubicBezTo>
                <a:cubicBezTo>
                  <a:pt x="154" y="26"/>
                  <a:pt x="154" y="26"/>
                  <a:pt x="154" y="26"/>
                </a:cubicBezTo>
                <a:cubicBezTo>
                  <a:pt x="171" y="43"/>
                  <a:pt x="181" y="65"/>
                  <a:pt x="181" y="90"/>
                </a:cubicBezTo>
                <a:cubicBezTo>
                  <a:pt x="181" y="115"/>
                  <a:pt x="171" y="138"/>
                  <a:pt x="154" y="154"/>
                </a:cubicBezTo>
                <a:cubicBezTo>
                  <a:pt x="138" y="170"/>
                  <a:pt x="116" y="180"/>
                  <a:pt x="91" y="180"/>
                </a:cubicBezTo>
                <a:cubicBezTo>
                  <a:pt x="66" y="180"/>
                  <a:pt x="43" y="170"/>
                  <a:pt x="27" y="154"/>
                </a:cubicBezTo>
                <a:cubicBezTo>
                  <a:pt x="27" y="154"/>
                  <a:pt x="27" y="154"/>
                  <a:pt x="27" y="154"/>
                </a:cubicBezTo>
                <a:cubicBezTo>
                  <a:pt x="10" y="138"/>
                  <a:pt x="0" y="115"/>
                  <a:pt x="0" y="90"/>
                </a:cubicBezTo>
                <a:cubicBezTo>
                  <a:pt x="0" y="65"/>
                  <a:pt x="10" y="43"/>
                  <a:pt x="27" y="26"/>
                </a:cubicBezTo>
                <a:cubicBezTo>
                  <a:pt x="27" y="26"/>
                  <a:pt x="27" y="26"/>
                  <a:pt x="27" y="26"/>
                </a:cubicBezTo>
                <a:cubicBezTo>
                  <a:pt x="43" y="10"/>
                  <a:pt x="66" y="0"/>
                  <a:pt x="91" y="0"/>
                </a:cubicBezTo>
                <a:close/>
                <a:moveTo>
                  <a:pt x="129" y="52"/>
                </a:moveTo>
                <a:cubicBezTo>
                  <a:pt x="119" y="42"/>
                  <a:pt x="105" y="36"/>
                  <a:pt x="91" y="36"/>
                </a:cubicBezTo>
                <a:cubicBezTo>
                  <a:pt x="76" y="36"/>
                  <a:pt x="62" y="42"/>
                  <a:pt x="52" y="52"/>
                </a:cubicBezTo>
                <a:cubicBezTo>
                  <a:pt x="52" y="52"/>
                  <a:pt x="52" y="52"/>
                  <a:pt x="52" y="52"/>
                </a:cubicBezTo>
                <a:cubicBezTo>
                  <a:pt x="43" y="62"/>
                  <a:pt x="37" y="75"/>
                  <a:pt x="37" y="90"/>
                </a:cubicBezTo>
                <a:cubicBezTo>
                  <a:pt x="37" y="105"/>
                  <a:pt x="43" y="118"/>
                  <a:pt x="52" y="128"/>
                </a:cubicBezTo>
                <a:cubicBezTo>
                  <a:pt x="52" y="128"/>
                  <a:pt x="52" y="128"/>
                  <a:pt x="52" y="128"/>
                </a:cubicBezTo>
                <a:cubicBezTo>
                  <a:pt x="62" y="138"/>
                  <a:pt x="76" y="144"/>
                  <a:pt x="91" y="144"/>
                </a:cubicBezTo>
                <a:cubicBezTo>
                  <a:pt x="105" y="144"/>
                  <a:pt x="119" y="138"/>
                  <a:pt x="129" y="128"/>
                </a:cubicBezTo>
                <a:cubicBezTo>
                  <a:pt x="138" y="118"/>
                  <a:pt x="145" y="105"/>
                  <a:pt x="145" y="90"/>
                </a:cubicBezTo>
                <a:cubicBezTo>
                  <a:pt x="145" y="75"/>
                  <a:pt x="139" y="62"/>
                  <a:pt x="129" y="52"/>
                </a:cubicBezTo>
                <a:close/>
              </a:path>
            </a:pathLst>
          </a:custGeom>
          <a:solidFill>
            <a:srgbClr val="FF8975"/>
          </a:solidFill>
          <a:ln>
            <a:noFill/>
          </a:ln>
        </p:spPr>
        <p:txBody>
          <a:bodyPr vert="horz" wrap="square" lIns="91440" tIns="45720" rIns="91440" bIns="45720" numCol="1" anchor="t" anchorCtr="0" compatLnSpc="1"/>
          <a:lstStyle/>
          <a:p>
            <a:endParaRPr lang="zh-CN" altLang="en-US"/>
          </a:p>
        </p:txBody>
      </p:sp>
      <p:sp>
        <p:nvSpPr>
          <p:cNvPr id="45" name="Freeform 38"/>
          <p:cNvSpPr>
            <a:spLocks noEditPoints="1"/>
          </p:cNvSpPr>
          <p:nvPr/>
        </p:nvSpPr>
        <p:spPr bwMode="auto">
          <a:xfrm>
            <a:off x="7413036" y="4790692"/>
            <a:ext cx="338354" cy="338354"/>
          </a:xfrm>
          <a:custGeom>
            <a:avLst/>
            <a:gdLst>
              <a:gd name="T0" fmla="*/ 91 w 181"/>
              <a:gd name="T1" fmla="*/ 0 h 181"/>
              <a:gd name="T2" fmla="*/ 154 w 181"/>
              <a:gd name="T3" fmla="*/ 26 h 181"/>
              <a:gd name="T4" fmla="*/ 154 w 181"/>
              <a:gd name="T5" fmla="*/ 26 h 181"/>
              <a:gd name="T6" fmla="*/ 181 w 181"/>
              <a:gd name="T7" fmla="*/ 90 h 181"/>
              <a:gd name="T8" fmla="*/ 154 w 181"/>
              <a:gd name="T9" fmla="*/ 154 h 181"/>
              <a:gd name="T10" fmla="*/ 91 w 181"/>
              <a:gd name="T11" fmla="*/ 181 h 181"/>
              <a:gd name="T12" fmla="*/ 27 w 181"/>
              <a:gd name="T13" fmla="*/ 154 h 181"/>
              <a:gd name="T14" fmla="*/ 27 w 181"/>
              <a:gd name="T15" fmla="*/ 154 h 181"/>
              <a:gd name="T16" fmla="*/ 0 w 181"/>
              <a:gd name="T17" fmla="*/ 90 h 181"/>
              <a:gd name="T18" fmla="*/ 27 w 181"/>
              <a:gd name="T19" fmla="*/ 26 h 181"/>
              <a:gd name="T20" fmla="*/ 27 w 181"/>
              <a:gd name="T21" fmla="*/ 26 h 181"/>
              <a:gd name="T22" fmla="*/ 91 w 181"/>
              <a:gd name="T23" fmla="*/ 0 h 181"/>
              <a:gd name="T24" fmla="*/ 129 w 181"/>
              <a:gd name="T25" fmla="*/ 52 h 181"/>
              <a:gd name="T26" fmla="*/ 91 w 181"/>
              <a:gd name="T27" fmla="*/ 36 h 181"/>
              <a:gd name="T28" fmla="*/ 52 w 181"/>
              <a:gd name="T29" fmla="*/ 52 h 181"/>
              <a:gd name="T30" fmla="*/ 52 w 181"/>
              <a:gd name="T31" fmla="*/ 52 h 181"/>
              <a:gd name="T32" fmla="*/ 37 w 181"/>
              <a:gd name="T33" fmla="*/ 90 h 181"/>
              <a:gd name="T34" fmla="*/ 52 w 181"/>
              <a:gd name="T35" fmla="*/ 128 h 181"/>
              <a:gd name="T36" fmla="*/ 52 w 181"/>
              <a:gd name="T37" fmla="*/ 128 h 181"/>
              <a:gd name="T38" fmla="*/ 91 w 181"/>
              <a:gd name="T39" fmla="*/ 144 h 181"/>
              <a:gd name="T40" fmla="*/ 129 w 181"/>
              <a:gd name="T41" fmla="*/ 128 h 181"/>
              <a:gd name="T42" fmla="*/ 145 w 181"/>
              <a:gd name="T43" fmla="*/ 90 h 181"/>
              <a:gd name="T44" fmla="*/ 129 w 181"/>
              <a:gd name="T45" fmla="*/ 52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1" h="181">
                <a:moveTo>
                  <a:pt x="91" y="0"/>
                </a:moveTo>
                <a:cubicBezTo>
                  <a:pt x="116" y="0"/>
                  <a:pt x="138" y="10"/>
                  <a:pt x="154" y="26"/>
                </a:cubicBezTo>
                <a:cubicBezTo>
                  <a:pt x="154" y="26"/>
                  <a:pt x="154" y="26"/>
                  <a:pt x="154" y="26"/>
                </a:cubicBezTo>
                <a:cubicBezTo>
                  <a:pt x="171" y="43"/>
                  <a:pt x="181" y="65"/>
                  <a:pt x="181" y="90"/>
                </a:cubicBezTo>
                <a:cubicBezTo>
                  <a:pt x="181" y="115"/>
                  <a:pt x="171" y="138"/>
                  <a:pt x="154" y="154"/>
                </a:cubicBezTo>
                <a:cubicBezTo>
                  <a:pt x="138" y="170"/>
                  <a:pt x="116" y="181"/>
                  <a:pt x="91" y="181"/>
                </a:cubicBezTo>
                <a:cubicBezTo>
                  <a:pt x="66" y="181"/>
                  <a:pt x="43" y="170"/>
                  <a:pt x="27" y="154"/>
                </a:cubicBezTo>
                <a:cubicBezTo>
                  <a:pt x="27" y="154"/>
                  <a:pt x="27" y="154"/>
                  <a:pt x="27" y="154"/>
                </a:cubicBezTo>
                <a:cubicBezTo>
                  <a:pt x="10" y="138"/>
                  <a:pt x="0" y="115"/>
                  <a:pt x="0" y="90"/>
                </a:cubicBezTo>
                <a:cubicBezTo>
                  <a:pt x="0" y="65"/>
                  <a:pt x="10" y="43"/>
                  <a:pt x="27" y="26"/>
                </a:cubicBezTo>
                <a:cubicBezTo>
                  <a:pt x="27" y="26"/>
                  <a:pt x="27" y="26"/>
                  <a:pt x="27" y="26"/>
                </a:cubicBezTo>
                <a:cubicBezTo>
                  <a:pt x="43" y="10"/>
                  <a:pt x="66" y="0"/>
                  <a:pt x="91" y="0"/>
                </a:cubicBezTo>
                <a:close/>
                <a:moveTo>
                  <a:pt x="129" y="52"/>
                </a:moveTo>
                <a:cubicBezTo>
                  <a:pt x="119" y="42"/>
                  <a:pt x="105" y="36"/>
                  <a:pt x="91" y="36"/>
                </a:cubicBezTo>
                <a:cubicBezTo>
                  <a:pt x="76" y="36"/>
                  <a:pt x="62" y="42"/>
                  <a:pt x="52" y="52"/>
                </a:cubicBezTo>
                <a:cubicBezTo>
                  <a:pt x="52" y="52"/>
                  <a:pt x="52" y="52"/>
                  <a:pt x="52" y="52"/>
                </a:cubicBezTo>
                <a:cubicBezTo>
                  <a:pt x="43" y="62"/>
                  <a:pt x="37" y="75"/>
                  <a:pt x="37" y="90"/>
                </a:cubicBezTo>
                <a:cubicBezTo>
                  <a:pt x="37" y="105"/>
                  <a:pt x="43" y="119"/>
                  <a:pt x="52" y="128"/>
                </a:cubicBezTo>
                <a:cubicBezTo>
                  <a:pt x="52" y="128"/>
                  <a:pt x="52" y="128"/>
                  <a:pt x="52" y="128"/>
                </a:cubicBezTo>
                <a:cubicBezTo>
                  <a:pt x="62" y="138"/>
                  <a:pt x="76" y="144"/>
                  <a:pt x="91" y="144"/>
                </a:cubicBezTo>
                <a:cubicBezTo>
                  <a:pt x="105" y="144"/>
                  <a:pt x="119" y="138"/>
                  <a:pt x="129" y="128"/>
                </a:cubicBezTo>
                <a:cubicBezTo>
                  <a:pt x="138" y="119"/>
                  <a:pt x="145" y="105"/>
                  <a:pt x="145" y="90"/>
                </a:cubicBezTo>
                <a:cubicBezTo>
                  <a:pt x="145" y="75"/>
                  <a:pt x="139" y="62"/>
                  <a:pt x="129" y="52"/>
                </a:cubicBezTo>
                <a:close/>
              </a:path>
            </a:pathLst>
          </a:custGeom>
          <a:solidFill>
            <a:srgbClr val="ED454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9"/>
          <p:cNvSpPr>
            <a:spLocks noEditPoints="1"/>
          </p:cNvSpPr>
          <p:nvPr/>
        </p:nvSpPr>
        <p:spPr bwMode="auto">
          <a:xfrm>
            <a:off x="7413036" y="5292871"/>
            <a:ext cx="338354" cy="338354"/>
          </a:xfrm>
          <a:custGeom>
            <a:avLst/>
            <a:gdLst>
              <a:gd name="T0" fmla="*/ 91 w 181"/>
              <a:gd name="T1" fmla="*/ 0 h 181"/>
              <a:gd name="T2" fmla="*/ 154 w 181"/>
              <a:gd name="T3" fmla="*/ 26 h 181"/>
              <a:gd name="T4" fmla="*/ 154 w 181"/>
              <a:gd name="T5" fmla="*/ 26 h 181"/>
              <a:gd name="T6" fmla="*/ 181 w 181"/>
              <a:gd name="T7" fmla="*/ 90 h 181"/>
              <a:gd name="T8" fmla="*/ 154 w 181"/>
              <a:gd name="T9" fmla="*/ 154 h 181"/>
              <a:gd name="T10" fmla="*/ 91 w 181"/>
              <a:gd name="T11" fmla="*/ 181 h 181"/>
              <a:gd name="T12" fmla="*/ 27 w 181"/>
              <a:gd name="T13" fmla="*/ 154 h 181"/>
              <a:gd name="T14" fmla="*/ 27 w 181"/>
              <a:gd name="T15" fmla="*/ 154 h 181"/>
              <a:gd name="T16" fmla="*/ 0 w 181"/>
              <a:gd name="T17" fmla="*/ 90 h 181"/>
              <a:gd name="T18" fmla="*/ 27 w 181"/>
              <a:gd name="T19" fmla="*/ 26 h 181"/>
              <a:gd name="T20" fmla="*/ 27 w 181"/>
              <a:gd name="T21" fmla="*/ 26 h 181"/>
              <a:gd name="T22" fmla="*/ 91 w 181"/>
              <a:gd name="T23" fmla="*/ 0 h 181"/>
              <a:gd name="T24" fmla="*/ 129 w 181"/>
              <a:gd name="T25" fmla="*/ 52 h 181"/>
              <a:gd name="T26" fmla="*/ 91 w 181"/>
              <a:gd name="T27" fmla="*/ 36 h 181"/>
              <a:gd name="T28" fmla="*/ 52 w 181"/>
              <a:gd name="T29" fmla="*/ 52 h 181"/>
              <a:gd name="T30" fmla="*/ 52 w 181"/>
              <a:gd name="T31" fmla="*/ 52 h 181"/>
              <a:gd name="T32" fmla="*/ 37 w 181"/>
              <a:gd name="T33" fmla="*/ 90 h 181"/>
              <a:gd name="T34" fmla="*/ 52 w 181"/>
              <a:gd name="T35" fmla="*/ 129 h 181"/>
              <a:gd name="T36" fmla="*/ 52 w 181"/>
              <a:gd name="T37" fmla="*/ 129 h 181"/>
              <a:gd name="T38" fmla="*/ 91 w 181"/>
              <a:gd name="T39" fmla="*/ 144 h 181"/>
              <a:gd name="T40" fmla="*/ 129 w 181"/>
              <a:gd name="T41" fmla="*/ 129 h 181"/>
              <a:gd name="T42" fmla="*/ 145 w 181"/>
              <a:gd name="T43" fmla="*/ 90 h 181"/>
              <a:gd name="T44" fmla="*/ 129 w 181"/>
              <a:gd name="T45" fmla="*/ 52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1" h="181">
                <a:moveTo>
                  <a:pt x="91" y="0"/>
                </a:moveTo>
                <a:cubicBezTo>
                  <a:pt x="116" y="0"/>
                  <a:pt x="138" y="10"/>
                  <a:pt x="154" y="26"/>
                </a:cubicBezTo>
                <a:cubicBezTo>
                  <a:pt x="154" y="26"/>
                  <a:pt x="154" y="26"/>
                  <a:pt x="154" y="26"/>
                </a:cubicBezTo>
                <a:cubicBezTo>
                  <a:pt x="171" y="43"/>
                  <a:pt x="181" y="65"/>
                  <a:pt x="181" y="90"/>
                </a:cubicBezTo>
                <a:cubicBezTo>
                  <a:pt x="181" y="115"/>
                  <a:pt x="171" y="138"/>
                  <a:pt x="154" y="154"/>
                </a:cubicBezTo>
                <a:cubicBezTo>
                  <a:pt x="138" y="171"/>
                  <a:pt x="116" y="181"/>
                  <a:pt x="91" y="181"/>
                </a:cubicBezTo>
                <a:cubicBezTo>
                  <a:pt x="66" y="181"/>
                  <a:pt x="43" y="171"/>
                  <a:pt x="27" y="154"/>
                </a:cubicBezTo>
                <a:cubicBezTo>
                  <a:pt x="27" y="154"/>
                  <a:pt x="27" y="154"/>
                  <a:pt x="27" y="154"/>
                </a:cubicBezTo>
                <a:cubicBezTo>
                  <a:pt x="10" y="138"/>
                  <a:pt x="0" y="115"/>
                  <a:pt x="0" y="90"/>
                </a:cubicBezTo>
                <a:cubicBezTo>
                  <a:pt x="0" y="65"/>
                  <a:pt x="10" y="43"/>
                  <a:pt x="27" y="26"/>
                </a:cubicBezTo>
                <a:cubicBezTo>
                  <a:pt x="27" y="26"/>
                  <a:pt x="27" y="26"/>
                  <a:pt x="27" y="26"/>
                </a:cubicBezTo>
                <a:cubicBezTo>
                  <a:pt x="43" y="10"/>
                  <a:pt x="66" y="0"/>
                  <a:pt x="91" y="0"/>
                </a:cubicBezTo>
                <a:close/>
                <a:moveTo>
                  <a:pt x="129" y="52"/>
                </a:moveTo>
                <a:cubicBezTo>
                  <a:pt x="119" y="42"/>
                  <a:pt x="105" y="36"/>
                  <a:pt x="91" y="36"/>
                </a:cubicBezTo>
                <a:cubicBezTo>
                  <a:pt x="76" y="36"/>
                  <a:pt x="62" y="42"/>
                  <a:pt x="52" y="52"/>
                </a:cubicBezTo>
                <a:cubicBezTo>
                  <a:pt x="52" y="52"/>
                  <a:pt x="52" y="52"/>
                  <a:pt x="52" y="52"/>
                </a:cubicBezTo>
                <a:cubicBezTo>
                  <a:pt x="43" y="62"/>
                  <a:pt x="37" y="75"/>
                  <a:pt x="37" y="90"/>
                </a:cubicBezTo>
                <a:cubicBezTo>
                  <a:pt x="37" y="105"/>
                  <a:pt x="43" y="119"/>
                  <a:pt x="52" y="129"/>
                </a:cubicBezTo>
                <a:cubicBezTo>
                  <a:pt x="52" y="129"/>
                  <a:pt x="52" y="129"/>
                  <a:pt x="52" y="129"/>
                </a:cubicBezTo>
                <a:cubicBezTo>
                  <a:pt x="62" y="138"/>
                  <a:pt x="76" y="144"/>
                  <a:pt x="91" y="144"/>
                </a:cubicBezTo>
                <a:cubicBezTo>
                  <a:pt x="105" y="144"/>
                  <a:pt x="119" y="138"/>
                  <a:pt x="129" y="129"/>
                </a:cubicBezTo>
                <a:cubicBezTo>
                  <a:pt x="138" y="119"/>
                  <a:pt x="145" y="105"/>
                  <a:pt x="145" y="90"/>
                </a:cubicBezTo>
                <a:cubicBezTo>
                  <a:pt x="145" y="75"/>
                  <a:pt x="139" y="62"/>
                  <a:pt x="129" y="52"/>
                </a:cubicBezTo>
                <a:close/>
              </a:path>
            </a:pathLst>
          </a:custGeom>
          <a:solidFill>
            <a:srgbClr val="D3313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p:transition spd="slow">
    <p:wipe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500"/>
                                        <p:tgtEl>
                                          <p:spTgt spid="2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fade">
                                      <p:cBhvr>
                                        <p:cTn id="34" dur="500"/>
                                        <p:tgtEl>
                                          <p:spTgt spid="2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fade">
                                      <p:cBhvr>
                                        <p:cTn id="37" dur="500"/>
                                        <p:tgtEl>
                                          <p:spTgt spid="30"/>
                                        </p:tgtEl>
                                      </p:cBhvr>
                                    </p:animEffect>
                                  </p:childTnLst>
                                </p:cTn>
                              </p:par>
                            </p:childTnLst>
                          </p:cTn>
                        </p:par>
                        <p:par>
                          <p:cTn id="38" fill="hold">
                            <p:stCondLst>
                              <p:cond delay="500"/>
                            </p:stCondLst>
                            <p:childTnLst>
                              <p:par>
                                <p:cTn id="39" presetID="22" presetClass="entr" presetSubtype="8" fill="hold" grpId="0" nodeType="after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wipe(left)">
                                      <p:cBhvr>
                                        <p:cTn id="41" dur="500"/>
                                        <p:tgtEl>
                                          <p:spTgt spid="3"/>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wipe(left)">
                                      <p:cBhvr>
                                        <p:cTn id="44" dur="500"/>
                                        <p:tgtEl>
                                          <p:spTgt spid="4"/>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wipe(left)">
                                      <p:cBhvr>
                                        <p:cTn id="47" dur="500"/>
                                        <p:tgtEl>
                                          <p:spTgt spid="5"/>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wipe(left)">
                                      <p:cBhvr>
                                        <p:cTn id="50" dur="500"/>
                                        <p:tgtEl>
                                          <p:spTgt spid="6"/>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7"/>
                                        </p:tgtEl>
                                        <p:attrNameLst>
                                          <p:attrName>style.visibility</p:attrName>
                                        </p:attrNameLst>
                                      </p:cBhvr>
                                      <p:to>
                                        <p:strVal val="visible"/>
                                      </p:to>
                                    </p:set>
                                    <p:animEffect transition="in" filter="wipe(left)">
                                      <p:cBhvr>
                                        <p:cTn id="53" dur="500"/>
                                        <p:tgtEl>
                                          <p:spTgt spid="7"/>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8"/>
                                        </p:tgtEl>
                                        <p:attrNameLst>
                                          <p:attrName>style.visibility</p:attrName>
                                        </p:attrNameLst>
                                      </p:cBhvr>
                                      <p:to>
                                        <p:strVal val="visible"/>
                                      </p:to>
                                    </p:set>
                                    <p:animEffect transition="in" filter="wipe(left)">
                                      <p:cBhvr>
                                        <p:cTn id="56" dur="500"/>
                                        <p:tgtEl>
                                          <p:spTgt spid="8"/>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left)">
                                      <p:cBhvr>
                                        <p:cTn id="59" dur="500"/>
                                        <p:tgtEl>
                                          <p:spTgt spid="9"/>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10"/>
                                        </p:tgtEl>
                                        <p:attrNameLst>
                                          <p:attrName>style.visibility</p:attrName>
                                        </p:attrNameLst>
                                      </p:cBhvr>
                                      <p:to>
                                        <p:strVal val="visible"/>
                                      </p:to>
                                    </p:set>
                                    <p:animEffect transition="in" filter="wipe(left)">
                                      <p:cBhvr>
                                        <p:cTn id="62" dur="500"/>
                                        <p:tgtEl>
                                          <p:spTgt spid="10"/>
                                        </p:tgtEl>
                                      </p:cBhvr>
                                    </p:animEffect>
                                  </p:childTnLst>
                                </p:cTn>
                              </p:par>
                            </p:childTnLst>
                          </p:cTn>
                        </p:par>
                        <p:par>
                          <p:cTn id="63" fill="hold">
                            <p:stCondLst>
                              <p:cond delay="1000"/>
                            </p:stCondLst>
                            <p:childTnLst>
                              <p:par>
                                <p:cTn id="64" presetID="10" presetClass="entr" presetSubtype="0" fill="hold" grpId="0" nodeType="afterEffect">
                                  <p:stCondLst>
                                    <p:cond delay="0"/>
                                  </p:stCondLst>
                                  <p:childTnLst>
                                    <p:set>
                                      <p:cBhvr>
                                        <p:cTn id="65" dur="1" fill="hold">
                                          <p:stCondLst>
                                            <p:cond delay="0"/>
                                          </p:stCondLst>
                                        </p:cTn>
                                        <p:tgtEl>
                                          <p:spTgt spid="31"/>
                                        </p:tgtEl>
                                        <p:attrNameLst>
                                          <p:attrName>style.visibility</p:attrName>
                                        </p:attrNameLst>
                                      </p:cBhvr>
                                      <p:to>
                                        <p:strVal val="visible"/>
                                      </p:to>
                                    </p:set>
                                    <p:animEffect transition="in" filter="fade">
                                      <p:cBhvr>
                                        <p:cTn id="66" dur="500"/>
                                        <p:tgtEl>
                                          <p:spTgt spid="31"/>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2"/>
                                        </p:tgtEl>
                                        <p:attrNameLst>
                                          <p:attrName>style.visibility</p:attrName>
                                        </p:attrNameLst>
                                      </p:cBhvr>
                                      <p:to>
                                        <p:strVal val="visible"/>
                                      </p:to>
                                    </p:set>
                                    <p:animEffect transition="in" filter="fade">
                                      <p:cBhvr>
                                        <p:cTn id="69" dur="500"/>
                                        <p:tgtEl>
                                          <p:spTgt spid="32"/>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fade">
                                      <p:cBhvr>
                                        <p:cTn id="72" dur="500"/>
                                        <p:tgtEl>
                                          <p:spTgt spid="33"/>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4"/>
                                        </p:tgtEl>
                                        <p:attrNameLst>
                                          <p:attrName>style.visibility</p:attrName>
                                        </p:attrNameLst>
                                      </p:cBhvr>
                                      <p:to>
                                        <p:strVal val="visible"/>
                                      </p:to>
                                    </p:set>
                                    <p:animEffect transition="in" filter="fade">
                                      <p:cBhvr>
                                        <p:cTn id="75" dur="500"/>
                                        <p:tgtEl>
                                          <p:spTgt spid="34"/>
                                        </p:tgtEl>
                                      </p:cBhvr>
                                    </p:animEffect>
                                  </p:childTnLst>
                                </p:cTn>
                              </p:par>
                            </p:childTnLst>
                          </p:cTn>
                        </p:par>
                        <p:par>
                          <p:cTn id="76" fill="hold">
                            <p:stCondLst>
                              <p:cond delay="1500"/>
                            </p:stCondLst>
                            <p:childTnLst>
                              <p:par>
                                <p:cTn id="77" presetID="10" presetClass="entr" presetSubtype="0" fill="hold" grpId="0" nodeType="afterEffect">
                                  <p:stCondLst>
                                    <p:cond delay="0"/>
                                  </p:stCondLst>
                                  <p:childTnLst>
                                    <p:set>
                                      <p:cBhvr>
                                        <p:cTn id="78" dur="1" fill="hold">
                                          <p:stCondLst>
                                            <p:cond delay="0"/>
                                          </p:stCondLst>
                                        </p:cTn>
                                        <p:tgtEl>
                                          <p:spTgt spid="44"/>
                                        </p:tgtEl>
                                        <p:attrNameLst>
                                          <p:attrName>style.visibility</p:attrName>
                                        </p:attrNameLst>
                                      </p:cBhvr>
                                      <p:to>
                                        <p:strVal val="visible"/>
                                      </p:to>
                                    </p:set>
                                    <p:animEffect transition="in" filter="fade">
                                      <p:cBhvr>
                                        <p:cTn id="79" dur="500"/>
                                        <p:tgtEl>
                                          <p:spTgt spid="4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fade">
                                      <p:cBhvr>
                                        <p:cTn id="82" dur="500"/>
                                        <p:tgtEl>
                                          <p:spTgt spid="45"/>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46"/>
                                        </p:tgtEl>
                                        <p:attrNameLst>
                                          <p:attrName>style.visibility</p:attrName>
                                        </p:attrNameLst>
                                      </p:cBhvr>
                                      <p:to>
                                        <p:strVal val="visible"/>
                                      </p:to>
                                    </p:set>
                                    <p:animEffect transition="in" filter="fade">
                                      <p:cBhvr>
                                        <p:cTn id="85" dur="500"/>
                                        <p:tgtEl>
                                          <p:spTgt spid="46"/>
                                        </p:tgtEl>
                                      </p:cBhvr>
                                    </p:animEffect>
                                  </p:childTnLst>
                                </p:cTn>
                              </p:par>
                            </p:childTnLst>
                          </p:cTn>
                        </p:par>
                        <p:par>
                          <p:cTn id="86" fill="hold">
                            <p:stCondLst>
                              <p:cond delay="2000"/>
                            </p:stCondLst>
                            <p:childTnLst>
                              <p:par>
                                <p:cTn id="87" presetID="12" presetClass="entr" presetSubtype="8" fill="hold" grpId="0" nodeType="afterEffect">
                                  <p:stCondLst>
                                    <p:cond delay="0"/>
                                  </p:stCondLst>
                                  <p:childTnLst>
                                    <p:set>
                                      <p:cBhvr>
                                        <p:cTn id="88" dur="1" fill="hold">
                                          <p:stCondLst>
                                            <p:cond delay="0"/>
                                          </p:stCondLst>
                                        </p:cTn>
                                        <p:tgtEl>
                                          <p:spTgt spid="38"/>
                                        </p:tgtEl>
                                        <p:attrNameLst>
                                          <p:attrName>style.visibility</p:attrName>
                                        </p:attrNameLst>
                                      </p:cBhvr>
                                      <p:to>
                                        <p:strVal val="visible"/>
                                      </p:to>
                                    </p:set>
                                    <p:anim calcmode="lin" valueType="num">
                                      <p:cBhvr additive="base">
                                        <p:cTn id="89" dur="500"/>
                                        <p:tgtEl>
                                          <p:spTgt spid="38"/>
                                        </p:tgtEl>
                                        <p:attrNameLst>
                                          <p:attrName>ppt_x</p:attrName>
                                        </p:attrNameLst>
                                      </p:cBhvr>
                                      <p:tavLst>
                                        <p:tav tm="0">
                                          <p:val>
                                            <p:strVal val="#ppt_x-#ppt_w*1.125000"/>
                                          </p:val>
                                        </p:tav>
                                        <p:tav tm="100000">
                                          <p:val>
                                            <p:strVal val="#ppt_x"/>
                                          </p:val>
                                        </p:tav>
                                      </p:tavLst>
                                    </p:anim>
                                    <p:animEffect transition="in" filter="wipe(right)">
                                      <p:cBhvr>
                                        <p:cTn id="90" dur="500"/>
                                        <p:tgtEl>
                                          <p:spTgt spid="38"/>
                                        </p:tgtEl>
                                      </p:cBhvr>
                                    </p:animEffect>
                                  </p:childTnLst>
                                </p:cTn>
                              </p:par>
                              <p:par>
                                <p:cTn id="91" presetID="12" presetClass="entr" presetSubtype="8" fill="hold" grpId="0" nodeType="withEffect">
                                  <p:stCondLst>
                                    <p:cond delay="0"/>
                                  </p:stCondLst>
                                  <p:childTnLst>
                                    <p:set>
                                      <p:cBhvr>
                                        <p:cTn id="92" dur="1" fill="hold">
                                          <p:stCondLst>
                                            <p:cond delay="0"/>
                                          </p:stCondLst>
                                        </p:cTn>
                                        <p:tgtEl>
                                          <p:spTgt spid="39"/>
                                        </p:tgtEl>
                                        <p:attrNameLst>
                                          <p:attrName>style.visibility</p:attrName>
                                        </p:attrNameLst>
                                      </p:cBhvr>
                                      <p:to>
                                        <p:strVal val="visible"/>
                                      </p:to>
                                    </p:set>
                                    <p:anim calcmode="lin" valueType="num">
                                      <p:cBhvr additive="base">
                                        <p:cTn id="93" dur="500"/>
                                        <p:tgtEl>
                                          <p:spTgt spid="39"/>
                                        </p:tgtEl>
                                        <p:attrNameLst>
                                          <p:attrName>ppt_x</p:attrName>
                                        </p:attrNameLst>
                                      </p:cBhvr>
                                      <p:tavLst>
                                        <p:tav tm="0">
                                          <p:val>
                                            <p:strVal val="#ppt_x-#ppt_w*1.125000"/>
                                          </p:val>
                                        </p:tav>
                                        <p:tav tm="100000">
                                          <p:val>
                                            <p:strVal val="#ppt_x"/>
                                          </p:val>
                                        </p:tav>
                                      </p:tavLst>
                                    </p:anim>
                                    <p:animEffect transition="in" filter="wipe(right)">
                                      <p:cBhvr>
                                        <p:cTn id="94" dur="500"/>
                                        <p:tgtEl>
                                          <p:spTgt spid="39"/>
                                        </p:tgtEl>
                                      </p:cBhvr>
                                    </p:animEffect>
                                  </p:childTnLst>
                                </p:cTn>
                              </p:par>
                              <p:par>
                                <p:cTn id="95" presetID="12" presetClass="entr" presetSubtype="8" fill="hold" grpId="0" nodeType="withEffect">
                                  <p:stCondLst>
                                    <p:cond delay="0"/>
                                  </p:stCondLst>
                                  <p:childTnLst>
                                    <p:set>
                                      <p:cBhvr>
                                        <p:cTn id="96" dur="1" fill="hold">
                                          <p:stCondLst>
                                            <p:cond delay="0"/>
                                          </p:stCondLst>
                                        </p:cTn>
                                        <p:tgtEl>
                                          <p:spTgt spid="41"/>
                                        </p:tgtEl>
                                        <p:attrNameLst>
                                          <p:attrName>style.visibility</p:attrName>
                                        </p:attrNameLst>
                                      </p:cBhvr>
                                      <p:to>
                                        <p:strVal val="visible"/>
                                      </p:to>
                                    </p:set>
                                    <p:anim calcmode="lin" valueType="num">
                                      <p:cBhvr additive="base">
                                        <p:cTn id="97" dur="500"/>
                                        <p:tgtEl>
                                          <p:spTgt spid="41"/>
                                        </p:tgtEl>
                                        <p:attrNameLst>
                                          <p:attrName>ppt_x</p:attrName>
                                        </p:attrNameLst>
                                      </p:cBhvr>
                                      <p:tavLst>
                                        <p:tav tm="0">
                                          <p:val>
                                            <p:strVal val="#ppt_x-#ppt_w*1.125000"/>
                                          </p:val>
                                        </p:tav>
                                        <p:tav tm="100000">
                                          <p:val>
                                            <p:strVal val="#ppt_x"/>
                                          </p:val>
                                        </p:tav>
                                      </p:tavLst>
                                    </p:anim>
                                    <p:animEffect transition="in" filter="wipe(right)">
                                      <p:cBhvr>
                                        <p:cTn id="98" dur="500"/>
                                        <p:tgtEl>
                                          <p:spTgt spid="41"/>
                                        </p:tgtEl>
                                      </p:cBhvr>
                                    </p:animEffect>
                                  </p:childTnLst>
                                </p:cTn>
                              </p:par>
                            </p:childTnLst>
                          </p:cTn>
                        </p:par>
                      </p:childTnLst>
                    </p:cTn>
                  </p:par>
                  <p:par>
                    <p:cTn id="99" fill="hold">
                      <p:stCondLst>
                        <p:cond delay="indefinite"/>
                      </p:stCondLst>
                      <p:childTnLst>
                        <p:par>
                          <p:cTn id="100" fill="hold">
                            <p:stCondLst>
                              <p:cond delay="0"/>
                            </p:stCondLst>
                            <p:childTnLst>
                              <p:par>
                                <p:cTn id="101" presetID="22" presetClass="entr" presetSubtype="4" fill="hold" grpId="0" nodeType="clickEffect">
                                  <p:stCondLst>
                                    <p:cond delay="0"/>
                                  </p:stCondLst>
                                  <p:childTnLst>
                                    <p:set>
                                      <p:cBhvr>
                                        <p:cTn id="102" dur="1" fill="hold">
                                          <p:stCondLst>
                                            <p:cond delay="0"/>
                                          </p:stCondLst>
                                        </p:cTn>
                                        <p:tgtEl>
                                          <p:spTgt spid="20"/>
                                        </p:tgtEl>
                                        <p:attrNameLst>
                                          <p:attrName>style.visibility</p:attrName>
                                        </p:attrNameLst>
                                      </p:cBhvr>
                                      <p:to>
                                        <p:strVal val="visible"/>
                                      </p:to>
                                    </p:set>
                                    <p:animEffect transition="in" filter="wipe(down)">
                                      <p:cBhvr>
                                        <p:cTn id="103" dur="500"/>
                                        <p:tgtEl>
                                          <p:spTgt spid="20"/>
                                        </p:tgtEl>
                                      </p:cBhvr>
                                    </p:animEffect>
                                  </p:childTnLst>
                                </p:cTn>
                              </p:par>
                            </p:childTnLst>
                          </p:cTn>
                        </p:par>
                        <p:par>
                          <p:cTn id="104" fill="hold">
                            <p:stCondLst>
                              <p:cond delay="500"/>
                            </p:stCondLst>
                            <p:childTnLst>
                              <p:par>
                                <p:cTn id="105" presetID="22" presetClass="entr" presetSubtype="4" fill="hold" grpId="0" nodeType="afterEffect">
                                  <p:stCondLst>
                                    <p:cond delay="0"/>
                                  </p:stCondLst>
                                  <p:childTnLst>
                                    <p:set>
                                      <p:cBhvr>
                                        <p:cTn id="106" dur="1" fill="hold">
                                          <p:stCondLst>
                                            <p:cond delay="0"/>
                                          </p:stCondLst>
                                        </p:cTn>
                                        <p:tgtEl>
                                          <p:spTgt spid="19"/>
                                        </p:tgtEl>
                                        <p:attrNameLst>
                                          <p:attrName>style.visibility</p:attrName>
                                        </p:attrNameLst>
                                      </p:cBhvr>
                                      <p:to>
                                        <p:strVal val="visible"/>
                                      </p:to>
                                    </p:set>
                                    <p:animEffect transition="in" filter="wipe(down)">
                                      <p:cBhvr>
                                        <p:cTn id="107" dur="500"/>
                                        <p:tgtEl>
                                          <p:spTgt spid="19"/>
                                        </p:tgtEl>
                                      </p:cBhvr>
                                    </p:animEffect>
                                  </p:childTnLst>
                                </p:cTn>
                              </p:par>
                            </p:childTnLst>
                          </p:cTn>
                        </p:par>
                        <p:par>
                          <p:cTn id="108" fill="hold">
                            <p:stCondLst>
                              <p:cond delay="1000"/>
                            </p:stCondLst>
                            <p:childTnLst>
                              <p:par>
                                <p:cTn id="109" presetID="22" presetClass="entr" presetSubtype="4" fill="hold" grpId="0" nodeType="afterEffect">
                                  <p:stCondLst>
                                    <p:cond delay="0"/>
                                  </p:stCondLst>
                                  <p:childTnLst>
                                    <p:set>
                                      <p:cBhvr>
                                        <p:cTn id="110" dur="1" fill="hold">
                                          <p:stCondLst>
                                            <p:cond delay="0"/>
                                          </p:stCondLst>
                                        </p:cTn>
                                        <p:tgtEl>
                                          <p:spTgt spid="18"/>
                                        </p:tgtEl>
                                        <p:attrNameLst>
                                          <p:attrName>style.visibility</p:attrName>
                                        </p:attrNameLst>
                                      </p:cBhvr>
                                      <p:to>
                                        <p:strVal val="visible"/>
                                      </p:to>
                                    </p:set>
                                    <p:animEffect transition="in" filter="wipe(down)">
                                      <p:cBhvr>
                                        <p:cTn id="111" dur="500"/>
                                        <p:tgtEl>
                                          <p:spTgt spid="18"/>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4" fill="hold" grpId="0" nodeType="clickEffect">
                                  <p:stCondLst>
                                    <p:cond delay="0"/>
                                  </p:stCondLst>
                                  <p:childTnLst>
                                    <p:set>
                                      <p:cBhvr>
                                        <p:cTn id="115" dur="1" fill="hold">
                                          <p:stCondLst>
                                            <p:cond delay="0"/>
                                          </p:stCondLst>
                                        </p:cTn>
                                        <p:tgtEl>
                                          <p:spTgt spid="21"/>
                                        </p:tgtEl>
                                        <p:attrNameLst>
                                          <p:attrName>style.visibility</p:attrName>
                                        </p:attrNameLst>
                                      </p:cBhvr>
                                      <p:to>
                                        <p:strVal val="visible"/>
                                      </p:to>
                                    </p:set>
                                    <p:animEffect transition="in" filter="wipe(down)">
                                      <p:cBhvr>
                                        <p:cTn id="116" dur="500"/>
                                        <p:tgtEl>
                                          <p:spTgt spid="21"/>
                                        </p:tgtEl>
                                      </p:cBhvr>
                                    </p:animEffect>
                                  </p:childTnLst>
                                </p:cTn>
                              </p:par>
                            </p:childTnLst>
                          </p:cTn>
                        </p:par>
                        <p:par>
                          <p:cTn id="117" fill="hold">
                            <p:stCondLst>
                              <p:cond delay="500"/>
                            </p:stCondLst>
                            <p:childTnLst>
                              <p:par>
                                <p:cTn id="118" presetID="22" presetClass="entr" presetSubtype="4" fill="hold" grpId="0" nodeType="afterEffect">
                                  <p:stCondLst>
                                    <p:cond delay="0"/>
                                  </p:stCondLst>
                                  <p:childTnLst>
                                    <p:set>
                                      <p:cBhvr>
                                        <p:cTn id="119" dur="1" fill="hold">
                                          <p:stCondLst>
                                            <p:cond delay="0"/>
                                          </p:stCondLst>
                                        </p:cTn>
                                        <p:tgtEl>
                                          <p:spTgt spid="17"/>
                                        </p:tgtEl>
                                        <p:attrNameLst>
                                          <p:attrName>style.visibility</p:attrName>
                                        </p:attrNameLst>
                                      </p:cBhvr>
                                      <p:to>
                                        <p:strVal val="visible"/>
                                      </p:to>
                                    </p:set>
                                    <p:animEffect transition="in" filter="wipe(down)">
                                      <p:cBhvr>
                                        <p:cTn id="120" dur="500"/>
                                        <p:tgtEl>
                                          <p:spTgt spid="17"/>
                                        </p:tgtEl>
                                      </p:cBhvr>
                                    </p:animEffect>
                                  </p:childTnLst>
                                </p:cTn>
                              </p:par>
                            </p:childTnLst>
                          </p:cTn>
                        </p:par>
                        <p:par>
                          <p:cTn id="121" fill="hold">
                            <p:stCondLst>
                              <p:cond delay="1000"/>
                            </p:stCondLst>
                            <p:childTnLst>
                              <p:par>
                                <p:cTn id="122" presetID="22" presetClass="entr" presetSubtype="4" fill="hold" grpId="0" nodeType="afterEffect">
                                  <p:stCondLst>
                                    <p:cond delay="0"/>
                                  </p:stCondLst>
                                  <p:childTnLst>
                                    <p:set>
                                      <p:cBhvr>
                                        <p:cTn id="123" dur="1" fill="hold">
                                          <p:stCondLst>
                                            <p:cond delay="0"/>
                                          </p:stCondLst>
                                        </p:cTn>
                                        <p:tgtEl>
                                          <p:spTgt spid="16"/>
                                        </p:tgtEl>
                                        <p:attrNameLst>
                                          <p:attrName>style.visibility</p:attrName>
                                        </p:attrNameLst>
                                      </p:cBhvr>
                                      <p:to>
                                        <p:strVal val="visible"/>
                                      </p:to>
                                    </p:set>
                                    <p:animEffect transition="in" filter="wipe(down)">
                                      <p:cBhvr>
                                        <p:cTn id="124" dur="500"/>
                                        <p:tgtEl>
                                          <p:spTgt spid="16"/>
                                        </p:tgtEl>
                                      </p:cBhvr>
                                    </p:animEffect>
                                  </p:childTnLst>
                                </p:cTn>
                              </p:par>
                            </p:childTnLst>
                          </p:cTn>
                        </p:par>
                      </p:childTnLst>
                    </p:cTn>
                  </p:par>
                  <p:par>
                    <p:cTn id="125" fill="hold">
                      <p:stCondLst>
                        <p:cond delay="indefinite"/>
                      </p:stCondLst>
                      <p:childTnLst>
                        <p:par>
                          <p:cTn id="126" fill="hold">
                            <p:stCondLst>
                              <p:cond delay="0"/>
                            </p:stCondLst>
                            <p:childTnLst>
                              <p:par>
                                <p:cTn id="127" presetID="22" presetClass="entr" presetSubtype="4" fill="hold" grpId="0" nodeType="clickEffect">
                                  <p:stCondLst>
                                    <p:cond delay="0"/>
                                  </p:stCondLst>
                                  <p:childTnLst>
                                    <p:set>
                                      <p:cBhvr>
                                        <p:cTn id="128" dur="1" fill="hold">
                                          <p:stCondLst>
                                            <p:cond delay="0"/>
                                          </p:stCondLst>
                                        </p:cTn>
                                        <p:tgtEl>
                                          <p:spTgt spid="15"/>
                                        </p:tgtEl>
                                        <p:attrNameLst>
                                          <p:attrName>style.visibility</p:attrName>
                                        </p:attrNameLst>
                                      </p:cBhvr>
                                      <p:to>
                                        <p:strVal val="visible"/>
                                      </p:to>
                                    </p:set>
                                    <p:animEffect transition="in" filter="wipe(down)">
                                      <p:cBhvr>
                                        <p:cTn id="129" dur="500"/>
                                        <p:tgtEl>
                                          <p:spTgt spid="15"/>
                                        </p:tgtEl>
                                      </p:cBhvr>
                                    </p:animEffect>
                                  </p:childTnLst>
                                </p:cTn>
                              </p:par>
                            </p:childTnLst>
                          </p:cTn>
                        </p:par>
                        <p:par>
                          <p:cTn id="130" fill="hold">
                            <p:stCondLst>
                              <p:cond delay="500"/>
                            </p:stCondLst>
                            <p:childTnLst>
                              <p:par>
                                <p:cTn id="131" presetID="22" presetClass="entr" presetSubtype="4" fill="hold" grpId="0" nodeType="afterEffect">
                                  <p:stCondLst>
                                    <p:cond delay="0"/>
                                  </p:stCondLst>
                                  <p:childTnLst>
                                    <p:set>
                                      <p:cBhvr>
                                        <p:cTn id="132" dur="1" fill="hold">
                                          <p:stCondLst>
                                            <p:cond delay="0"/>
                                          </p:stCondLst>
                                        </p:cTn>
                                        <p:tgtEl>
                                          <p:spTgt spid="14"/>
                                        </p:tgtEl>
                                        <p:attrNameLst>
                                          <p:attrName>style.visibility</p:attrName>
                                        </p:attrNameLst>
                                      </p:cBhvr>
                                      <p:to>
                                        <p:strVal val="visible"/>
                                      </p:to>
                                    </p:set>
                                    <p:animEffect transition="in" filter="wipe(down)">
                                      <p:cBhvr>
                                        <p:cTn id="133" dur="500"/>
                                        <p:tgtEl>
                                          <p:spTgt spid="14"/>
                                        </p:tgtEl>
                                      </p:cBhvr>
                                    </p:animEffect>
                                  </p:childTnLst>
                                </p:cTn>
                              </p:par>
                            </p:childTnLst>
                          </p:cTn>
                        </p:par>
                        <p:par>
                          <p:cTn id="134" fill="hold">
                            <p:stCondLst>
                              <p:cond delay="1000"/>
                            </p:stCondLst>
                            <p:childTnLst>
                              <p:par>
                                <p:cTn id="135" presetID="22" presetClass="entr" presetSubtype="4" fill="hold" grpId="0" nodeType="afterEffect">
                                  <p:stCondLst>
                                    <p:cond delay="0"/>
                                  </p:stCondLst>
                                  <p:childTnLst>
                                    <p:set>
                                      <p:cBhvr>
                                        <p:cTn id="136" dur="1" fill="hold">
                                          <p:stCondLst>
                                            <p:cond delay="0"/>
                                          </p:stCondLst>
                                        </p:cTn>
                                        <p:tgtEl>
                                          <p:spTgt spid="13"/>
                                        </p:tgtEl>
                                        <p:attrNameLst>
                                          <p:attrName>style.visibility</p:attrName>
                                        </p:attrNameLst>
                                      </p:cBhvr>
                                      <p:to>
                                        <p:strVal val="visible"/>
                                      </p:to>
                                    </p:set>
                                    <p:animEffect transition="in" filter="wipe(down)">
                                      <p:cBhvr>
                                        <p:cTn id="137" dur="500"/>
                                        <p:tgtEl>
                                          <p:spTgt spid="13"/>
                                        </p:tgtEl>
                                      </p:cBhvr>
                                    </p:animEffect>
                                  </p:childTnLst>
                                </p:cTn>
                              </p:par>
                            </p:childTnLst>
                          </p:cTn>
                        </p:par>
                      </p:childTnLst>
                    </p:cTn>
                  </p:par>
                  <p:par>
                    <p:cTn id="138" fill="hold">
                      <p:stCondLst>
                        <p:cond delay="indefinite"/>
                      </p:stCondLst>
                      <p:childTnLst>
                        <p:par>
                          <p:cTn id="139" fill="hold">
                            <p:stCondLst>
                              <p:cond delay="0"/>
                            </p:stCondLst>
                            <p:childTnLst>
                              <p:par>
                                <p:cTn id="140" presetID="22" presetClass="entr" presetSubtype="4" fill="hold" grpId="0" nodeType="clickEffect">
                                  <p:stCondLst>
                                    <p:cond delay="0"/>
                                  </p:stCondLst>
                                  <p:childTnLst>
                                    <p:set>
                                      <p:cBhvr>
                                        <p:cTn id="141" dur="1" fill="hold">
                                          <p:stCondLst>
                                            <p:cond delay="0"/>
                                          </p:stCondLst>
                                        </p:cTn>
                                        <p:tgtEl>
                                          <p:spTgt spid="22"/>
                                        </p:tgtEl>
                                        <p:attrNameLst>
                                          <p:attrName>style.visibility</p:attrName>
                                        </p:attrNameLst>
                                      </p:cBhvr>
                                      <p:to>
                                        <p:strVal val="visible"/>
                                      </p:to>
                                    </p:set>
                                    <p:animEffect transition="in" filter="wipe(down)">
                                      <p:cBhvr>
                                        <p:cTn id="142" dur="500"/>
                                        <p:tgtEl>
                                          <p:spTgt spid="22"/>
                                        </p:tgtEl>
                                      </p:cBhvr>
                                    </p:animEffect>
                                  </p:childTnLst>
                                </p:cTn>
                              </p:par>
                            </p:childTnLst>
                          </p:cTn>
                        </p:par>
                        <p:par>
                          <p:cTn id="143" fill="hold">
                            <p:stCondLst>
                              <p:cond delay="500"/>
                            </p:stCondLst>
                            <p:childTnLst>
                              <p:par>
                                <p:cTn id="144" presetID="22" presetClass="entr" presetSubtype="4" fill="hold" grpId="0" nodeType="afterEffect">
                                  <p:stCondLst>
                                    <p:cond delay="0"/>
                                  </p:stCondLst>
                                  <p:childTnLst>
                                    <p:set>
                                      <p:cBhvr>
                                        <p:cTn id="145" dur="1" fill="hold">
                                          <p:stCondLst>
                                            <p:cond delay="0"/>
                                          </p:stCondLst>
                                        </p:cTn>
                                        <p:tgtEl>
                                          <p:spTgt spid="12"/>
                                        </p:tgtEl>
                                        <p:attrNameLst>
                                          <p:attrName>style.visibility</p:attrName>
                                        </p:attrNameLst>
                                      </p:cBhvr>
                                      <p:to>
                                        <p:strVal val="visible"/>
                                      </p:to>
                                    </p:set>
                                    <p:animEffect transition="in" filter="wipe(down)">
                                      <p:cBhvr>
                                        <p:cTn id="146" dur="500"/>
                                        <p:tgtEl>
                                          <p:spTgt spid="12"/>
                                        </p:tgtEl>
                                      </p:cBhvr>
                                    </p:animEffect>
                                  </p:childTnLst>
                                </p:cTn>
                              </p:par>
                            </p:childTnLst>
                          </p:cTn>
                        </p:par>
                        <p:par>
                          <p:cTn id="147" fill="hold">
                            <p:stCondLst>
                              <p:cond delay="1000"/>
                            </p:stCondLst>
                            <p:childTnLst>
                              <p:par>
                                <p:cTn id="148" presetID="22" presetClass="entr" presetSubtype="4" fill="hold" grpId="0" nodeType="afterEffect">
                                  <p:stCondLst>
                                    <p:cond delay="0"/>
                                  </p:stCondLst>
                                  <p:childTnLst>
                                    <p:set>
                                      <p:cBhvr>
                                        <p:cTn id="149" dur="1" fill="hold">
                                          <p:stCondLst>
                                            <p:cond delay="0"/>
                                          </p:stCondLst>
                                        </p:cTn>
                                        <p:tgtEl>
                                          <p:spTgt spid="11"/>
                                        </p:tgtEl>
                                        <p:attrNameLst>
                                          <p:attrName>style.visibility</p:attrName>
                                        </p:attrNameLst>
                                      </p:cBhvr>
                                      <p:to>
                                        <p:strVal val="visible"/>
                                      </p:to>
                                    </p:set>
                                    <p:animEffect transition="in" filter="wipe(down)">
                                      <p:cBhvr>
                                        <p:cTn id="150" dur="500"/>
                                        <p:tgtEl>
                                          <p:spTgt spid="11"/>
                                        </p:tgtEl>
                                      </p:cBhvr>
                                    </p:animEffect>
                                  </p:childTnLst>
                                </p:cTn>
                              </p:par>
                            </p:childTnLst>
                          </p:cTn>
                        </p:par>
                      </p:childTnLst>
                    </p:cTn>
                  </p:par>
                  <p:par>
                    <p:cTn id="151" fill="hold">
                      <p:stCondLst>
                        <p:cond delay="indefinite"/>
                      </p:stCondLst>
                      <p:childTnLst>
                        <p:par>
                          <p:cTn id="152" fill="hold">
                            <p:stCondLst>
                              <p:cond delay="0"/>
                            </p:stCondLst>
                            <p:childTnLst>
                              <p:par>
                                <p:cTn id="153" presetID="12" presetClass="entr" presetSubtype="8" fill="hold" grpId="0" nodeType="clickEffect">
                                  <p:stCondLst>
                                    <p:cond delay="0"/>
                                  </p:stCondLst>
                                  <p:childTnLst>
                                    <p:set>
                                      <p:cBhvr>
                                        <p:cTn id="154" dur="1" fill="hold">
                                          <p:stCondLst>
                                            <p:cond delay="0"/>
                                          </p:stCondLst>
                                        </p:cTn>
                                        <p:tgtEl>
                                          <p:spTgt spid="36"/>
                                        </p:tgtEl>
                                        <p:attrNameLst>
                                          <p:attrName>style.visibility</p:attrName>
                                        </p:attrNameLst>
                                      </p:cBhvr>
                                      <p:to>
                                        <p:strVal val="visible"/>
                                      </p:to>
                                    </p:set>
                                    <p:anim calcmode="lin" valueType="num">
                                      <p:cBhvr additive="base">
                                        <p:cTn id="155" dur="500"/>
                                        <p:tgtEl>
                                          <p:spTgt spid="36"/>
                                        </p:tgtEl>
                                        <p:attrNameLst>
                                          <p:attrName>ppt_x</p:attrName>
                                        </p:attrNameLst>
                                      </p:cBhvr>
                                      <p:tavLst>
                                        <p:tav tm="0">
                                          <p:val>
                                            <p:strVal val="#ppt_x-#ppt_w*1.125000"/>
                                          </p:val>
                                        </p:tav>
                                        <p:tav tm="100000">
                                          <p:val>
                                            <p:strVal val="#ppt_x"/>
                                          </p:val>
                                        </p:tav>
                                      </p:tavLst>
                                    </p:anim>
                                    <p:animEffect transition="in" filter="wipe(right)">
                                      <p:cBhvr>
                                        <p:cTn id="156" dur="500"/>
                                        <p:tgtEl>
                                          <p:spTgt spid="36"/>
                                        </p:tgtEl>
                                      </p:cBhvr>
                                    </p:animEffect>
                                  </p:childTnLst>
                                </p:cTn>
                              </p:par>
                              <p:par>
                                <p:cTn id="157" presetID="12" presetClass="entr" presetSubtype="8" fill="hold" grpId="0" nodeType="withEffect">
                                  <p:stCondLst>
                                    <p:cond delay="0"/>
                                  </p:stCondLst>
                                  <p:childTnLst>
                                    <p:set>
                                      <p:cBhvr>
                                        <p:cTn id="158" dur="1" fill="hold">
                                          <p:stCondLst>
                                            <p:cond delay="0"/>
                                          </p:stCondLst>
                                        </p:cTn>
                                        <p:tgtEl>
                                          <p:spTgt spid="35"/>
                                        </p:tgtEl>
                                        <p:attrNameLst>
                                          <p:attrName>style.visibility</p:attrName>
                                        </p:attrNameLst>
                                      </p:cBhvr>
                                      <p:to>
                                        <p:strVal val="visible"/>
                                      </p:to>
                                    </p:set>
                                    <p:anim calcmode="lin" valueType="num">
                                      <p:cBhvr additive="base">
                                        <p:cTn id="159" dur="500"/>
                                        <p:tgtEl>
                                          <p:spTgt spid="35"/>
                                        </p:tgtEl>
                                        <p:attrNameLst>
                                          <p:attrName>ppt_x</p:attrName>
                                        </p:attrNameLst>
                                      </p:cBhvr>
                                      <p:tavLst>
                                        <p:tav tm="0">
                                          <p:val>
                                            <p:strVal val="#ppt_x-#ppt_w*1.125000"/>
                                          </p:val>
                                        </p:tav>
                                        <p:tav tm="100000">
                                          <p:val>
                                            <p:strVal val="#ppt_x"/>
                                          </p:val>
                                        </p:tav>
                                      </p:tavLst>
                                    </p:anim>
                                    <p:animEffect transition="in" filter="wipe(right)">
                                      <p:cBhvr>
                                        <p:cTn id="160" dur="500"/>
                                        <p:tgtEl>
                                          <p:spTgt spid="35"/>
                                        </p:tgtEl>
                                      </p:cBhvr>
                                    </p:animEffect>
                                  </p:childTnLst>
                                </p:cTn>
                              </p:par>
                            </p:childTnLst>
                          </p:cTn>
                        </p:par>
                        <p:par>
                          <p:cTn id="161" fill="hold">
                            <p:stCondLst>
                              <p:cond delay="500"/>
                            </p:stCondLst>
                            <p:childTnLst>
                              <p:par>
                                <p:cTn id="162" presetID="12" presetClass="entr" presetSubtype="4" fill="hold" grpId="0" nodeType="afterEffect">
                                  <p:stCondLst>
                                    <p:cond delay="0"/>
                                  </p:stCondLst>
                                  <p:iterate type="lt">
                                    <p:tmPct val="50000"/>
                                  </p:iterate>
                                  <p:childTnLst>
                                    <p:set>
                                      <p:cBhvr>
                                        <p:cTn id="163" dur="1" fill="hold">
                                          <p:stCondLst>
                                            <p:cond delay="0"/>
                                          </p:stCondLst>
                                        </p:cTn>
                                        <p:tgtEl>
                                          <p:spTgt spid="37"/>
                                        </p:tgtEl>
                                        <p:attrNameLst>
                                          <p:attrName>style.visibility</p:attrName>
                                        </p:attrNameLst>
                                      </p:cBhvr>
                                      <p:to>
                                        <p:strVal val="visible"/>
                                      </p:to>
                                    </p:set>
                                    <p:anim calcmode="lin" valueType="num">
                                      <p:cBhvr additive="base">
                                        <p:cTn id="164" dur="200"/>
                                        <p:tgtEl>
                                          <p:spTgt spid="37"/>
                                        </p:tgtEl>
                                        <p:attrNameLst>
                                          <p:attrName>ppt_y</p:attrName>
                                        </p:attrNameLst>
                                      </p:cBhvr>
                                      <p:tavLst>
                                        <p:tav tm="0">
                                          <p:val>
                                            <p:strVal val="#ppt_y+#ppt_h*1.125000"/>
                                          </p:val>
                                        </p:tav>
                                        <p:tav tm="100000">
                                          <p:val>
                                            <p:strVal val="#ppt_y"/>
                                          </p:val>
                                        </p:tav>
                                      </p:tavLst>
                                    </p:anim>
                                    <p:animEffect transition="in" filter="wipe(up)">
                                      <p:cBhvr>
                                        <p:cTn id="165" dur="200"/>
                                        <p:tgtEl>
                                          <p:spTgt spid="37"/>
                                        </p:tgtEl>
                                      </p:cBhvr>
                                    </p:animEffect>
                                  </p:childTnLst>
                                </p:cTn>
                              </p:par>
                            </p:childTnLst>
                          </p:cTn>
                        </p:par>
                        <p:par>
                          <p:cTn id="166" fill="hold">
                            <p:stCondLst>
                              <p:cond delay="1700"/>
                            </p:stCondLst>
                            <p:childTnLst>
                              <p:par>
                                <p:cTn id="167" presetID="14" presetClass="entr" presetSubtype="10" fill="hold" grpId="0" nodeType="afterEffect">
                                  <p:stCondLst>
                                    <p:cond delay="0"/>
                                  </p:stCondLst>
                                  <p:childTnLst>
                                    <p:set>
                                      <p:cBhvr>
                                        <p:cTn id="168" dur="1" fill="hold">
                                          <p:stCondLst>
                                            <p:cond delay="0"/>
                                          </p:stCondLst>
                                        </p:cTn>
                                        <p:tgtEl>
                                          <p:spTgt spid="43"/>
                                        </p:tgtEl>
                                        <p:attrNameLst>
                                          <p:attrName>style.visibility</p:attrName>
                                        </p:attrNameLst>
                                      </p:cBhvr>
                                      <p:to>
                                        <p:strVal val="visible"/>
                                      </p:to>
                                    </p:set>
                                    <p:animEffect transition="in" filter="randombar(horizontal)">
                                      <p:cBhvr>
                                        <p:cTn id="169" dur="500"/>
                                        <p:tgtEl>
                                          <p:spTgt spid="43"/>
                                        </p:tgtEl>
                                      </p:cBhvr>
                                    </p:animEffect>
                                  </p:childTnLst>
                                </p:cTn>
                              </p:par>
                              <p:par>
                                <p:cTn id="170" presetID="14" presetClass="entr" presetSubtype="10" fill="hold" grpId="0" nodeType="withEffect">
                                  <p:stCondLst>
                                    <p:cond delay="0"/>
                                  </p:stCondLst>
                                  <p:childTnLst>
                                    <p:set>
                                      <p:cBhvr>
                                        <p:cTn id="171" dur="1" fill="hold">
                                          <p:stCondLst>
                                            <p:cond delay="0"/>
                                          </p:stCondLst>
                                        </p:cTn>
                                        <p:tgtEl>
                                          <p:spTgt spid="42"/>
                                        </p:tgtEl>
                                        <p:attrNameLst>
                                          <p:attrName>style.visibility</p:attrName>
                                        </p:attrNameLst>
                                      </p:cBhvr>
                                      <p:to>
                                        <p:strVal val="visible"/>
                                      </p:to>
                                    </p:set>
                                    <p:animEffect transition="in" filter="randombar(horizontal)">
                                      <p:cBhvr>
                                        <p:cTn id="17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p:bldP spid="24" grpId="0"/>
      <p:bldP spid="25" grpId="0"/>
      <p:bldP spid="26" grpId="0"/>
      <p:bldP spid="27" grpId="0"/>
      <p:bldP spid="28" grpId="0"/>
      <p:bldP spid="29" grpId="0"/>
      <p:bldP spid="30" grpId="0"/>
      <p:bldP spid="31" grpId="0"/>
      <p:bldP spid="32" grpId="0"/>
      <p:bldP spid="33" grpId="0"/>
      <p:bldP spid="34" grpId="0"/>
      <p:bldP spid="35" grpId="0"/>
      <p:bldP spid="36" grpId="0"/>
      <p:bldP spid="37" grpId="0"/>
      <p:bldP spid="38" grpId="0"/>
      <p:bldP spid="39" grpId="0"/>
      <p:bldP spid="41" grpId="0"/>
      <p:bldP spid="42" grpId="0" animBg="1"/>
      <p:bldP spid="43" grpId="0" animBg="1"/>
      <p:bldP spid="44" grpId="0" animBg="1"/>
      <p:bldP spid="45" grpId="0" animBg="1"/>
      <p:bldP spid="4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饼形 2"/>
          <p:cNvSpPr/>
          <p:nvPr/>
        </p:nvSpPr>
        <p:spPr>
          <a:xfrm>
            <a:off x="6407440" y="2204864"/>
            <a:ext cx="1800000" cy="1800000"/>
          </a:xfrm>
          <a:prstGeom prst="pie">
            <a:avLst>
              <a:gd name="adj1" fmla="val 16203239"/>
              <a:gd name="adj2" fmla="val 21545227"/>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65000"/>
                </a:schemeClr>
              </a:solidFill>
            </a:endParaRPr>
          </a:p>
        </p:txBody>
      </p:sp>
      <p:sp>
        <p:nvSpPr>
          <p:cNvPr id="4" name="饼形 3"/>
          <p:cNvSpPr/>
          <p:nvPr/>
        </p:nvSpPr>
        <p:spPr>
          <a:xfrm>
            <a:off x="8831710" y="2204864"/>
            <a:ext cx="1800000" cy="1800000"/>
          </a:xfrm>
          <a:prstGeom prst="pie">
            <a:avLst>
              <a:gd name="adj1" fmla="val 16203239"/>
              <a:gd name="adj2" fmla="val 18198671"/>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饼形 4"/>
          <p:cNvSpPr/>
          <p:nvPr/>
        </p:nvSpPr>
        <p:spPr>
          <a:xfrm>
            <a:off x="3983171" y="2204864"/>
            <a:ext cx="1800000" cy="1800000"/>
          </a:xfrm>
          <a:prstGeom prst="pie">
            <a:avLst>
              <a:gd name="adj1" fmla="val 16203239"/>
              <a:gd name="adj2" fmla="val 5452259"/>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6" name="饼形 5"/>
          <p:cNvSpPr/>
          <p:nvPr/>
        </p:nvSpPr>
        <p:spPr>
          <a:xfrm>
            <a:off x="1558702" y="2204864"/>
            <a:ext cx="1800000" cy="1800000"/>
          </a:xfrm>
          <a:prstGeom prst="pie">
            <a:avLst>
              <a:gd name="adj1" fmla="val 16203239"/>
              <a:gd name="adj2" fmla="val 10804258"/>
            </a:avLst>
          </a:prstGeom>
          <a:solidFill>
            <a:srgbClr val="ED45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椭圆 6"/>
          <p:cNvSpPr/>
          <p:nvPr/>
        </p:nvSpPr>
        <p:spPr>
          <a:xfrm>
            <a:off x="1558702" y="2204864"/>
            <a:ext cx="1800200" cy="1800200"/>
          </a:xfrm>
          <a:prstGeom prst="ellipse">
            <a:avLst/>
          </a:prstGeom>
          <a:noFill/>
          <a:ln w="3175">
            <a:solidFill>
              <a:srgbClr val="ED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a:solidFill>
                  <a:schemeClr val="tx1">
                    <a:lumMod val="75000"/>
                    <a:lumOff val="25000"/>
                  </a:schemeClr>
                </a:solidFill>
                <a:latin typeface="Pirulen" panose="02000807050000020004" pitchFamily="2" charset="0"/>
              </a:rPr>
              <a:t>75</a:t>
            </a:r>
            <a:r>
              <a:rPr lang="en-US" altLang="zh-CN">
                <a:solidFill>
                  <a:schemeClr val="tx1">
                    <a:lumMod val="75000"/>
                    <a:lumOff val="25000"/>
                  </a:schemeClr>
                </a:solidFill>
                <a:latin typeface="Pirulen" panose="02000807050000020004" pitchFamily="2" charset="0"/>
              </a:rPr>
              <a:t>%</a:t>
            </a:r>
            <a:endParaRPr lang="zh-CN" altLang="en-US">
              <a:solidFill>
                <a:schemeClr val="tx1">
                  <a:lumMod val="75000"/>
                  <a:lumOff val="25000"/>
                </a:schemeClr>
              </a:solidFill>
              <a:latin typeface="Pirulen" panose="02000807050000020004" pitchFamily="2" charset="0"/>
            </a:endParaRPr>
          </a:p>
        </p:txBody>
      </p:sp>
      <p:sp>
        <p:nvSpPr>
          <p:cNvPr id="8" name="椭圆 7"/>
          <p:cNvSpPr/>
          <p:nvPr/>
        </p:nvSpPr>
        <p:spPr>
          <a:xfrm>
            <a:off x="3982971" y="2204864"/>
            <a:ext cx="1800200" cy="1800200"/>
          </a:xfrm>
          <a:prstGeom prst="ellipse">
            <a:avLst/>
          </a:prstGeom>
          <a:noFill/>
          <a:ln w="3175">
            <a:solidFill>
              <a:srgbClr val="ED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3600">
                <a:solidFill>
                  <a:schemeClr val="tx1">
                    <a:lumMod val="75000"/>
                    <a:lumOff val="25000"/>
                  </a:schemeClr>
                </a:solidFill>
                <a:latin typeface="Pirulen" panose="02000807050000020004" pitchFamily="2" charset="0"/>
              </a:rPr>
              <a:t>50</a:t>
            </a:r>
            <a:r>
              <a:rPr lang="en-US" altLang="zh-CN">
                <a:solidFill>
                  <a:schemeClr val="tx1">
                    <a:lumMod val="75000"/>
                    <a:lumOff val="25000"/>
                  </a:schemeClr>
                </a:solidFill>
                <a:latin typeface="Pirulen" panose="02000807050000020004" pitchFamily="2" charset="0"/>
              </a:rPr>
              <a:t>%</a:t>
            </a:r>
            <a:endParaRPr lang="zh-CN" altLang="en-US">
              <a:solidFill>
                <a:schemeClr val="tx1">
                  <a:lumMod val="75000"/>
                  <a:lumOff val="25000"/>
                </a:schemeClr>
              </a:solidFill>
              <a:latin typeface="Pirulen" panose="02000807050000020004" pitchFamily="2" charset="0"/>
            </a:endParaRPr>
          </a:p>
        </p:txBody>
      </p:sp>
      <p:sp>
        <p:nvSpPr>
          <p:cNvPr id="9" name="椭圆 8"/>
          <p:cNvSpPr/>
          <p:nvPr/>
        </p:nvSpPr>
        <p:spPr>
          <a:xfrm>
            <a:off x="6407240" y="2204864"/>
            <a:ext cx="1800200" cy="1800200"/>
          </a:xfrm>
          <a:prstGeom prst="ellipse">
            <a:avLst/>
          </a:prstGeom>
          <a:noFill/>
          <a:ln w="3175">
            <a:solidFill>
              <a:srgbClr val="ED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3600">
                <a:solidFill>
                  <a:schemeClr val="tx1">
                    <a:lumMod val="75000"/>
                    <a:lumOff val="25000"/>
                  </a:schemeClr>
                </a:solidFill>
                <a:latin typeface="Pirulen" panose="02000807050000020004" pitchFamily="2" charset="0"/>
              </a:rPr>
              <a:t>25</a:t>
            </a:r>
            <a:r>
              <a:rPr lang="en-US" altLang="zh-CN">
                <a:solidFill>
                  <a:schemeClr val="tx1">
                    <a:lumMod val="75000"/>
                    <a:lumOff val="25000"/>
                  </a:schemeClr>
                </a:solidFill>
                <a:latin typeface="Pirulen" panose="02000807050000020004" pitchFamily="2" charset="0"/>
              </a:rPr>
              <a:t>%</a:t>
            </a:r>
            <a:endParaRPr lang="zh-CN" altLang="en-US">
              <a:solidFill>
                <a:schemeClr val="tx1">
                  <a:lumMod val="75000"/>
                  <a:lumOff val="25000"/>
                </a:schemeClr>
              </a:solidFill>
              <a:latin typeface="Pirulen" panose="02000807050000020004" pitchFamily="2" charset="0"/>
            </a:endParaRPr>
          </a:p>
        </p:txBody>
      </p:sp>
      <p:sp>
        <p:nvSpPr>
          <p:cNvPr id="10" name="椭圆 9"/>
          <p:cNvSpPr/>
          <p:nvPr/>
        </p:nvSpPr>
        <p:spPr>
          <a:xfrm>
            <a:off x="8831510" y="2204864"/>
            <a:ext cx="1800200" cy="1800200"/>
          </a:xfrm>
          <a:prstGeom prst="ellipse">
            <a:avLst/>
          </a:prstGeom>
          <a:noFill/>
          <a:ln w="3175">
            <a:solidFill>
              <a:srgbClr val="ED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altLang="zh-CN" sz="3600">
                <a:solidFill>
                  <a:schemeClr val="tx1">
                    <a:lumMod val="75000"/>
                    <a:lumOff val="25000"/>
                  </a:schemeClr>
                </a:solidFill>
                <a:latin typeface="Pirulen" panose="02000807050000020004" pitchFamily="2" charset="0"/>
              </a:rPr>
              <a:t>10</a:t>
            </a:r>
            <a:r>
              <a:rPr lang="en-US" altLang="zh-CN">
                <a:solidFill>
                  <a:schemeClr val="tx1">
                    <a:lumMod val="75000"/>
                    <a:lumOff val="25000"/>
                  </a:schemeClr>
                </a:solidFill>
                <a:latin typeface="Pirulen" panose="02000807050000020004" pitchFamily="2" charset="0"/>
              </a:rPr>
              <a:t>%</a:t>
            </a:r>
            <a:endParaRPr lang="zh-CN" altLang="en-US">
              <a:solidFill>
                <a:schemeClr val="tx1">
                  <a:lumMod val="75000"/>
                  <a:lumOff val="25000"/>
                </a:schemeClr>
              </a:solidFill>
              <a:latin typeface="Pirulen" panose="02000807050000020004" pitchFamily="2" charset="0"/>
            </a:endParaRPr>
          </a:p>
        </p:txBody>
      </p:sp>
      <p:sp>
        <p:nvSpPr>
          <p:cNvPr id="11" name="TextBox 10"/>
          <p:cNvSpPr txBox="1"/>
          <p:nvPr/>
        </p:nvSpPr>
        <p:spPr>
          <a:xfrm>
            <a:off x="1347125" y="4361408"/>
            <a:ext cx="2011778" cy="1046440"/>
          </a:xfrm>
          <a:prstGeom prst="rect">
            <a:avLst/>
          </a:prstGeom>
          <a:noFill/>
        </p:spPr>
        <p:txBody>
          <a:bodyPr wrap="square" rtlCol="0">
            <a:spAutoFit/>
          </a:bodyPr>
          <a:lstStyle/>
          <a:p>
            <a:pPr algn="ct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单击添加标题</a:t>
            </a:r>
            <a:endParaRPr lang="en-US" altLang="zh-CN"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algn="ctr"/>
            <a:endParaRPr lang="en-US" altLang="zh-CN" sz="6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algn="ct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单击添加文本单击添加文本单击添加文本单击添加文本单击添加文本单击添加文本</a:t>
            </a:r>
          </a:p>
        </p:txBody>
      </p:sp>
      <p:sp>
        <p:nvSpPr>
          <p:cNvPr id="12" name="TextBox 11"/>
          <p:cNvSpPr txBox="1"/>
          <p:nvPr/>
        </p:nvSpPr>
        <p:spPr>
          <a:xfrm>
            <a:off x="3877182" y="4361408"/>
            <a:ext cx="2011778" cy="1046440"/>
          </a:xfrm>
          <a:prstGeom prst="rect">
            <a:avLst/>
          </a:prstGeom>
          <a:noFill/>
        </p:spPr>
        <p:txBody>
          <a:bodyPr wrap="square" rtlCol="0">
            <a:spAutoFit/>
          </a:bodyPr>
          <a:lstStyle/>
          <a:p>
            <a:pPr algn="ct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单击添加标题</a:t>
            </a:r>
            <a:endParaRPr lang="en-US" altLang="zh-CN"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algn="ctr"/>
            <a:endParaRPr lang="en-US" altLang="zh-CN" sz="6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algn="ct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单击添加文本单击添加文本单击添加文本单击添加文本单击添加文本</a:t>
            </a:r>
          </a:p>
        </p:txBody>
      </p:sp>
      <p:sp>
        <p:nvSpPr>
          <p:cNvPr id="13" name="TextBox 12"/>
          <p:cNvSpPr txBox="1"/>
          <p:nvPr/>
        </p:nvSpPr>
        <p:spPr>
          <a:xfrm>
            <a:off x="6301451" y="4361408"/>
            <a:ext cx="2011778" cy="1046440"/>
          </a:xfrm>
          <a:prstGeom prst="rect">
            <a:avLst/>
          </a:prstGeom>
          <a:noFill/>
        </p:spPr>
        <p:txBody>
          <a:bodyPr wrap="square" rtlCol="0">
            <a:spAutoFit/>
          </a:bodyPr>
          <a:lstStyle/>
          <a:p>
            <a:pPr algn="ct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单击添加标题</a:t>
            </a:r>
            <a:endParaRPr lang="en-US" altLang="zh-CN"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algn="ctr"/>
            <a:endParaRPr lang="en-US" altLang="zh-CN" sz="6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algn="ct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单击添加文本单击添加文本单击添加文本单击添加文本单击添加文本单击添加文本</a:t>
            </a:r>
          </a:p>
        </p:txBody>
      </p:sp>
      <p:sp>
        <p:nvSpPr>
          <p:cNvPr id="14" name="TextBox 13"/>
          <p:cNvSpPr txBox="1"/>
          <p:nvPr/>
        </p:nvSpPr>
        <p:spPr>
          <a:xfrm>
            <a:off x="8725721" y="4361408"/>
            <a:ext cx="2011778" cy="1046440"/>
          </a:xfrm>
          <a:prstGeom prst="rect">
            <a:avLst/>
          </a:prstGeom>
          <a:noFill/>
        </p:spPr>
        <p:txBody>
          <a:bodyPr wrap="square" rtlCol="0">
            <a:spAutoFit/>
          </a:bodyPr>
          <a:lstStyle/>
          <a:p>
            <a:pPr algn="ct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单击添加标题</a:t>
            </a:r>
            <a:endParaRPr lang="en-US" altLang="zh-CN" sz="20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algn="ctr"/>
            <a:endParaRPr lang="en-US" altLang="zh-CN" sz="6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endParaRPr>
          </a:p>
          <a:p>
            <a:pPr algn="ct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单击添加文本单击添加文本单击添加文本单击添加文本单击添加文本</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1" presetClass="entr" presetSubtype="1"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heel(1)">
                                      <p:cBhvr>
                                        <p:cTn id="16" dur="10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47" presetClass="entr" presetSubtype="0" fill="hold" grpId="0" nodeType="withEffect">
                                  <p:stCondLst>
                                    <p:cond delay="100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anim calcmode="lin" valueType="num">
                                      <p:cBhvr>
                                        <p:cTn id="23" dur="500" fill="hold"/>
                                        <p:tgtEl>
                                          <p:spTgt spid="11"/>
                                        </p:tgtEl>
                                        <p:attrNameLst>
                                          <p:attrName>ppt_x</p:attrName>
                                        </p:attrNameLst>
                                      </p:cBhvr>
                                      <p:tavLst>
                                        <p:tav tm="0">
                                          <p:val>
                                            <p:strVal val="#ppt_x"/>
                                          </p:val>
                                        </p:tav>
                                        <p:tav tm="100000">
                                          <p:val>
                                            <p:strVal val="#ppt_x"/>
                                          </p:val>
                                        </p:tav>
                                      </p:tavLst>
                                    </p:anim>
                                    <p:anim calcmode="lin" valueType="num">
                                      <p:cBhvr>
                                        <p:cTn id="24" dur="500" fill="hold"/>
                                        <p:tgtEl>
                                          <p:spTgt spid="11"/>
                                        </p:tgtEl>
                                        <p:attrNameLst>
                                          <p:attrName>ppt_y</p:attrName>
                                        </p:attrNameLst>
                                      </p:cBhvr>
                                      <p:tavLst>
                                        <p:tav tm="0">
                                          <p:val>
                                            <p:strVal val="#ppt_y-.1"/>
                                          </p:val>
                                        </p:tav>
                                        <p:tav tm="100000">
                                          <p:val>
                                            <p:strVal val="#ppt_y"/>
                                          </p:val>
                                        </p:tav>
                                      </p:tavLst>
                                    </p:anim>
                                  </p:childTnLst>
                                </p:cTn>
                              </p:par>
                              <p:par>
                                <p:cTn id="25" presetID="21" presetClass="entr" presetSubtype="1" fill="hold" grpId="0" nodeType="withEffect">
                                  <p:stCondLst>
                                    <p:cond delay="500"/>
                                  </p:stCondLst>
                                  <p:childTnLst>
                                    <p:set>
                                      <p:cBhvr>
                                        <p:cTn id="26" dur="1" fill="hold">
                                          <p:stCondLst>
                                            <p:cond delay="0"/>
                                          </p:stCondLst>
                                        </p:cTn>
                                        <p:tgtEl>
                                          <p:spTgt spid="8"/>
                                        </p:tgtEl>
                                        <p:attrNameLst>
                                          <p:attrName>style.visibility</p:attrName>
                                        </p:attrNameLst>
                                      </p:cBhvr>
                                      <p:to>
                                        <p:strVal val="visible"/>
                                      </p:to>
                                    </p:set>
                                    <p:animEffect transition="in" filter="wheel(1)">
                                      <p:cBhvr>
                                        <p:cTn id="27" dur="1000"/>
                                        <p:tgtEl>
                                          <p:spTgt spid="8"/>
                                        </p:tgtEl>
                                      </p:cBhvr>
                                    </p:animEffect>
                                  </p:childTnLst>
                                </p:cTn>
                              </p:par>
                              <p:par>
                                <p:cTn id="28" presetID="10" presetClass="entr" presetSubtype="0" fill="hold" grpId="0" nodeType="withEffect">
                                  <p:stCondLst>
                                    <p:cond delay="50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par>
                                <p:cTn id="31" presetID="47" presetClass="entr" presetSubtype="0" fill="hold" grpId="0" nodeType="withEffect">
                                  <p:stCondLst>
                                    <p:cond delay="150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anim calcmode="lin" valueType="num">
                                      <p:cBhvr>
                                        <p:cTn id="34" dur="500" fill="hold"/>
                                        <p:tgtEl>
                                          <p:spTgt spid="12"/>
                                        </p:tgtEl>
                                        <p:attrNameLst>
                                          <p:attrName>ppt_x</p:attrName>
                                        </p:attrNameLst>
                                      </p:cBhvr>
                                      <p:tavLst>
                                        <p:tav tm="0">
                                          <p:val>
                                            <p:strVal val="#ppt_x"/>
                                          </p:val>
                                        </p:tav>
                                        <p:tav tm="100000">
                                          <p:val>
                                            <p:strVal val="#ppt_x"/>
                                          </p:val>
                                        </p:tav>
                                      </p:tavLst>
                                    </p:anim>
                                    <p:anim calcmode="lin" valueType="num">
                                      <p:cBhvr>
                                        <p:cTn id="35" dur="500" fill="hold"/>
                                        <p:tgtEl>
                                          <p:spTgt spid="12"/>
                                        </p:tgtEl>
                                        <p:attrNameLst>
                                          <p:attrName>ppt_y</p:attrName>
                                        </p:attrNameLst>
                                      </p:cBhvr>
                                      <p:tavLst>
                                        <p:tav tm="0">
                                          <p:val>
                                            <p:strVal val="#ppt_y-.1"/>
                                          </p:val>
                                        </p:tav>
                                        <p:tav tm="100000">
                                          <p:val>
                                            <p:strVal val="#ppt_y"/>
                                          </p:val>
                                        </p:tav>
                                      </p:tavLst>
                                    </p:anim>
                                  </p:childTnLst>
                                </p:cTn>
                              </p:par>
                              <p:par>
                                <p:cTn id="36" presetID="21" presetClass="entr" presetSubtype="1" fill="hold" grpId="0" nodeType="withEffect">
                                  <p:stCondLst>
                                    <p:cond delay="1000"/>
                                  </p:stCondLst>
                                  <p:childTnLst>
                                    <p:set>
                                      <p:cBhvr>
                                        <p:cTn id="37" dur="1" fill="hold">
                                          <p:stCondLst>
                                            <p:cond delay="0"/>
                                          </p:stCondLst>
                                        </p:cTn>
                                        <p:tgtEl>
                                          <p:spTgt spid="9"/>
                                        </p:tgtEl>
                                        <p:attrNameLst>
                                          <p:attrName>style.visibility</p:attrName>
                                        </p:attrNameLst>
                                      </p:cBhvr>
                                      <p:to>
                                        <p:strVal val="visible"/>
                                      </p:to>
                                    </p:set>
                                    <p:animEffect transition="in" filter="wheel(1)">
                                      <p:cBhvr>
                                        <p:cTn id="38" dur="1000"/>
                                        <p:tgtEl>
                                          <p:spTgt spid="9"/>
                                        </p:tgtEl>
                                      </p:cBhvr>
                                    </p:animEffect>
                                  </p:childTnLst>
                                </p:cTn>
                              </p:par>
                              <p:par>
                                <p:cTn id="39" presetID="10" presetClass="entr" presetSubtype="0" fill="hold" grpId="0" nodeType="withEffect">
                                  <p:stCondLst>
                                    <p:cond delay="1000"/>
                                  </p:stCondLst>
                                  <p:childTnLst>
                                    <p:set>
                                      <p:cBhvr>
                                        <p:cTn id="40" dur="1" fill="hold">
                                          <p:stCondLst>
                                            <p:cond delay="0"/>
                                          </p:stCondLst>
                                        </p:cTn>
                                        <p:tgtEl>
                                          <p:spTgt spid="3"/>
                                        </p:tgtEl>
                                        <p:attrNameLst>
                                          <p:attrName>style.visibility</p:attrName>
                                        </p:attrNameLst>
                                      </p:cBhvr>
                                      <p:to>
                                        <p:strVal val="visible"/>
                                      </p:to>
                                    </p:set>
                                    <p:animEffect transition="in" filter="fade">
                                      <p:cBhvr>
                                        <p:cTn id="41" dur="500"/>
                                        <p:tgtEl>
                                          <p:spTgt spid="3"/>
                                        </p:tgtEl>
                                      </p:cBhvr>
                                    </p:animEffect>
                                  </p:childTnLst>
                                </p:cTn>
                              </p:par>
                              <p:par>
                                <p:cTn id="42" presetID="47" presetClass="entr" presetSubtype="0" fill="hold" grpId="0" nodeType="withEffect">
                                  <p:stCondLst>
                                    <p:cond delay="200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500"/>
                                        <p:tgtEl>
                                          <p:spTgt spid="13"/>
                                        </p:tgtEl>
                                      </p:cBhvr>
                                    </p:animEffect>
                                    <p:anim calcmode="lin" valueType="num">
                                      <p:cBhvr>
                                        <p:cTn id="45" dur="500" fill="hold"/>
                                        <p:tgtEl>
                                          <p:spTgt spid="13"/>
                                        </p:tgtEl>
                                        <p:attrNameLst>
                                          <p:attrName>ppt_x</p:attrName>
                                        </p:attrNameLst>
                                      </p:cBhvr>
                                      <p:tavLst>
                                        <p:tav tm="0">
                                          <p:val>
                                            <p:strVal val="#ppt_x"/>
                                          </p:val>
                                        </p:tav>
                                        <p:tav tm="100000">
                                          <p:val>
                                            <p:strVal val="#ppt_x"/>
                                          </p:val>
                                        </p:tav>
                                      </p:tavLst>
                                    </p:anim>
                                    <p:anim calcmode="lin" valueType="num">
                                      <p:cBhvr>
                                        <p:cTn id="46" dur="500" fill="hold"/>
                                        <p:tgtEl>
                                          <p:spTgt spid="13"/>
                                        </p:tgtEl>
                                        <p:attrNameLst>
                                          <p:attrName>ppt_y</p:attrName>
                                        </p:attrNameLst>
                                      </p:cBhvr>
                                      <p:tavLst>
                                        <p:tav tm="0">
                                          <p:val>
                                            <p:strVal val="#ppt_y-.1"/>
                                          </p:val>
                                        </p:tav>
                                        <p:tav tm="100000">
                                          <p:val>
                                            <p:strVal val="#ppt_y"/>
                                          </p:val>
                                        </p:tav>
                                      </p:tavLst>
                                    </p:anim>
                                  </p:childTnLst>
                                </p:cTn>
                              </p:par>
                              <p:par>
                                <p:cTn id="47" presetID="21" presetClass="entr" presetSubtype="1" fill="hold" grpId="0" nodeType="withEffect">
                                  <p:stCondLst>
                                    <p:cond delay="1500"/>
                                  </p:stCondLst>
                                  <p:childTnLst>
                                    <p:set>
                                      <p:cBhvr>
                                        <p:cTn id="48" dur="1" fill="hold">
                                          <p:stCondLst>
                                            <p:cond delay="0"/>
                                          </p:stCondLst>
                                        </p:cTn>
                                        <p:tgtEl>
                                          <p:spTgt spid="10"/>
                                        </p:tgtEl>
                                        <p:attrNameLst>
                                          <p:attrName>style.visibility</p:attrName>
                                        </p:attrNameLst>
                                      </p:cBhvr>
                                      <p:to>
                                        <p:strVal val="visible"/>
                                      </p:to>
                                    </p:set>
                                    <p:animEffect transition="in" filter="wheel(1)">
                                      <p:cBhvr>
                                        <p:cTn id="49" dur="1000"/>
                                        <p:tgtEl>
                                          <p:spTgt spid="10"/>
                                        </p:tgtEl>
                                      </p:cBhvr>
                                    </p:animEffect>
                                  </p:childTnLst>
                                </p:cTn>
                              </p:par>
                              <p:par>
                                <p:cTn id="50" presetID="10" presetClass="entr" presetSubtype="0" fill="hold" grpId="0" nodeType="withEffect">
                                  <p:stCondLst>
                                    <p:cond delay="1500"/>
                                  </p:stCondLst>
                                  <p:childTnLst>
                                    <p:set>
                                      <p:cBhvr>
                                        <p:cTn id="51" dur="1" fill="hold">
                                          <p:stCondLst>
                                            <p:cond delay="0"/>
                                          </p:stCondLst>
                                        </p:cTn>
                                        <p:tgtEl>
                                          <p:spTgt spid="4"/>
                                        </p:tgtEl>
                                        <p:attrNameLst>
                                          <p:attrName>style.visibility</p:attrName>
                                        </p:attrNameLst>
                                      </p:cBhvr>
                                      <p:to>
                                        <p:strVal val="visible"/>
                                      </p:to>
                                    </p:set>
                                    <p:animEffect transition="in" filter="fade">
                                      <p:cBhvr>
                                        <p:cTn id="52" dur="500"/>
                                        <p:tgtEl>
                                          <p:spTgt spid="4"/>
                                        </p:tgtEl>
                                      </p:cBhvr>
                                    </p:animEffect>
                                  </p:childTnLst>
                                </p:cTn>
                              </p:par>
                              <p:par>
                                <p:cTn id="53" presetID="47" presetClass="entr" presetSubtype="0" fill="hold" grpId="0" nodeType="withEffect">
                                  <p:stCondLst>
                                    <p:cond delay="250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anim calcmode="lin" valueType="num">
                                      <p:cBhvr>
                                        <p:cTn id="56" dur="500" fill="hold"/>
                                        <p:tgtEl>
                                          <p:spTgt spid="14"/>
                                        </p:tgtEl>
                                        <p:attrNameLst>
                                          <p:attrName>ppt_x</p:attrName>
                                        </p:attrNameLst>
                                      </p:cBhvr>
                                      <p:tavLst>
                                        <p:tav tm="0">
                                          <p:val>
                                            <p:strVal val="#ppt_x"/>
                                          </p:val>
                                        </p:tav>
                                        <p:tav tm="100000">
                                          <p:val>
                                            <p:strVal val="#ppt_x"/>
                                          </p:val>
                                        </p:tav>
                                      </p:tavLst>
                                    </p:anim>
                                    <p:anim calcmode="lin" valueType="num">
                                      <p:cBhvr>
                                        <p:cTn id="57"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p:bldP spid="12" grpId="0"/>
      <p:bldP spid="13" grpId="0"/>
      <p:bldP spid="1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3" name="Freeform 6"/>
          <p:cNvSpPr/>
          <p:nvPr/>
        </p:nvSpPr>
        <p:spPr bwMode="auto">
          <a:xfrm>
            <a:off x="1418071" y="3496848"/>
            <a:ext cx="1404613" cy="1017491"/>
          </a:xfrm>
          <a:custGeom>
            <a:avLst/>
            <a:gdLst>
              <a:gd name="T0" fmla="*/ 0 w 401"/>
              <a:gd name="T1" fmla="*/ 290 h 290"/>
              <a:gd name="T2" fmla="*/ 54 w 401"/>
              <a:gd name="T3" fmla="*/ 152 h 290"/>
              <a:gd name="T4" fmla="*/ 201 w 401"/>
              <a:gd name="T5" fmla="*/ 0 h 290"/>
              <a:gd name="T6" fmla="*/ 347 w 401"/>
              <a:gd name="T7" fmla="*/ 152 h 290"/>
              <a:gd name="T8" fmla="*/ 401 w 401"/>
              <a:gd name="T9" fmla="*/ 290 h 290"/>
              <a:gd name="T10" fmla="*/ 0 w 401"/>
              <a:gd name="T11" fmla="*/ 290 h 290"/>
            </a:gdLst>
            <a:ahLst/>
            <a:cxnLst>
              <a:cxn ang="0">
                <a:pos x="T0" y="T1"/>
              </a:cxn>
              <a:cxn ang="0">
                <a:pos x="T2" y="T3"/>
              </a:cxn>
              <a:cxn ang="0">
                <a:pos x="T4" y="T5"/>
              </a:cxn>
              <a:cxn ang="0">
                <a:pos x="T6" y="T7"/>
              </a:cxn>
              <a:cxn ang="0">
                <a:pos x="T8" y="T9"/>
              </a:cxn>
              <a:cxn ang="0">
                <a:pos x="T10" y="T11"/>
              </a:cxn>
            </a:cxnLst>
            <a:rect l="0" t="0" r="r" b="b"/>
            <a:pathLst>
              <a:path w="401" h="290">
                <a:moveTo>
                  <a:pt x="0" y="290"/>
                </a:moveTo>
                <a:cubicBezTo>
                  <a:pt x="33" y="249"/>
                  <a:pt x="46" y="203"/>
                  <a:pt x="54" y="152"/>
                </a:cubicBezTo>
                <a:cubicBezTo>
                  <a:pt x="64" y="89"/>
                  <a:pt x="93" y="0"/>
                  <a:pt x="201" y="0"/>
                </a:cubicBezTo>
                <a:cubicBezTo>
                  <a:pt x="309" y="0"/>
                  <a:pt x="337" y="89"/>
                  <a:pt x="347" y="152"/>
                </a:cubicBezTo>
                <a:cubicBezTo>
                  <a:pt x="355" y="203"/>
                  <a:pt x="368" y="249"/>
                  <a:pt x="401" y="290"/>
                </a:cubicBezTo>
                <a:lnTo>
                  <a:pt x="0" y="290"/>
                </a:lnTo>
                <a:close/>
              </a:path>
            </a:pathLst>
          </a:custGeom>
          <a:solidFill>
            <a:srgbClr val="ED4545">
              <a:alpha val="69804"/>
            </a:srgbClr>
          </a:solidFill>
          <a:ln>
            <a:solidFill>
              <a:srgbClr val="ED4545"/>
            </a:solidFill>
          </a:ln>
        </p:spPr>
        <p:txBody>
          <a:bodyPr vert="horz" wrap="square" lIns="91440" tIns="45720" rIns="91440" bIns="45720" numCol="1" anchor="t" anchorCtr="0" compatLnSpc="1"/>
          <a:lstStyle/>
          <a:p>
            <a:endParaRPr lang="zh-CN" altLang="en-US"/>
          </a:p>
        </p:txBody>
      </p:sp>
      <p:sp>
        <p:nvSpPr>
          <p:cNvPr id="4" name="Freeform 7"/>
          <p:cNvSpPr/>
          <p:nvPr/>
        </p:nvSpPr>
        <p:spPr bwMode="auto">
          <a:xfrm>
            <a:off x="2279823" y="2948055"/>
            <a:ext cx="1443176" cy="1566284"/>
          </a:xfrm>
          <a:custGeom>
            <a:avLst/>
            <a:gdLst>
              <a:gd name="T0" fmla="*/ 0 w 412"/>
              <a:gd name="T1" fmla="*/ 447 h 447"/>
              <a:gd name="T2" fmla="*/ 55 w 412"/>
              <a:gd name="T3" fmla="*/ 235 h 447"/>
              <a:gd name="T4" fmla="*/ 206 w 412"/>
              <a:gd name="T5" fmla="*/ 0 h 447"/>
              <a:gd name="T6" fmla="*/ 357 w 412"/>
              <a:gd name="T7" fmla="*/ 235 h 447"/>
              <a:gd name="T8" fmla="*/ 412 w 412"/>
              <a:gd name="T9" fmla="*/ 447 h 447"/>
              <a:gd name="T10" fmla="*/ 0 w 412"/>
              <a:gd name="T11" fmla="*/ 447 h 447"/>
            </a:gdLst>
            <a:ahLst/>
            <a:cxnLst>
              <a:cxn ang="0">
                <a:pos x="T0" y="T1"/>
              </a:cxn>
              <a:cxn ang="0">
                <a:pos x="T2" y="T3"/>
              </a:cxn>
              <a:cxn ang="0">
                <a:pos x="T4" y="T5"/>
              </a:cxn>
              <a:cxn ang="0">
                <a:pos x="T6" y="T7"/>
              </a:cxn>
              <a:cxn ang="0">
                <a:pos x="T8" y="T9"/>
              </a:cxn>
              <a:cxn ang="0">
                <a:pos x="T10" y="T11"/>
              </a:cxn>
            </a:cxnLst>
            <a:rect l="0" t="0" r="r" b="b"/>
            <a:pathLst>
              <a:path w="412" h="447">
                <a:moveTo>
                  <a:pt x="0" y="447"/>
                </a:moveTo>
                <a:cubicBezTo>
                  <a:pt x="33" y="385"/>
                  <a:pt x="46" y="313"/>
                  <a:pt x="55" y="235"/>
                </a:cubicBezTo>
                <a:cubicBezTo>
                  <a:pt x="65" y="137"/>
                  <a:pt x="95" y="0"/>
                  <a:pt x="206" y="0"/>
                </a:cubicBezTo>
                <a:cubicBezTo>
                  <a:pt x="317" y="0"/>
                  <a:pt x="346" y="137"/>
                  <a:pt x="357" y="235"/>
                </a:cubicBezTo>
                <a:cubicBezTo>
                  <a:pt x="365" y="313"/>
                  <a:pt x="378" y="385"/>
                  <a:pt x="412" y="447"/>
                </a:cubicBezTo>
                <a:lnTo>
                  <a:pt x="0" y="447"/>
                </a:lnTo>
                <a:close/>
              </a:path>
            </a:pathLst>
          </a:custGeom>
          <a:solidFill>
            <a:srgbClr val="FF8975">
              <a:alpha val="69804"/>
            </a:srgbClr>
          </a:solidFill>
          <a:ln>
            <a:solidFill>
              <a:srgbClr val="FF8975"/>
            </a:solidFill>
          </a:ln>
        </p:spPr>
        <p:txBody>
          <a:bodyPr vert="horz" wrap="square" lIns="91440" tIns="45720" rIns="91440" bIns="45720" numCol="1" anchor="t" anchorCtr="0" compatLnSpc="1"/>
          <a:lstStyle/>
          <a:p>
            <a:endParaRPr lang="zh-CN" altLang="en-US"/>
          </a:p>
        </p:txBody>
      </p:sp>
      <p:sp>
        <p:nvSpPr>
          <p:cNvPr id="5" name="Freeform 8"/>
          <p:cNvSpPr/>
          <p:nvPr/>
        </p:nvSpPr>
        <p:spPr bwMode="auto">
          <a:xfrm>
            <a:off x="3424872" y="3293647"/>
            <a:ext cx="1311169" cy="1220693"/>
          </a:xfrm>
          <a:custGeom>
            <a:avLst/>
            <a:gdLst>
              <a:gd name="T0" fmla="*/ 0 w 374"/>
              <a:gd name="T1" fmla="*/ 348 h 348"/>
              <a:gd name="T2" fmla="*/ 50 w 374"/>
              <a:gd name="T3" fmla="*/ 183 h 348"/>
              <a:gd name="T4" fmla="*/ 187 w 374"/>
              <a:gd name="T5" fmla="*/ 0 h 348"/>
              <a:gd name="T6" fmla="*/ 324 w 374"/>
              <a:gd name="T7" fmla="*/ 183 h 348"/>
              <a:gd name="T8" fmla="*/ 374 w 374"/>
              <a:gd name="T9" fmla="*/ 348 h 348"/>
              <a:gd name="T10" fmla="*/ 0 w 374"/>
              <a:gd name="T11" fmla="*/ 348 h 348"/>
            </a:gdLst>
            <a:ahLst/>
            <a:cxnLst>
              <a:cxn ang="0">
                <a:pos x="T0" y="T1"/>
              </a:cxn>
              <a:cxn ang="0">
                <a:pos x="T2" y="T3"/>
              </a:cxn>
              <a:cxn ang="0">
                <a:pos x="T4" y="T5"/>
              </a:cxn>
              <a:cxn ang="0">
                <a:pos x="T6" y="T7"/>
              </a:cxn>
              <a:cxn ang="0">
                <a:pos x="T8" y="T9"/>
              </a:cxn>
              <a:cxn ang="0">
                <a:pos x="T10" y="T11"/>
              </a:cxn>
            </a:cxnLst>
            <a:rect l="0" t="0" r="r" b="b"/>
            <a:pathLst>
              <a:path w="374" h="348">
                <a:moveTo>
                  <a:pt x="0" y="348"/>
                </a:moveTo>
                <a:cubicBezTo>
                  <a:pt x="31" y="299"/>
                  <a:pt x="43" y="244"/>
                  <a:pt x="50" y="183"/>
                </a:cubicBezTo>
                <a:cubicBezTo>
                  <a:pt x="60" y="107"/>
                  <a:pt x="87" y="0"/>
                  <a:pt x="187" y="0"/>
                </a:cubicBezTo>
                <a:cubicBezTo>
                  <a:pt x="288" y="0"/>
                  <a:pt x="315" y="107"/>
                  <a:pt x="324" y="183"/>
                </a:cubicBezTo>
                <a:cubicBezTo>
                  <a:pt x="332" y="244"/>
                  <a:pt x="344" y="299"/>
                  <a:pt x="374" y="348"/>
                </a:cubicBezTo>
                <a:lnTo>
                  <a:pt x="0" y="348"/>
                </a:lnTo>
                <a:close/>
              </a:path>
            </a:pathLst>
          </a:custGeom>
          <a:solidFill>
            <a:srgbClr val="ED4545">
              <a:alpha val="69804"/>
            </a:srgbClr>
          </a:solidFill>
          <a:ln>
            <a:solidFill>
              <a:srgbClr val="ED4545"/>
            </a:solidFill>
          </a:ln>
        </p:spPr>
        <p:txBody>
          <a:bodyPr vert="horz" wrap="square" lIns="91440" tIns="45720" rIns="91440" bIns="45720" numCol="1" anchor="t" anchorCtr="0" compatLnSpc="1"/>
          <a:lstStyle/>
          <a:p>
            <a:endParaRPr lang="zh-CN" altLang="en-US"/>
          </a:p>
        </p:txBody>
      </p:sp>
      <p:sp>
        <p:nvSpPr>
          <p:cNvPr id="6" name="Freeform 9"/>
          <p:cNvSpPr/>
          <p:nvPr/>
        </p:nvSpPr>
        <p:spPr bwMode="auto">
          <a:xfrm>
            <a:off x="4461645" y="3655553"/>
            <a:ext cx="1185095" cy="858786"/>
          </a:xfrm>
          <a:custGeom>
            <a:avLst/>
            <a:gdLst>
              <a:gd name="T0" fmla="*/ 0 w 338"/>
              <a:gd name="T1" fmla="*/ 245 h 245"/>
              <a:gd name="T2" fmla="*/ 45 w 338"/>
              <a:gd name="T3" fmla="*/ 129 h 245"/>
              <a:gd name="T4" fmla="*/ 169 w 338"/>
              <a:gd name="T5" fmla="*/ 0 h 245"/>
              <a:gd name="T6" fmla="*/ 293 w 338"/>
              <a:gd name="T7" fmla="*/ 129 h 245"/>
              <a:gd name="T8" fmla="*/ 338 w 338"/>
              <a:gd name="T9" fmla="*/ 245 h 245"/>
              <a:gd name="T10" fmla="*/ 0 w 338"/>
              <a:gd name="T11" fmla="*/ 245 h 245"/>
            </a:gdLst>
            <a:ahLst/>
            <a:cxnLst>
              <a:cxn ang="0">
                <a:pos x="T0" y="T1"/>
              </a:cxn>
              <a:cxn ang="0">
                <a:pos x="T2" y="T3"/>
              </a:cxn>
              <a:cxn ang="0">
                <a:pos x="T4" y="T5"/>
              </a:cxn>
              <a:cxn ang="0">
                <a:pos x="T6" y="T7"/>
              </a:cxn>
              <a:cxn ang="0">
                <a:pos x="T8" y="T9"/>
              </a:cxn>
              <a:cxn ang="0">
                <a:pos x="T10" y="T11"/>
              </a:cxn>
            </a:cxnLst>
            <a:rect l="0" t="0" r="r" b="b"/>
            <a:pathLst>
              <a:path w="338" h="245">
                <a:moveTo>
                  <a:pt x="0" y="245"/>
                </a:moveTo>
                <a:cubicBezTo>
                  <a:pt x="27" y="211"/>
                  <a:pt x="38" y="172"/>
                  <a:pt x="45" y="129"/>
                </a:cubicBezTo>
                <a:cubicBezTo>
                  <a:pt x="54" y="75"/>
                  <a:pt x="78" y="0"/>
                  <a:pt x="169" y="0"/>
                </a:cubicBezTo>
                <a:cubicBezTo>
                  <a:pt x="260" y="0"/>
                  <a:pt x="284" y="75"/>
                  <a:pt x="293" y="129"/>
                </a:cubicBezTo>
                <a:cubicBezTo>
                  <a:pt x="300" y="172"/>
                  <a:pt x="311" y="211"/>
                  <a:pt x="338" y="245"/>
                </a:cubicBezTo>
                <a:lnTo>
                  <a:pt x="0" y="245"/>
                </a:lnTo>
                <a:close/>
              </a:path>
            </a:pathLst>
          </a:custGeom>
          <a:solidFill>
            <a:srgbClr val="FF8975">
              <a:alpha val="69804"/>
            </a:srgbClr>
          </a:solidFill>
          <a:ln>
            <a:solidFill>
              <a:srgbClr val="FF8975"/>
            </a:solidFill>
          </a:ln>
        </p:spPr>
        <p:txBody>
          <a:bodyPr vert="horz" wrap="square" lIns="91440" tIns="45720" rIns="91440" bIns="45720" numCol="1" anchor="t" anchorCtr="0" compatLnSpc="1"/>
          <a:lstStyle/>
          <a:p>
            <a:endParaRPr lang="zh-CN" altLang="en-US"/>
          </a:p>
        </p:txBody>
      </p:sp>
      <p:sp>
        <p:nvSpPr>
          <p:cNvPr id="7" name="Freeform 10"/>
          <p:cNvSpPr/>
          <p:nvPr/>
        </p:nvSpPr>
        <p:spPr bwMode="auto">
          <a:xfrm>
            <a:off x="5296700" y="3473117"/>
            <a:ext cx="1435760" cy="1041223"/>
          </a:xfrm>
          <a:custGeom>
            <a:avLst/>
            <a:gdLst>
              <a:gd name="T0" fmla="*/ 0 w 410"/>
              <a:gd name="T1" fmla="*/ 297 h 297"/>
              <a:gd name="T2" fmla="*/ 55 w 410"/>
              <a:gd name="T3" fmla="*/ 156 h 297"/>
              <a:gd name="T4" fmla="*/ 205 w 410"/>
              <a:gd name="T5" fmla="*/ 0 h 297"/>
              <a:gd name="T6" fmla="*/ 355 w 410"/>
              <a:gd name="T7" fmla="*/ 156 h 297"/>
              <a:gd name="T8" fmla="*/ 410 w 410"/>
              <a:gd name="T9" fmla="*/ 297 h 297"/>
              <a:gd name="T10" fmla="*/ 0 w 410"/>
              <a:gd name="T11" fmla="*/ 297 h 297"/>
            </a:gdLst>
            <a:ahLst/>
            <a:cxnLst>
              <a:cxn ang="0">
                <a:pos x="T0" y="T1"/>
              </a:cxn>
              <a:cxn ang="0">
                <a:pos x="T2" y="T3"/>
              </a:cxn>
              <a:cxn ang="0">
                <a:pos x="T4" y="T5"/>
              </a:cxn>
              <a:cxn ang="0">
                <a:pos x="T6" y="T7"/>
              </a:cxn>
              <a:cxn ang="0">
                <a:pos x="T8" y="T9"/>
              </a:cxn>
              <a:cxn ang="0">
                <a:pos x="T10" y="T11"/>
              </a:cxn>
            </a:cxnLst>
            <a:rect l="0" t="0" r="r" b="b"/>
            <a:pathLst>
              <a:path w="410" h="297">
                <a:moveTo>
                  <a:pt x="0" y="297"/>
                </a:moveTo>
                <a:cubicBezTo>
                  <a:pt x="33" y="256"/>
                  <a:pt x="47" y="208"/>
                  <a:pt x="55" y="156"/>
                </a:cubicBezTo>
                <a:cubicBezTo>
                  <a:pt x="65" y="91"/>
                  <a:pt x="95" y="0"/>
                  <a:pt x="205" y="0"/>
                </a:cubicBezTo>
                <a:cubicBezTo>
                  <a:pt x="316" y="0"/>
                  <a:pt x="345" y="91"/>
                  <a:pt x="355" y="156"/>
                </a:cubicBezTo>
                <a:cubicBezTo>
                  <a:pt x="364" y="208"/>
                  <a:pt x="377" y="256"/>
                  <a:pt x="410" y="297"/>
                </a:cubicBezTo>
                <a:lnTo>
                  <a:pt x="0" y="297"/>
                </a:lnTo>
                <a:close/>
              </a:path>
            </a:pathLst>
          </a:custGeom>
          <a:solidFill>
            <a:srgbClr val="ED4545">
              <a:alpha val="69804"/>
            </a:srgbClr>
          </a:solidFill>
          <a:ln>
            <a:solidFill>
              <a:srgbClr val="ED4545"/>
            </a:solidFill>
          </a:ln>
        </p:spPr>
        <p:txBody>
          <a:bodyPr vert="horz" wrap="square" lIns="91440" tIns="45720" rIns="91440" bIns="45720" numCol="1" anchor="t" anchorCtr="0" compatLnSpc="1"/>
          <a:lstStyle/>
          <a:p>
            <a:endParaRPr lang="zh-CN" altLang="en-US"/>
          </a:p>
        </p:txBody>
      </p:sp>
      <p:sp>
        <p:nvSpPr>
          <p:cNvPr id="8" name="Freeform 11"/>
          <p:cNvSpPr/>
          <p:nvPr/>
        </p:nvSpPr>
        <p:spPr bwMode="auto">
          <a:xfrm>
            <a:off x="6202949" y="3921050"/>
            <a:ext cx="1419445" cy="593289"/>
          </a:xfrm>
          <a:custGeom>
            <a:avLst/>
            <a:gdLst>
              <a:gd name="T0" fmla="*/ 0 w 405"/>
              <a:gd name="T1" fmla="*/ 169 h 169"/>
              <a:gd name="T2" fmla="*/ 54 w 405"/>
              <a:gd name="T3" fmla="*/ 89 h 169"/>
              <a:gd name="T4" fmla="*/ 203 w 405"/>
              <a:gd name="T5" fmla="*/ 0 h 169"/>
              <a:gd name="T6" fmla="*/ 351 w 405"/>
              <a:gd name="T7" fmla="*/ 89 h 169"/>
              <a:gd name="T8" fmla="*/ 405 w 405"/>
              <a:gd name="T9" fmla="*/ 169 h 169"/>
              <a:gd name="T10" fmla="*/ 0 w 405"/>
              <a:gd name="T11" fmla="*/ 169 h 169"/>
            </a:gdLst>
            <a:ahLst/>
            <a:cxnLst>
              <a:cxn ang="0">
                <a:pos x="T0" y="T1"/>
              </a:cxn>
              <a:cxn ang="0">
                <a:pos x="T2" y="T3"/>
              </a:cxn>
              <a:cxn ang="0">
                <a:pos x="T4" y="T5"/>
              </a:cxn>
              <a:cxn ang="0">
                <a:pos x="T6" y="T7"/>
              </a:cxn>
              <a:cxn ang="0">
                <a:pos x="T8" y="T9"/>
              </a:cxn>
              <a:cxn ang="0">
                <a:pos x="T10" y="T11"/>
              </a:cxn>
            </a:cxnLst>
            <a:rect l="0" t="0" r="r" b="b"/>
            <a:pathLst>
              <a:path w="405" h="169">
                <a:moveTo>
                  <a:pt x="0" y="169"/>
                </a:moveTo>
                <a:cubicBezTo>
                  <a:pt x="33" y="145"/>
                  <a:pt x="46" y="118"/>
                  <a:pt x="54" y="89"/>
                </a:cubicBezTo>
                <a:cubicBezTo>
                  <a:pt x="65" y="52"/>
                  <a:pt x="94" y="0"/>
                  <a:pt x="203" y="0"/>
                </a:cubicBezTo>
                <a:cubicBezTo>
                  <a:pt x="312" y="0"/>
                  <a:pt x="341" y="52"/>
                  <a:pt x="351" y="89"/>
                </a:cubicBezTo>
                <a:cubicBezTo>
                  <a:pt x="359" y="118"/>
                  <a:pt x="372" y="145"/>
                  <a:pt x="405" y="169"/>
                </a:cubicBezTo>
                <a:lnTo>
                  <a:pt x="0" y="169"/>
                </a:lnTo>
                <a:close/>
              </a:path>
            </a:pathLst>
          </a:custGeom>
          <a:solidFill>
            <a:srgbClr val="ED4545">
              <a:alpha val="69804"/>
            </a:srgbClr>
          </a:solidFill>
          <a:ln>
            <a:solidFill>
              <a:srgbClr val="ED4545"/>
            </a:solidFill>
          </a:ln>
        </p:spPr>
        <p:txBody>
          <a:bodyPr vert="horz" wrap="square" lIns="91440" tIns="45720" rIns="91440" bIns="45720" numCol="1" anchor="t" anchorCtr="0" compatLnSpc="1"/>
          <a:lstStyle/>
          <a:p>
            <a:endParaRPr lang="zh-CN" altLang="en-US"/>
          </a:p>
        </p:txBody>
      </p:sp>
      <p:sp>
        <p:nvSpPr>
          <p:cNvPr id="9" name="Freeform 12"/>
          <p:cNvSpPr/>
          <p:nvPr/>
        </p:nvSpPr>
        <p:spPr bwMode="auto">
          <a:xfrm>
            <a:off x="6963843" y="2704807"/>
            <a:ext cx="1517338" cy="1809533"/>
          </a:xfrm>
          <a:custGeom>
            <a:avLst/>
            <a:gdLst>
              <a:gd name="T0" fmla="*/ 0 w 433"/>
              <a:gd name="T1" fmla="*/ 516 h 516"/>
              <a:gd name="T2" fmla="*/ 58 w 433"/>
              <a:gd name="T3" fmla="*/ 271 h 516"/>
              <a:gd name="T4" fmla="*/ 217 w 433"/>
              <a:gd name="T5" fmla="*/ 0 h 516"/>
              <a:gd name="T6" fmla="*/ 375 w 433"/>
              <a:gd name="T7" fmla="*/ 271 h 516"/>
              <a:gd name="T8" fmla="*/ 433 w 433"/>
              <a:gd name="T9" fmla="*/ 516 h 516"/>
              <a:gd name="T10" fmla="*/ 0 w 433"/>
              <a:gd name="T11" fmla="*/ 516 h 516"/>
            </a:gdLst>
            <a:ahLst/>
            <a:cxnLst>
              <a:cxn ang="0">
                <a:pos x="T0" y="T1"/>
              </a:cxn>
              <a:cxn ang="0">
                <a:pos x="T2" y="T3"/>
              </a:cxn>
              <a:cxn ang="0">
                <a:pos x="T4" y="T5"/>
              </a:cxn>
              <a:cxn ang="0">
                <a:pos x="T6" y="T7"/>
              </a:cxn>
              <a:cxn ang="0">
                <a:pos x="T8" y="T9"/>
              </a:cxn>
              <a:cxn ang="0">
                <a:pos x="T10" y="T11"/>
              </a:cxn>
            </a:cxnLst>
            <a:rect l="0" t="0" r="r" b="b"/>
            <a:pathLst>
              <a:path w="433" h="516">
                <a:moveTo>
                  <a:pt x="0" y="516"/>
                </a:moveTo>
                <a:cubicBezTo>
                  <a:pt x="35" y="444"/>
                  <a:pt x="49" y="361"/>
                  <a:pt x="58" y="271"/>
                </a:cubicBezTo>
                <a:cubicBezTo>
                  <a:pt x="69" y="158"/>
                  <a:pt x="100" y="0"/>
                  <a:pt x="217" y="0"/>
                </a:cubicBezTo>
                <a:cubicBezTo>
                  <a:pt x="333" y="0"/>
                  <a:pt x="364" y="158"/>
                  <a:pt x="375" y="271"/>
                </a:cubicBezTo>
                <a:cubicBezTo>
                  <a:pt x="384" y="361"/>
                  <a:pt x="398" y="444"/>
                  <a:pt x="433" y="516"/>
                </a:cubicBezTo>
                <a:lnTo>
                  <a:pt x="0" y="516"/>
                </a:lnTo>
                <a:close/>
              </a:path>
            </a:pathLst>
          </a:custGeom>
          <a:solidFill>
            <a:srgbClr val="ED4545">
              <a:alpha val="69804"/>
            </a:srgbClr>
          </a:solidFill>
          <a:ln>
            <a:solidFill>
              <a:srgbClr val="ED4545"/>
            </a:solidFill>
          </a:ln>
        </p:spPr>
        <p:txBody>
          <a:bodyPr vert="horz" wrap="square" lIns="91440" tIns="45720" rIns="91440" bIns="45720" numCol="1" anchor="t" anchorCtr="0" compatLnSpc="1"/>
          <a:lstStyle/>
          <a:p>
            <a:endParaRPr lang="zh-CN" altLang="en-US"/>
          </a:p>
        </p:txBody>
      </p:sp>
      <p:sp>
        <p:nvSpPr>
          <p:cNvPr id="10" name="Freeform 13"/>
          <p:cNvSpPr/>
          <p:nvPr/>
        </p:nvSpPr>
        <p:spPr bwMode="auto">
          <a:xfrm>
            <a:off x="7804831" y="3694117"/>
            <a:ext cx="1401646" cy="820223"/>
          </a:xfrm>
          <a:custGeom>
            <a:avLst/>
            <a:gdLst>
              <a:gd name="T0" fmla="*/ 0 w 400"/>
              <a:gd name="T1" fmla="*/ 234 h 234"/>
              <a:gd name="T2" fmla="*/ 53 w 400"/>
              <a:gd name="T3" fmla="*/ 123 h 234"/>
              <a:gd name="T4" fmla="*/ 200 w 400"/>
              <a:gd name="T5" fmla="*/ 0 h 234"/>
              <a:gd name="T6" fmla="*/ 346 w 400"/>
              <a:gd name="T7" fmla="*/ 123 h 234"/>
              <a:gd name="T8" fmla="*/ 400 w 400"/>
              <a:gd name="T9" fmla="*/ 234 h 234"/>
              <a:gd name="T10" fmla="*/ 0 w 400"/>
              <a:gd name="T11" fmla="*/ 234 h 234"/>
            </a:gdLst>
            <a:ahLst/>
            <a:cxnLst>
              <a:cxn ang="0">
                <a:pos x="T0" y="T1"/>
              </a:cxn>
              <a:cxn ang="0">
                <a:pos x="T2" y="T3"/>
              </a:cxn>
              <a:cxn ang="0">
                <a:pos x="T4" y="T5"/>
              </a:cxn>
              <a:cxn ang="0">
                <a:pos x="T6" y="T7"/>
              </a:cxn>
              <a:cxn ang="0">
                <a:pos x="T8" y="T9"/>
              </a:cxn>
              <a:cxn ang="0">
                <a:pos x="T10" y="T11"/>
              </a:cxn>
            </a:cxnLst>
            <a:rect l="0" t="0" r="r" b="b"/>
            <a:pathLst>
              <a:path w="400" h="234">
                <a:moveTo>
                  <a:pt x="0" y="234"/>
                </a:moveTo>
                <a:cubicBezTo>
                  <a:pt x="32" y="201"/>
                  <a:pt x="45" y="164"/>
                  <a:pt x="53" y="123"/>
                </a:cubicBezTo>
                <a:cubicBezTo>
                  <a:pt x="63" y="72"/>
                  <a:pt x="92" y="0"/>
                  <a:pt x="200" y="0"/>
                </a:cubicBezTo>
                <a:cubicBezTo>
                  <a:pt x="308" y="0"/>
                  <a:pt x="336" y="72"/>
                  <a:pt x="346" y="123"/>
                </a:cubicBezTo>
                <a:cubicBezTo>
                  <a:pt x="354" y="164"/>
                  <a:pt x="367" y="201"/>
                  <a:pt x="400" y="234"/>
                </a:cubicBezTo>
                <a:lnTo>
                  <a:pt x="0" y="234"/>
                </a:lnTo>
                <a:close/>
              </a:path>
            </a:pathLst>
          </a:custGeom>
          <a:solidFill>
            <a:srgbClr val="ED4545">
              <a:alpha val="69804"/>
            </a:srgbClr>
          </a:solidFill>
          <a:ln>
            <a:solidFill>
              <a:srgbClr val="ED4545"/>
            </a:solidFill>
          </a:ln>
        </p:spPr>
        <p:txBody>
          <a:bodyPr vert="horz" wrap="square" lIns="91440" tIns="45720" rIns="91440" bIns="45720" numCol="1" anchor="t" anchorCtr="0" compatLnSpc="1"/>
          <a:lstStyle/>
          <a:p>
            <a:endParaRPr lang="zh-CN" altLang="en-US"/>
          </a:p>
        </p:txBody>
      </p:sp>
      <p:sp>
        <p:nvSpPr>
          <p:cNvPr id="11" name="Freeform 14"/>
          <p:cNvSpPr/>
          <p:nvPr/>
        </p:nvSpPr>
        <p:spPr bwMode="auto">
          <a:xfrm>
            <a:off x="8515295" y="3511680"/>
            <a:ext cx="1668626" cy="1002659"/>
          </a:xfrm>
          <a:custGeom>
            <a:avLst/>
            <a:gdLst>
              <a:gd name="T0" fmla="*/ 0 w 476"/>
              <a:gd name="T1" fmla="*/ 286 h 286"/>
              <a:gd name="T2" fmla="*/ 63 w 476"/>
              <a:gd name="T3" fmla="*/ 151 h 286"/>
              <a:gd name="T4" fmla="*/ 238 w 476"/>
              <a:gd name="T5" fmla="*/ 0 h 286"/>
              <a:gd name="T6" fmla="*/ 412 w 476"/>
              <a:gd name="T7" fmla="*/ 151 h 286"/>
              <a:gd name="T8" fmla="*/ 476 w 476"/>
              <a:gd name="T9" fmla="*/ 286 h 286"/>
              <a:gd name="T10" fmla="*/ 0 w 476"/>
              <a:gd name="T11" fmla="*/ 286 h 286"/>
            </a:gdLst>
            <a:ahLst/>
            <a:cxnLst>
              <a:cxn ang="0">
                <a:pos x="T0" y="T1"/>
              </a:cxn>
              <a:cxn ang="0">
                <a:pos x="T2" y="T3"/>
              </a:cxn>
              <a:cxn ang="0">
                <a:pos x="T4" y="T5"/>
              </a:cxn>
              <a:cxn ang="0">
                <a:pos x="T6" y="T7"/>
              </a:cxn>
              <a:cxn ang="0">
                <a:pos x="T8" y="T9"/>
              </a:cxn>
              <a:cxn ang="0">
                <a:pos x="T10" y="T11"/>
              </a:cxn>
            </a:cxnLst>
            <a:rect l="0" t="0" r="r" b="b"/>
            <a:pathLst>
              <a:path w="476" h="286">
                <a:moveTo>
                  <a:pt x="0" y="286"/>
                </a:moveTo>
                <a:cubicBezTo>
                  <a:pt x="38" y="246"/>
                  <a:pt x="54" y="200"/>
                  <a:pt x="63" y="151"/>
                </a:cubicBezTo>
                <a:cubicBezTo>
                  <a:pt x="75" y="88"/>
                  <a:pt x="109" y="0"/>
                  <a:pt x="238" y="0"/>
                </a:cubicBezTo>
                <a:cubicBezTo>
                  <a:pt x="366" y="0"/>
                  <a:pt x="400" y="88"/>
                  <a:pt x="412" y="151"/>
                </a:cubicBezTo>
                <a:cubicBezTo>
                  <a:pt x="421" y="200"/>
                  <a:pt x="437" y="246"/>
                  <a:pt x="476" y="286"/>
                </a:cubicBezTo>
                <a:lnTo>
                  <a:pt x="0" y="286"/>
                </a:lnTo>
                <a:close/>
              </a:path>
            </a:pathLst>
          </a:custGeom>
          <a:solidFill>
            <a:srgbClr val="FF8975">
              <a:alpha val="69804"/>
            </a:srgbClr>
          </a:solidFill>
          <a:ln>
            <a:solidFill>
              <a:srgbClr val="FF8975"/>
            </a:solidFill>
          </a:ln>
        </p:spPr>
        <p:txBody>
          <a:bodyPr vert="horz" wrap="square" lIns="91440" tIns="45720" rIns="91440" bIns="45720" numCol="1" anchor="t" anchorCtr="0" compatLnSpc="1"/>
          <a:lstStyle/>
          <a:p>
            <a:endParaRPr lang="zh-CN" altLang="en-US"/>
          </a:p>
        </p:txBody>
      </p:sp>
      <p:sp>
        <p:nvSpPr>
          <p:cNvPr id="12" name="Freeform 15"/>
          <p:cNvSpPr/>
          <p:nvPr/>
        </p:nvSpPr>
        <p:spPr bwMode="auto">
          <a:xfrm>
            <a:off x="9374081" y="3308479"/>
            <a:ext cx="1404613" cy="1205861"/>
          </a:xfrm>
          <a:custGeom>
            <a:avLst/>
            <a:gdLst>
              <a:gd name="T0" fmla="*/ 0 w 401"/>
              <a:gd name="T1" fmla="*/ 344 h 344"/>
              <a:gd name="T2" fmla="*/ 54 w 401"/>
              <a:gd name="T3" fmla="*/ 181 h 344"/>
              <a:gd name="T4" fmla="*/ 201 w 401"/>
              <a:gd name="T5" fmla="*/ 0 h 344"/>
              <a:gd name="T6" fmla="*/ 347 w 401"/>
              <a:gd name="T7" fmla="*/ 181 h 344"/>
              <a:gd name="T8" fmla="*/ 401 w 401"/>
              <a:gd name="T9" fmla="*/ 344 h 344"/>
              <a:gd name="T10" fmla="*/ 0 w 401"/>
              <a:gd name="T11" fmla="*/ 344 h 344"/>
            </a:gdLst>
            <a:ahLst/>
            <a:cxnLst>
              <a:cxn ang="0">
                <a:pos x="T0" y="T1"/>
              </a:cxn>
              <a:cxn ang="0">
                <a:pos x="T2" y="T3"/>
              </a:cxn>
              <a:cxn ang="0">
                <a:pos x="T4" y="T5"/>
              </a:cxn>
              <a:cxn ang="0">
                <a:pos x="T6" y="T7"/>
              </a:cxn>
              <a:cxn ang="0">
                <a:pos x="T8" y="T9"/>
              </a:cxn>
              <a:cxn ang="0">
                <a:pos x="T10" y="T11"/>
              </a:cxn>
            </a:cxnLst>
            <a:rect l="0" t="0" r="r" b="b"/>
            <a:pathLst>
              <a:path w="401" h="344">
                <a:moveTo>
                  <a:pt x="0" y="344"/>
                </a:moveTo>
                <a:cubicBezTo>
                  <a:pt x="33" y="296"/>
                  <a:pt x="46" y="241"/>
                  <a:pt x="54" y="181"/>
                </a:cubicBezTo>
                <a:cubicBezTo>
                  <a:pt x="64" y="106"/>
                  <a:pt x="93" y="0"/>
                  <a:pt x="201" y="0"/>
                </a:cubicBezTo>
                <a:cubicBezTo>
                  <a:pt x="308" y="0"/>
                  <a:pt x="337" y="106"/>
                  <a:pt x="347" y="181"/>
                </a:cubicBezTo>
                <a:cubicBezTo>
                  <a:pt x="355" y="241"/>
                  <a:pt x="368" y="296"/>
                  <a:pt x="401" y="344"/>
                </a:cubicBezTo>
                <a:lnTo>
                  <a:pt x="0" y="344"/>
                </a:lnTo>
                <a:close/>
              </a:path>
            </a:pathLst>
          </a:custGeom>
          <a:solidFill>
            <a:srgbClr val="ED4545">
              <a:alpha val="69804"/>
            </a:srgbClr>
          </a:solidFill>
          <a:ln>
            <a:solidFill>
              <a:srgbClr val="ED4545"/>
            </a:solidFill>
          </a:ln>
        </p:spPr>
        <p:txBody>
          <a:bodyPr vert="horz" wrap="square" lIns="91440" tIns="45720" rIns="91440" bIns="45720" numCol="1" anchor="t" anchorCtr="0" compatLnSpc="1"/>
          <a:lstStyle/>
          <a:p>
            <a:endParaRPr lang="zh-CN" altLang="en-US"/>
          </a:p>
        </p:txBody>
      </p:sp>
      <p:sp>
        <p:nvSpPr>
          <p:cNvPr id="13" name="Oval 16"/>
          <p:cNvSpPr>
            <a:spLocks noChangeArrowheads="1"/>
          </p:cNvSpPr>
          <p:nvPr/>
        </p:nvSpPr>
        <p:spPr bwMode="auto">
          <a:xfrm>
            <a:off x="1873421" y="2351800"/>
            <a:ext cx="493913" cy="493913"/>
          </a:xfrm>
          <a:prstGeom prst="ellipse">
            <a:avLst/>
          </a:prstGeom>
          <a:solidFill>
            <a:srgbClr val="ED4545"/>
          </a:solidFill>
          <a:ln>
            <a:noFill/>
          </a:ln>
        </p:spPr>
        <p:txBody>
          <a:bodyPr vert="horz" wrap="square" lIns="0" tIns="0" rIns="0" bIns="0" numCol="1" anchor="ctr" anchorCtr="0" compatLnSpc="1"/>
          <a:lstStyle/>
          <a:p>
            <a:pPr algn="ctr"/>
            <a:r>
              <a:rPr lang="en-US" altLang="zh-CN">
                <a:solidFill>
                  <a:schemeClr val="bg1"/>
                </a:solidFill>
              </a:rPr>
              <a:t>50</a:t>
            </a:r>
            <a:endParaRPr lang="zh-CN" altLang="en-US">
              <a:solidFill>
                <a:schemeClr val="bg1"/>
              </a:solidFill>
            </a:endParaRPr>
          </a:p>
        </p:txBody>
      </p:sp>
      <p:sp>
        <p:nvSpPr>
          <p:cNvPr id="14" name="Line 17"/>
          <p:cNvSpPr>
            <a:spLocks noChangeShapeType="1"/>
          </p:cNvSpPr>
          <p:nvPr/>
        </p:nvSpPr>
        <p:spPr bwMode="auto">
          <a:xfrm>
            <a:off x="2120377" y="2948055"/>
            <a:ext cx="0" cy="444967"/>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5" name="Oval 18"/>
          <p:cNvSpPr>
            <a:spLocks noChangeArrowheads="1"/>
          </p:cNvSpPr>
          <p:nvPr/>
        </p:nvSpPr>
        <p:spPr bwMode="auto">
          <a:xfrm>
            <a:off x="2752972" y="1773342"/>
            <a:ext cx="493913" cy="493913"/>
          </a:xfrm>
          <a:prstGeom prst="ellipse">
            <a:avLst/>
          </a:prstGeom>
          <a:solidFill>
            <a:srgbClr val="FF8975"/>
          </a:solidFill>
          <a:ln>
            <a:noFill/>
          </a:ln>
        </p:spPr>
        <p:txBody>
          <a:bodyPr vert="horz" wrap="square" lIns="0" tIns="0" rIns="0" bIns="0" numCol="1" anchor="ctr" anchorCtr="0" compatLnSpc="1"/>
          <a:lstStyle/>
          <a:p>
            <a:pPr algn="ctr"/>
            <a:r>
              <a:rPr lang="en-US" altLang="zh-CN">
                <a:solidFill>
                  <a:schemeClr val="bg1"/>
                </a:solidFill>
              </a:rPr>
              <a:t>79</a:t>
            </a:r>
            <a:endParaRPr lang="zh-CN" altLang="en-US">
              <a:solidFill>
                <a:schemeClr val="bg1"/>
              </a:solidFill>
            </a:endParaRPr>
          </a:p>
        </p:txBody>
      </p:sp>
      <p:sp>
        <p:nvSpPr>
          <p:cNvPr id="16" name="Line 19"/>
          <p:cNvSpPr>
            <a:spLocks noChangeShapeType="1"/>
          </p:cNvSpPr>
          <p:nvPr/>
        </p:nvSpPr>
        <p:spPr bwMode="auto">
          <a:xfrm>
            <a:off x="2999928" y="2382947"/>
            <a:ext cx="0" cy="444967"/>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7" name="Oval 20"/>
          <p:cNvSpPr>
            <a:spLocks noChangeArrowheads="1"/>
          </p:cNvSpPr>
          <p:nvPr/>
        </p:nvSpPr>
        <p:spPr bwMode="auto">
          <a:xfrm>
            <a:off x="3835725" y="2158980"/>
            <a:ext cx="493913" cy="493913"/>
          </a:xfrm>
          <a:prstGeom prst="ellipse">
            <a:avLst/>
          </a:prstGeom>
          <a:solidFill>
            <a:srgbClr val="ED4545"/>
          </a:solidFill>
          <a:ln>
            <a:noFill/>
          </a:ln>
        </p:spPr>
        <p:txBody>
          <a:bodyPr vert="horz" wrap="square" lIns="0" tIns="0" rIns="0" bIns="0" numCol="1" anchor="ctr" anchorCtr="0" compatLnSpc="1"/>
          <a:lstStyle/>
          <a:p>
            <a:pPr algn="ctr"/>
            <a:r>
              <a:rPr lang="en-US" altLang="zh-CN">
                <a:solidFill>
                  <a:schemeClr val="bg1"/>
                </a:solidFill>
              </a:rPr>
              <a:t>68</a:t>
            </a:r>
            <a:endParaRPr lang="zh-CN" altLang="en-US">
              <a:solidFill>
                <a:schemeClr val="bg1"/>
              </a:solidFill>
            </a:endParaRPr>
          </a:p>
        </p:txBody>
      </p:sp>
      <p:sp>
        <p:nvSpPr>
          <p:cNvPr id="18" name="Oval 21"/>
          <p:cNvSpPr>
            <a:spLocks noChangeArrowheads="1"/>
          </p:cNvSpPr>
          <p:nvPr/>
        </p:nvSpPr>
        <p:spPr bwMode="auto">
          <a:xfrm>
            <a:off x="4808719" y="2547585"/>
            <a:ext cx="493913" cy="493913"/>
          </a:xfrm>
          <a:prstGeom prst="ellipse">
            <a:avLst/>
          </a:prstGeom>
          <a:solidFill>
            <a:srgbClr val="FF8975"/>
          </a:solidFill>
          <a:ln>
            <a:noFill/>
          </a:ln>
        </p:spPr>
        <p:txBody>
          <a:bodyPr vert="horz" wrap="square" lIns="0" tIns="0" rIns="0" bIns="0" numCol="1" anchor="ctr" anchorCtr="0" compatLnSpc="1"/>
          <a:lstStyle/>
          <a:p>
            <a:pPr algn="ctr"/>
            <a:r>
              <a:rPr lang="en-US" altLang="zh-CN">
                <a:solidFill>
                  <a:schemeClr val="bg1"/>
                </a:solidFill>
              </a:rPr>
              <a:t>42</a:t>
            </a:r>
            <a:endParaRPr lang="zh-CN" altLang="en-US">
              <a:solidFill>
                <a:schemeClr val="bg1"/>
              </a:solidFill>
            </a:endParaRPr>
          </a:p>
        </p:txBody>
      </p:sp>
      <p:sp>
        <p:nvSpPr>
          <p:cNvPr id="19" name="Oval 22"/>
          <p:cNvSpPr>
            <a:spLocks noChangeArrowheads="1"/>
          </p:cNvSpPr>
          <p:nvPr/>
        </p:nvSpPr>
        <p:spPr bwMode="auto">
          <a:xfrm>
            <a:off x="5768365" y="2334001"/>
            <a:ext cx="495397" cy="493913"/>
          </a:xfrm>
          <a:prstGeom prst="ellipse">
            <a:avLst/>
          </a:prstGeom>
          <a:solidFill>
            <a:srgbClr val="ED4545"/>
          </a:solidFill>
          <a:ln>
            <a:noFill/>
          </a:ln>
        </p:spPr>
        <p:txBody>
          <a:bodyPr vert="horz" wrap="square" lIns="0" tIns="0" rIns="0" bIns="0" numCol="1" anchor="ctr" anchorCtr="0" compatLnSpc="1"/>
          <a:lstStyle/>
          <a:p>
            <a:pPr algn="ctr"/>
            <a:r>
              <a:rPr lang="en-US" altLang="zh-CN">
                <a:solidFill>
                  <a:schemeClr val="bg1"/>
                </a:solidFill>
              </a:rPr>
              <a:t>60</a:t>
            </a:r>
            <a:endParaRPr lang="zh-CN" altLang="en-US">
              <a:solidFill>
                <a:schemeClr val="bg1"/>
              </a:solidFill>
            </a:endParaRPr>
          </a:p>
        </p:txBody>
      </p:sp>
      <p:sp>
        <p:nvSpPr>
          <p:cNvPr id="20" name="Oval 23"/>
          <p:cNvSpPr>
            <a:spLocks noChangeArrowheads="1"/>
          </p:cNvSpPr>
          <p:nvPr/>
        </p:nvSpPr>
        <p:spPr bwMode="auto">
          <a:xfrm>
            <a:off x="6665715" y="2743371"/>
            <a:ext cx="493913" cy="495397"/>
          </a:xfrm>
          <a:prstGeom prst="ellipse">
            <a:avLst/>
          </a:prstGeom>
          <a:solidFill>
            <a:srgbClr val="ED4545"/>
          </a:solidFill>
          <a:ln>
            <a:noFill/>
          </a:ln>
        </p:spPr>
        <p:txBody>
          <a:bodyPr vert="horz" wrap="square" lIns="0" tIns="0" rIns="0" bIns="0" numCol="1" anchor="ctr" anchorCtr="0" compatLnSpc="1"/>
          <a:lstStyle/>
          <a:p>
            <a:pPr algn="ctr"/>
            <a:r>
              <a:rPr lang="en-US" altLang="zh-CN">
                <a:solidFill>
                  <a:schemeClr val="bg1"/>
                </a:solidFill>
              </a:rPr>
              <a:t>31</a:t>
            </a:r>
            <a:endParaRPr lang="zh-CN" altLang="en-US">
              <a:solidFill>
                <a:schemeClr val="bg1"/>
              </a:solidFill>
            </a:endParaRPr>
          </a:p>
        </p:txBody>
      </p:sp>
      <p:sp>
        <p:nvSpPr>
          <p:cNvPr id="21" name="Oval 24"/>
          <p:cNvSpPr>
            <a:spLocks noChangeArrowheads="1"/>
          </p:cNvSpPr>
          <p:nvPr/>
        </p:nvSpPr>
        <p:spPr bwMode="auto">
          <a:xfrm>
            <a:off x="7475555" y="1556792"/>
            <a:ext cx="493913" cy="493913"/>
          </a:xfrm>
          <a:prstGeom prst="ellipse">
            <a:avLst/>
          </a:prstGeom>
          <a:solidFill>
            <a:srgbClr val="ED4545"/>
          </a:solidFill>
          <a:ln>
            <a:noFill/>
          </a:ln>
        </p:spPr>
        <p:txBody>
          <a:bodyPr vert="horz" wrap="square" lIns="0" tIns="0" rIns="0" bIns="0" numCol="1" anchor="ctr" anchorCtr="0" compatLnSpc="1"/>
          <a:lstStyle/>
          <a:p>
            <a:pPr algn="ctr"/>
            <a:r>
              <a:rPr lang="en-US" altLang="zh-CN">
                <a:solidFill>
                  <a:schemeClr val="bg1"/>
                </a:solidFill>
              </a:rPr>
              <a:t>92</a:t>
            </a:r>
            <a:endParaRPr lang="zh-CN" altLang="en-US">
              <a:solidFill>
                <a:schemeClr val="bg1"/>
              </a:solidFill>
            </a:endParaRPr>
          </a:p>
        </p:txBody>
      </p:sp>
      <p:sp>
        <p:nvSpPr>
          <p:cNvPr id="22" name="Oval 25"/>
          <p:cNvSpPr>
            <a:spLocks noChangeArrowheads="1"/>
          </p:cNvSpPr>
          <p:nvPr/>
        </p:nvSpPr>
        <p:spPr bwMode="auto">
          <a:xfrm>
            <a:off x="8257214" y="2547585"/>
            <a:ext cx="493913" cy="493913"/>
          </a:xfrm>
          <a:prstGeom prst="ellipse">
            <a:avLst/>
          </a:prstGeom>
          <a:solidFill>
            <a:srgbClr val="ED4545"/>
          </a:solidFill>
          <a:ln>
            <a:noFill/>
          </a:ln>
        </p:spPr>
        <p:txBody>
          <a:bodyPr vert="horz" wrap="square" lIns="0" tIns="0" rIns="0" bIns="0" numCol="1" anchor="ctr" anchorCtr="0" compatLnSpc="1"/>
          <a:lstStyle/>
          <a:p>
            <a:pPr algn="ctr"/>
            <a:r>
              <a:rPr lang="en-US" altLang="zh-CN">
                <a:solidFill>
                  <a:schemeClr val="bg1"/>
                </a:solidFill>
              </a:rPr>
              <a:t>40</a:t>
            </a:r>
            <a:endParaRPr lang="zh-CN" altLang="en-US">
              <a:solidFill>
                <a:schemeClr val="bg1"/>
              </a:solidFill>
            </a:endParaRPr>
          </a:p>
        </p:txBody>
      </p:sp>
      <p:sp>
        <p:nvSpPr>
          <p:cNvPr id="23" name="Oval 26"/>
          <p:cNvSpPr>
            <a:spLocks noChangeArrowheads="1"/>
          </p:cNvSpPr>
          <p:nvPr/>
        </p:nvSpPr>
        <p:spPr bwMode="auto">
          <a:xfrm>
            <a:off x="9829430" y="2166397"/>
            <a:ext cx="493913" cy="493913"/>
          </a:xfrm>
          <a:prstGeom prst="ellipse">
            <a:avLst/>
          </a:prstGeom>
          <a:solidFill>
            <a:srgbClr val="ED4545"/>
          </a:solidFill>
          <a:ln>
            <a:noFill/>
          </a:ln>
        </p:spPr>
        <p:txBody>
          <a:bodyPr vert="horz" wrap="square" lIns="0" tIns="0" rIns="0" bIns="0" numCol="1" anchor="ctr" anchorCtr="0" compatLnSpc="1"/>
          <a:lstStyle/>
          <a:p>
            <a:pPr algn="ctr"/>
            <a:r>
              <a:rPr lang="en-US" altLang="zh-CN">
                <a:solidFill>
                  <a:schemeClr val="bg1"/>
                </a:solidFill>
              </a:rPr>
              <a:t>64</a:t>
            </a:r>
            <a:endParaRPr lang="zh-CN" altLang="en-US">
              <a:solidFill>
                <a:schemeClr val="bg1"/>
              </a:solidFill>
            </a:endParaRPr>
          </a:p>
        </p:txBody>
      </p:sp>
      <p:sp>
        <p:nvSpPr>
          <p:cNvPr id="24" name="Oval 27"/>
          <p:cNvSpPr>
            <a:spLocks noChangeArrowheads="1"/>
          </p:cNvSpPr>
          <p:nvPr/>
        </p:nvSpPr>
        <p:spPr bwMode="auto">
          <a:xfrm>
            <a:off x="9101168" y="2334001"/>
            <a:ext cx="493913" cy="493913"/>
          </a:xfrm>
          <a:prstGeom prst="ellipse">
            <a:avLst/>
          </a:prstGeom>
          <a:solidFill>
            <a:srgbClr val="FF8975"/>
          </a:solidFill>
          <a:ln>
            <a:noFill/>
          </a:ln>
        </p:spPr>
        <p:txBody>
          <a:bodyPr vert="horz" wrap="square" lIns="0" tIns="0" rIns="0" bIns="0" numCol="1" anchor="ctr" anchorCtr="0" compatLnSpc="1"/>
          <a:lstStyle/>
          <a:p>
            <a:pPr algn="ctr"/>
            <a:r>
              <a:rPr lang="en-US" altLang="zh-CN">
                <a:solidFill>
                  <a:schemeClr val="bg1"/>
                </a:solidFill>
              </a:rPr>
              <a:t>61</a:t>
            </a:r>
            <a:endParaRPr lang="zh-CN" altLang="en-US">
              <a:solidFill>
                <a:schemeClr val="bg1"/>
              </a:solidFill>
            </a:endParaRPr>
          </a:p>
        </p:txBody>
      </p:sp>
      <p:sp>
        <p:nvSpPr>
          <p:cNvPr id="25" name="Line 28"/>
          <p:cNvSpPr>
            <a:spLocks noChangeShapeType="1"/>
          </p:cNvSpPr>
          <p:nvPr/>
        </p:nvSpPr>
        <p:spPr bwMode="auto">
          <a:xfrm>
            <a:off x="4082681" y="2771552"/>
            <a:ext cx="0" cy="444967"/>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6" name="Line 29"/>
          <p:cNvSpPr>
            <a:spLocks noChangeShapeType="1"/>
          </p:cNvSpPr>
          <p:nvPr/>
        </p:nvSpPr>
        <p:spPr bwMode="auto">
          <a:xfrm>
            <a:off x="5055675" y="3143841"/>
            <a:ext cx="0" cy="447934"/>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7" name="Line 30"/>
          <p:cNvSpPr>
            <a:spLocks noChangeShapeType="1"/>
          </p:cNvSpPr>
          <p:nvPr/>
        </p:nvSpPr>
        <p:spPr bwMode="auto">
          <a:xfrm>
            <a:off x="6016063" y="2915424"/>
            <a:ext cx="0" cy="449417"/>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8" name="Line 31"/>
          <p:cNvSpPr>
            <a:spLocks noChangeShapeType="1"/>
          </p:cNvSpPr>
          <p:nvPr/>
        </p:nvSpPr>
        <p:spPr bwMode="auto">
          <a:xfrm>
            <a:off x="6912671" y="3357425"/>
            <a:ext cx="0" cy="447934"/>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9" name="Line 32"/>
          <p:cNvSpPr>
            <a:spLocks noChangeShapeType="1"/>
          </p:cNvSpPr>
          <p:nvPr/>
        </p:nvSpPr>
        <p:spPr bwMode="auto">
          <a:xfrm>
            <a:off x="7722511" y="2144148"/>
            <a:ext cx="0" cy="449417"/>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0" name="Line 33"/>
          <p:cNvSpPr>
            <a:spLocks noChangeShapeType="1"/>
          </p:cNvSpPr>
          <p:nvPr/>
        </p:nvSpPr>
        <p:spPr bwMode="auto">
          <a:xfrm>
            <a:off x="8504170" y="3167573"/>
            <a:ext cx="0" cy="449417"/>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1" name="Line 34"/>
          <p:cNvSpPr>
            <a:spLocks noChangeShapeType="1"/>
          </p:cNvSpPr>
          <p:nvPr/>
        </p:nvSpPr>
        <p:spPr bwMode="auto">
          <a:xfrm>
            <a:off x="9348124" y="2902075"/>
            <a:ext cx="0" cy="447934"/>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2" name="Line 35"/>
          <p:cNvSpPr>
            <a:spLocks noChangeShapeType="1"/>
          </p:cNvSpPr>
          <p:nvPr/>
        </p:nvSpPr>
        <p:spPr bwMode="auto">
          <a:xfrm>
            <a:off x="10076386" y="2771552"/>
            <a:ext cx="0" cy="449417"/>
          </a:xfrm>
          <a:prstGeom prst="line">
            <a:avLst/>
          </a:prstGeom>
          <a:noFill/>
          <a:ln w="28575" cap="flat">
            <a:solidFill>
              <a:schemeClr val="tx1">
                <a:lumMod val="65000"/>
                <a:lumOff val="35000"/>
              </a:schemeClr>
            </a:solidFill>
            <a:prstDash val="solid"/>
            <a:miter lim="800000"/>
            <a:headEnd type="oval" w="med" len="med"/>
            <a:tailEnd type="oval" w="med" len="me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3" name="TextBox 32"/>
          <p:cNvSpPr txBox="1"/>
          <p:nvPr/>
        </p:nvSpPr>
        <p:spPr>
          <a:xfrm>
            <a:off x="1848508"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4" name="TextBox 33"/>
          <p:cNvSpPr txBox="1"/>
          <p:nvPr/>
        </p:nvSpPr>
        <p:spPr>
          <a:xfrm>
            <a:off x="2729542"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5" name="TextBox 34"/>
          <p:cNvSpPr txBox="1"/>
          <p:nvPr/>
        </p:nvSpPr>
        <p:spPr>
          <a:xfrm>
            <a:off x="3808587"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6" name="TextBox 35"/>
          <p:cNvSpPr txBox="1"/>
          <p:nvPr/>
        </p:nvSpPr>
        <p:spPr>
          <a:xfrm>
            <a:off x="4782323"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7" name="TextBox 36"/>
          <p:cNvSpPr txBox="1"/>
          <p:nvPr/>
        </p:nvSpPr>
        <p:spPr>
          <a:xfrm>
            <a:off x="5742711"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8" name="TextBox 37"/>
          <p:cNvSpPr txBox="1"/>
          <p:nvPr/>
        </p:nvSpPr>
        <p:spPr>
          <a:xfrm>
            <a:off x="6640802"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39" name="TextBox 38"/>
          <p:cNvSpPr txBox="1"/>
          <p:nvPr/>
        </p:nvSpPr>
        <p:spPr>
          <a:xfrm>
            <a:off x="7450643"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41" name="TextBox 40"/>
          <p:cNvSpPr txBox="1"/>
          <p:nvPr/>
        </p:nvSpPr>
        <p:spPr>
          <a:xfrm>
            <a:off x="8233785"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42" name="TextBox 41"/>
          <p:cNvSpPr txBox="1"/>
          <p:nvPr/>
        </p:nvSpPr>
        <p:spPr>
          <a:xfrm>
            <a:off x="9077739"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43" name="TextBox 42"/>
          <p:cNvSpPr txBox="1"/>
          <p:nvPr/>
        </p:nvSpPr>
        <p:spPr>
          <a:xfrm>
            <a:off x="9804518" y="4660702"/>
            <a:ext cx="543739" cy="307777"/>
          </a:xfrm>
          <a:prstGeom prst="rect">
            <a:avLst/>
          </a:prstGeom>
          <a:noFill/>
        </p:spPr>
        <p:txBody>
          <a:bodyPr wrap="none" rtlCol="0">
            <a:spAutoFit/>
          </a:bodyPr>
          <a:lstStyle/>
          <a:p>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rPr>
              <a:t>标题</a:t>
            </a:r>
          </a:p>
        </p:txBody>
      </p:sp>
      <p:sp>
        <p:nvSpPr>
          <p:cNvPr id="44" name="TextBox 43"/>
          <p:cNvSpPr txBox="1"/>
          <p:nvPr/>
        </p:nvSpPr>
        <p:spPr>
          <a:xfrm>
            <a:off x="5208068" y="5207373"/>
            <a:ext cx="1774276" cy="366575"/>
          </a:xfrm>
          <a:prstGeom prst="rect">
            <a:avLst/>
          </a:prstGeom>
          <a:noFill/>
        </p:spPr>
        <p:txBody>
          <a:bodyPr wrap="square" tIns="0" bIns="0" rtlCol="0" anchor="t">
            <a:spAutoFit/>
          </a:bodyPr>
          <a:lstStyle/>
          <a:p>
            <a:pPr algn="ct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45" name="TextBox 44"/>
          <p:cNvSpPr txBox="1"/>
          <p:nvPr/>
        </p:nvSpPr>
        <p:spPr>
          <a:xfrm>
            <a:off x="2493592" y="5689714"/>
            <a:ext cx="7203228" cy="549061"/>
          </a:xfrm>
          <a:prstGeom prst="rect">
            <a:avLst/>
          </a:prstGeom>
          <a:noFill/>
        </p:spPr>
        <p:txBody>
          <a:bodyPr wrap="square" rtlCol="0">
            <a:spAutoFit/>
          </a:bodyPr>
          <a:lstStyle/>
          <a:p>
            <a:pPr algn="ctr">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这里，或者通过通过复制您的文本。您的内容打在这里，或者通过通过复制您的文本。</a:t>
            </a:r>
          </a:p>
        </p:txBody>
      </p:sp>
    </p:spTree>
  </p:cSld>
  <p:clrMapOvr>
    <a:masterClrMapping/>
  </p:clrMapOvr>
  <p:transition spd="slow">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1" fill="hold" grpId="0" nodeType="clickEffect" p14:presetBounceEnd="48000">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14:bounceEnd="48000">
                                          <p:cBhvr additive="base">
                                            <p:cTn id="16" dur="500" fill="hold"/>
                                            <p:tgtEl>
                                              <p:spTgt spid="13"/>
                                            </p:tgtEl>
                                            <p:attrNameLst>
                                              <p:attrName>ppt_x</p:attrName>
                                            </p:attrNameLst>
                                          </p:cBhvr>
                                          <p:tavLst>
                                            <p:tav tm="0">
                                              <p:val>
                                                <p:strVal val="#ppt_x"/>
                                              </p:val>
                                            </p:tav>
                                            <p:tav tm="100000">
                                              <p:val>
                                                <p:strVal val="#ppt_x"/>
                                              </p:val>
                                            </p:tav>
                                          </p:tavLst>
                                        </p:anim>
                                        <p:anim calcmode="lin" valueType="num" p14:bounceEnd="48000">
                                          <p:cBhvr additive="base">
                                            <p:cTn id="17" dur="500" fill="hold"/>
                                            <p:tgtEl>
                                              <p:spTgt spid="13"/>
                                            </p:tgtEl>
                                            <p:attrNameLst>
                                              <p:attrName>ppt_y</p:attrName>
                                            </p:attrNameLst>
                                          </p:cBhvr>
                                          <p:tavLst>
                                            <p:tav tm="0">
                                              <p:val>
                                                <p:strVal val="0-#ppt_h/2"/>
                                              </p:val>
                                            </p:tav>
                                            <p:tav tm="100000">
                                              <p:val>
                                                <p:strVal val="#ppt_y"/>
                                              </p:val>
                                            </p:tav>
                                          </p:tavLst>
                                        </p:anim>
                                      </p:childTnLst>
                                    </p:cTn>
                                  </p:par>
                                  <p:par>
                                    <p:cTn id="18" presetID="2" presetClass="entr" presetSubtype="1" fill="hold" grpId="0" nodeType="withEffect" p14:presetBounceEnd="48000">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14:bounceEnd="48000">
                                          <p:cBhvr additive="base">
                                            <p:cTn id="20" dur="500" fill="hold"/>
                                            <p:tgtEl>
                                              <p:spTgt spid="15"/>
                                            </p:tgtEl>
                                            <p:attrNameLst>
                                              <p:attrName>ppt_x</p:attrName>
                                            </p:attrNameLst>
                                          </p:cBhvr>
                                          <p:tavLst>
                                            <p:tav tm="0">
                                              <p:val>
                                                <p:strVal val="#ppt_x"/>
                                              </p:val>
                                            </p:tav>
                                            <p:tav tm="100000">
                                              <p:val>
                                                <p:strVal val="#ppt_x"/>
                                              </p:val>
                                            </p:tav>
                                          </p:tavLst>
                                        </p:anim>
                                        <p:anim calcmode="lin" valueType="num" p14:bounceEnd="48000">
                                          <p:cBhvr additive="base">
                                            <p:cTn id="21" dur="500" fill="hold"/>
                                            <p:tgtEl>
                                              <p:spTgt spid="15"/>
                                            </p:tgtEl>
                                            <p:attrNameLst>
                                              <p:attrName>ppt_y</p:attrName>
                                            </p:attrNameLst>
                                          </p:cBhvr>
                                          <p:tavLst>
                                            <p:tav tm="0">
                                              <p:val>
                                                <p:strVal val="0-#ppt_h/2"/>
                                              </p:val>
                                            </p:tav>
                                            <p:tav tm="100000">
                                              <p:val>
                                                <p:strVal val="#ppt_y"/>
                                              </p:val>
                                            </p:tav>
                                          </p:tavLst>
                                        </p:anim>
                                      </p:childTnLst>
                                    </p:cTn>
                                  </p:par>
                                  <p:par>
                                    <p:cTn id="22" presetID="2" presetClass="entr" presetSubtype="1" fill="hold" grpId="0" nodeType="withEffect" p14:presetBounceEnd="48000">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14:bounceEnd="48000">
                                          <p:cBhvr additive="base">
                                            <p:cTn id="24" dur="500" fill="hold"/>
                                            <p:tgtEl>
                                              <p:spTgt spid="17"/>
                                            </p:tgtEl>
                                            <p:attrNameLst>
                                              <p:attrName>ppt_x</p:attrName>
                                            </p:attrNameLst>
                                          </p:cBhvr>
                                          <p:tavLst>
                                            <p:tav tm="0">
                                              <p:val>
                                                <p:strVal val="#ppt_x"/>
                                              </p:val>
                                            </p:tav>
                                            <p:tav tm="100000">
                                              <p:val>
                                                <p:strVal val="#ppt_x"/>
                                              </p:val>
                                            </p:tav>
                                          </p:tavLst>
                                        </p:anim>
                                        <p:anim calcmode="lin" valueType="num" p14:bounceEnd="48000">
                                          <p:cBhvr additive="base">
                                            <p:cTn id="25" dur="500" fill="hold"/>
                                            <p:tgtEl>
                                              <p:spTgt spid="17"/>
                                            </p:tgtEl>
                                            <p:attrNameLst>
                                              <p:attrName>ppt_y</p:attrName>
                                            </p:attrNameLst>
                                          </p:cBhvr>
                                          <p:tavLst>
                                            <p:tav tm="0">
                                              <p:val>
                                                <p:strVal val="0-#ppt_h/2"/>
                                              </p:val>
                                            </p:tav>
                                            <p:tav tm="100000">
                                              <p:val>
                                                <p:strVal val="#ppt_y"/>
                                              </p:val>
                                            </p:tav>
                                          </p:tavLst>
                                        </p:anim>
                                      </p:childTnLst>
                                    </p:cTn>
                                  </p:par>
                                  <p:par>
                                    <p:cTn id="26" presetID="2" presetClass="entr" presetSubtype="1" fill="hold" grpId="0" nodeType="withEffect" p14:presetBounceEnd="48000">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14:bounceEnd="48000">
                                          <p:cBhvr additive="base">
                                            <p:cTn id="28" dur="500" fill="hold"/>
                                            <p:tgtEl>
                                              <p:spTgt spid="18"/>
                                            </p:tgtEl>
                                            <p:attrNameLst>
                                              <p:attrName>ppt_x</p:attrName>
                                            </p:attrNameLst>
                                          </p:cBhvr>
                                          <p:tavLst>
                                            <p:tav tm="0">
                                              <p:val>
                                                <p:strVal val="#ppt_x"/>
                                              </p:val>
                                            </p:tav>
                                            <p:tav tm="100000">
                                              <p:val>
                                                <p:strVal val="#ppt_x"/>
                                              </p:val>
                                            </p:tav>
                                          </p:tavLst>
                                        </p:anim>
                                        <p:anim calcmode="lin" valueType="num" p14:bounceEnd="48000">
                                          <p:cBhvr additive="base">
                                            <p:cTn id="29" dur="500" fill="hold"/>
                                            <p:tgtEl>
                                              <p:spTgt spid="18"/>
                                            </p:tgtEl>
                                            <p:attrNameLst>
                                              <p:attrName>ppt_y</p:attrName>
                                            </p:attrNameLst>
                                          </p:cBhvr>
                                          <p:tavLst>
                                            <p:tav tm="0">
                                              <p:val>
                                                <p:strVal val="0-#ppt_h/2"/>
                                              </p:val>
                                            </p:tav>
                                            <p:tav tm="100000">
                                              <p:val>
                                                <p:strVal val="#ppt_y"/>
                                              </p:val>
                                            </p:tav>
                                          </p:tavLst>
                                        </p:anim>
                                      </p:childTnLst>
                                    </p:cTn>
                                  </p:par>
                                  <p:par>
                                    <p:cTn id="30" presetID="2" presetClass="entr" presetSubtype="1" fill="hold" grpId="0" nodeType="withEffect" p14:presetBounceEnd="48000">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14:bounceEnd="48000">
                                          <p:cBhvr additive="base">
                                            <p:cTn id="32" dur="500" fill="hold"/>
                                            <p:tgtEl>
                                              <p:spTgt spid="19"/>
                                            </p:tgtEl>
                                            <p:attrNameLst>
                                              <p:attrName>ppt_x</p:attrName>
                                            </p:attrNameLst>
                                          </p:cBhvr>
                                          <p:tavLst>
                                            <p:tav tm="0">
                                              <p:val>
                                                <p:strVal val="#ppt_x"/>
                                              </p:val>
                                            </p:tav>
                                            <p:tav tm="100000">
                                              <p:val>
                                                <p:strVal val="#ppt_x"/>
                                              </p:val>
                                            </p:tav>
                                          </p:tavLst>
                                        </p:anim>
                                        <p:anim calcmode="lin" valueType="num" p14:bounceEnd="48000">
                                          <p:cBhvr additive="base">
                                            <p:cTn id="33" dur="500" fill="hold"/>
                                            <p:tgtEl>
                                              <p:spTgt spid="19"/>
                                            </p:tgtEl>
                                            <p:attrNameLst>
                                              <p:attrName>ppt_y</p:attrName>
                                            </p:attrNameLst>
                                          </p:cBhvr>
                                          <p:tavLst>
                                            <p:tav tm="0">
                                              <p:val>
                                                <p:strVal val="0-#ppt_h/2"/>
                                              </p:val>
                                            </p:tav>
                                            <p:tav tm="100000">
                                              <p:val>
                                                <p:strVal val="#ppt_y"/>
                                              </p:val>
                                            </p:tav>
                                          </p:tavLst>
                                        </p:anim>
                                      </p:childTnLst>
                                    </p:cTn>
                                  </p:par>
                                  <p:par>
                                    <p:cTn id="34" presetID="2" presetClass="entr" presetSubtype="1" fill="hold" grpId="0" nodeType="withEffect" p14:presetBounceEnd="48000">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14:bounceEnd="48000">
                                          <p:cBhvr additive="base">
                                            <p:cTn id="36" dur="500" fill="hold"/>
                                            <p:tgtEl>
                                              <p:spTgt spid="20"/>
                                            </p:tgtEl>
                                            <p:attrNameLst>
                                              <p:attrName>ppt_x</p:attrName>
                                            </p:attrNameLst>
                                          </p:cBhvr>
                                          <p:tavLst>
                                            <p:tav tm="0">
                                              <p:val>
                                                <p:strVal val="#ppt_x"/>
                                              </p:val>
                                            </p:tav>
                                            <p:tav tm="100000">
                                              <p:val>
                                                <p:strVal val="#ppt_x"/>
                                              </p:val>
                                            </p:tav>
                                          </p:tavLst>
                                        </p:anim>
                                        <p:anim calcmode="lin" valueType="num" p14:bounceEnd="48000">
                                          <p:cBhvr additive="base">
                                            <p:cTn id="37" dur="500" fill="hold"/>
                                            <p:tgtEl>
                                              <p:spTgt spid="20"/>
                                            </p:tgtEl>
                                            <p:attrNameLst>
                                              <p:attrName>ppt_y</p:attrName>
                                            </p:attrNameLst>
                                          </p:cBhvr>
                                          <p:tavLst>
                                            <p:tav tm="0">
                                              <p:val>
                                                <p:strVal val="0-#ppt_h/2"/>
                                              </p:val>
                                            </p:tav>
                                            <p:tav tm="100000">
                                              <p:val>
                                                <p:strVal val="#ppt_y"/>
                                              </p:val>
                                            </p:tav>
                                          </p:tavLst>
                                        </p:anim>
                                      </p:childTnLst>
                                    </p:cTn>
                                  </p:par>
                                  <p:par>
                                    <p:cTn id="38" presetID="2" presetClass="entr" presetSubtype="1" fill="hold" grpId="0" nodeType="withEffect" p14:presetBounceEnd="48000">
                                      <p:stCondLst>
                                        <p:cond delay="0"/>
                                      </p:stCondLst>
                                      <p:childTnLst>
                                        <p:set>
                                          <p:cBhvr>
                                            <p:cTn id="39" dur="1" fill="hold">
                                              <p:stCondLst>
                                                <p:cond delay="0"/>
                                              </p:stCondLst>
                                            </p:cTn>
                                            <p:tgtEl>
                                              <p:spTgt spid="21"/>
                                            </p:tgtEl>
                                            <p:attrNameLst>
                                              <p:attrName>style.visibility</p:attrName>
                                            </p:attrNameLst>
                                          </p:cBhvr>
                                          <p:to>
                                            <p:strVal val="visible"/>
                                          </p:to>
                                        </p:set>
                                        <p:anim calcmode="lin" valueType="num" p14:bounceEnd="48000">
                                          <p:cBhvr additive="base">
                                            <p:cTn id="40" dur="500" fill="hold"/>
                                            <p:tgtEl>
                                              <p:spTgt spid="21"/>
                                            </p:tgtEl>
                                            <p:attrNameLst>
                                              <p:attrName>ppt_x</p:attrName>
                                            </p:attrNameLst>
                                          </p:cBhvr>
                                          <p:tavLst>
                                            <p:tav tm="0">
                                              <p:val>
                                                <p:strVal val="#ppt_x"/>
                                              </p:val>
                                            </p:tav>
                                            <p:tav tm="100000">
                                              <p:val>
                                                <p:strVal val="#ppt_x"/>
                                              </p:val>
                                            </p:tav>
                                          </p:tavLst>
                                        </p:anim>
                                        <p:anim calcmode="lin" valueType="num" p14:bounceEnd="48000">
                                          <p:cBhvr additive="base">
                                            <p:cTn id="41" dur="500" fill="hold"/>
                                            <p:tgtEl>
                                              <p:spTgt spid="21"/>
                                            </p:tgtEl>
                                            <p:attrNameLst>
                                              <p:attrName>ppt_y</p:attrName>
                                            </p:attrNameLst>
                                          </p:cBhvr>
                                          <p:tavLst>
                                            <p:tav tm="0">
                                              <p:val>
                                                <p:strVal val="0-#ppt_h/2"/>
                                              </p:val>
                                            </p:tav>
                                            <p:tav tm="100000">
                                              <p:val>
                                                <p:strVal val="#ppt_y"/>
                                              </p:val>
                                            </p:tav>
                                          </p:tavLst>
                                        </p:anim>
                                      </p:childTnLst>
                                    </p:cTn>
                                  </p:par>
                                  <p:par>
                                    <p:cTn id="42" presetID="2" presetClass="entr" presetSubtype="1" fill="hold" grpId="0" nodeType="withEffect" p14:presetBounceEnd="48000">
                                      <p:stCondLst>
                                        <p:cond delay="0"/>
                                      </p:stCondLst>
                                      <p:childTnLst>
                                        <p:set>
                                          <p:cBhvr>
                                            <p:cTn id="43" dur="1" fill="hold">
                                              <p:stCondLst>
                                                <p:cond delay="0"/>
                                              </p:stCondLst>
                                            </p:cTn>
                                            <p:tgtEl>
                                              <p:spTgt spid="22"/>
                                            </p:tgtEl>
                                            <p:attrNameLst>
                                              <p:attrName>style.visibility</p:attrName>
                                            </p:attrNameLst>
                                          </p:cBhvr>
                                          <p:to>
                                            <p:strVal val="visible"/>
                                          </p:to>
                                        </p:set>
                                        <p:anim calcmode="lin" valueType="num" p14:bounceEnd="48000">
                                          <p:cBhvr additive="base">
                                            <p:cTn id="44" dur="500" fill="hold"/>
                                            <p:tgtEl>
                                              <p:spTgt spid="22"/>
                                            </p:tgtEl>
                                            <p:attrNameLst>
                                              <p:attrName>ppt_x</p:attrName>
                                            </p:attrNameLst>
                                          </p:cBhvr>
                                          <p:tavLst>
                                            <p:tav tm="0">
                                              <p:val>
                                                <p:strVal val="#ppt_x"/>
                                              </p:val>
                                            </p:tav>
                                            <p:tav tm="100000">
                                              <p:val>
                                                <p:strVal val="#ppt_x"/>
                                              </p:val>
                                            </p:tav>
                                          </p:tavLst>
                                        </p:anim>
                                        <p:anim calcmode="lin" valueType="num" p14:bounceEnd="48000">
                                          <p:cBhvr additive="base">
                                            <p:cTn id="45" dur="500" fill="hold"/>
                                            <p:tgtEl>
                                              <p:spTgt spid="22"/>
                                            </p:tgtEl>
                                            <p:attrNameLst>
                                              <p:attrName>ppt_y</p:attrName>
                                            </p:attrNameLst>
                                          </p:cBhvr>
                                          <p:tavLst>
                                            <p:tav tm="0">
                                              <p:val>
                                                <p:strVal val="0-#ppt_h/2"/>
                                              </p:val>
                                            </p:tav>
                                            <p:tav tm="100000">
                                              <p:val>
                                                <p:strVal val="#ppt_y"/>
                                              </p:val>
                                            </p:tav>
                                          </p:tavLst>
                                        </p:anim>
                                      </p:childTnLst>
                                    </p:cTn>
                                  </p:par>
                                  <p:par>
                                    <p:cTn id="46" presetID="2" presetClass="entr" presetSubtype="1" fill="hold" grpId="0" nodeType="withEffect" p14:presetBounceEnd="48000">
                                      <p:stCondLst>
                                        <p:cond delay="0"/>
                                      </p:stCondLst>
                                      <p:childTnLst>
                                        <p:set>
                                          <p:cBhvr>
                                            <p:cTn id="47" dur="1" fill="hold">
                                              <p:stCondLst>
                                                <p:cond delay="0"/>
                                              </p:stCondLst>
                                            </p:cTn>
                                            <p:tgtEl>
                                              <p:spTgt spid="24"/>
                                            </p:tgtEl>
                                            <p:attrNameLst>
                                              <p:attrName>style.visibility</p:attrName>
                                            </p:attrNameLst>
                                          </p:cBhvr>
                                          <p:to>
                                            <p:strVal val="visible"/>
                                          </p:to>
                                        </p:set>
                                        <p:anim calcmode="lin" valueType="num" p14:bounceEnd="48000">
                                          <p:cBhvr additive="base">
                                            <p:cTn id="48" dur="500" fill="hold"/>
                                            <p:tgtEl>
                                              <p:spTgt spid="24"/>
                                            </p:tgtEl>
                                            <p:attrNameLst>
                                              <p:attrName>ppt_x</p:attrName>
                                            </p:attrNameLst>
                                          </p:cBhvr>
                                          <p:tavLst>
                                            <p:tav tm="0">
                                              <p:val>
                                                <p:strVal val="#ppt_x"/>
                                              </p:val>
                                            </p:tav>
                                            <p:tav tm="100000">
                                              <p:val>
                                                <p:strVal val="#ppt_x"/>
                                              </p:val>
                                            </p:tav>
                                          </p:tavLst>
                                        </p:anim>
                                        <p:anim calcmode="lin" valueType="num" p14:bounceEnd="48000">
                                          <p:cBhvr additive="base">
                                            <p:cTn id="49" dur="500" fill="hold"/>
                                            <p:tgtEl>
                                              <p:spTgt spid="24"/>
                                            </p:tgtEl>
                                            <p:attrNameLst>
                                              <p:attrName>ppt_y</p:attrName>
                                            </p:attrNameLst>
                                          </p:cBhvr>
                                          <p:tavLst>
                                            <p:tav tm="0">
                                              <p:val>
                                                <p:strVal val="0-#ppt_h/2"/>
                                              </p:val>
                                            </p:tav>
                                            <p:tav tm="100000">
                                              <p:val>
                                                <p:strVal val="#ppt_y"/>
                                              </p:val>
                                            </p:tav>
                                          </p:tavLst>
                                        </p:anim>
                                      </p:childTnLst>
                                    </p:cTn>
                                  </p:par>
                                  <p:par>
                                    <p:cTn id="50" presetID="2" presetClass="entr" presetSubtype="1" fill="hold" grpId="0" nodeType="withEffect" p14:presetBounceEnd="48000">
                                      <p:stCondLst>
                                        <p:cond delay="0"/>
                                      </p:stCondLst>
                                      <p:childTnLst>
                                        <p:set>
                                          <p:cBhvr>
                                            <p:cTn id="51" dur="1" fill="hold">
                                              <p:stCondLst>
                                                <p:cond delay="0"/>
                                              </p:stCondLst>
                                            </p:cTn>
                                            <p:tgtEl>
                                              <p:spTgt spid="23"/>
                                            </p:tgtEl>
                                            <p:attrNameLst>
                                              <p:attrName>style.visibility</p:attrName>
                                            </p:attrNameLst>
                                          </p:cBhvr>
                                          <p:to>
                                            <p:strVal val="visible"/>
                                          </p:to>
                                        </p:set>
                                        <p:anim calcmode="lin" valueType="num" p14:bounceEnd="48000">
                                          <p:cBhvr additive="base">
                                            <p:cTn id="52" dur="500" fill="hold"/>
                                            <p:tgtEl>
                                              <p:spTgt spid="23"/>
                                            </p:tgtEl>
                                            <p:attrNameLst>
                                              <p:attrName>ppt_x</p:attrName>
                                            </p:attrNameLst>
                                          </p:cBhvr>
                                          <p:tavLst>
                                            <p:tav tm="0">
                                              <p:val>
                                                <p:strVal val="#ppt_x"/>
                                              </p:val>
                                            </p:tav>
                                            <p:tav tm="100000">
                                              <p:val>
                                                <p:strVal val="#ppt_x"/>
                                              </p:val>
                                            </p:tav>
                                          </p:tavLst>
                                        </p:anim>
                                        <p:anim calcmode="lin" valueType="num" p14:bounceEnd="48000">
                                          <p:cBhvr additive="base">
                                            <p:cTn id="53" dur="500" fill="hold"/>
                                            <p:tgtEl>
                                              <p:spTgt spid="23"/>
                                            </p:tgtEl>
                                            <p:attrNameLst>
                                              <p:attrName>ppt_y</p:attrName>
                                            </p:attrNameLst>
                                          </p:cBhvr>
                                          <p:tavLst>
                                            <p:tav tm="0">
                                              <p:val>
                                                <p:strVal val="0-#ppt_h/2"/>
                                              </p:val>
                                            </p:tav>
                                            <p:tav tm="100000">
                                              <p:val>
                                                <p:strVal val="#ppt_y"/>
                                              </p:val>
                                            </p:tav>
                                          </p:tavLst>
                                        </p:anim>
                                      </p:childTnLst>
                                    </p:cTn>
                                  </p:par>
                                </p:childTnLst>
                              </p:cTn>
                            </p:par>
                            <p:par>
                              <p:cTn id="54" fill="hold">
                                <p:stCondLst>
                                  <p:cond delay="500"/>
                                </p:stCondLst>
                                <p:childTnLst>
                                  <p:par>
                                    <p:cTn id="55" presetID="22" presetClass="entr" presetSubtype="1" fill="hold" grpId="0"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up)">
                                          <p:cBhvr>
                                            <p:cTn id="57" dur="500"/>
                                            <p:tgtEl>
                                              <p:spTgt spid="14"/>
                                            </p:tgtEl>
                                          </p:cBhvr>
                                        </p:animEffect>
                                      </p:childTnLst>
                                    </p:cTn>
                                  </p:par>
                                  <p:par>
                                    <p:cTn id="58" presetID="22" presetClass="entr" presetSubtype="1"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wipe(up)">
                                          <p:cBhvr>
                                            <p:cTn id="60" dur="500"/>
                                            <p:tgtEl>
                                              <p:spTgt spid="16"/>
                                            </p:tgtEl>
                                          </p:cBhvr>
                                        </p:animEffect>
                                      </p:childTnLst>
                                    </p:cTn>
                                  </p:par>
                                  <p:par>
                                    <p:cTn id="61" presetID="22" presetClass="entr" presetSubtype="1" fill="hold" grpId="0" nodeType="with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wipe(up)">
                                          <p:cBhvr>
                                            <p:cTn id="63" dur="500"/>
                                            <p:tgtEl>
                                              <p:spTgt spid="25"/>
                                            </p:tgtEl>
                                          </p:cBhvr>
                                        </p:animEffect>
                                      </p:childTnLst>
                                    </p:cTn>
                                  </p:par>
                                  <p:par>
                                    <p:cTn id="64" presetID="22" presetClass="entr" presetSubtype="1" fill="hold" grpId="0" nodeType="with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wipe(up)">
                                          <p:cBhvr>
                                            <p:cTn id="66" dur="500"/>
                                            <p:tgtEl>
                                              <p:spTgt spid="26"/>
                                            </p:tgtEl>
                                          </p:cBhvr>
                                        </p:animEffect>
                                      </p:childTnLst>
                                    </p:cTn>
                                  </p:par>
                                  <p:par>
                                    <p:cTn id="67" presetID="22" presetClass="entr" presetSubtype="1"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animEffect transition="in" filter="wipe(up)">
                                          <p:cBhvr>
                                            <p:cTn id="69" dur="500"/>
                                            <p:tgtEl>
                                              <p:spTgt spid="27"/>
                                            </p:tgtEl>
                                          </p:cBhvr>
                                        </p:animEffect>
                                      </p:childTnLst>
                                    </p:cTn>
                                  </p:par>
                                  <p:par>
                                    <p:cTn id="70" presetID="22" presetClass="entr" presetSubtype="1" fill="hold" grpId="0" nodeType="withEffect">
                                      <p:stCondLst>
                                        <p:cond delay="0"/>
                                      </p:stCondLst>
                                      <p:childTnLst>
                                        <p:set>
                                          <p:cBhvr>
                                            <p:cTn id="71" dur="1" fill="hold">
                                              <p:stCondLst>
                                                <p:cond delay="0"/>
                                              </p:stCondLst>
                                            </p:cTn>
                                            <p:tgtEl>
                                              <p:spTgt spid="28"/>
                                            </p:tgtEl>
                                            <p:attrNameLst>
                                              <p:attrName>style.visibility</p:attrName>
                                            </p:attrNameLst>
                                          </p:cBhvr>
                                          <p:to>
                                            <p:strVal val="visible"/>
                                          </p:to>
                                        </p:set>
                                        <p:animEffect transition="in" filter="wipe(up)">
                                          <p:cBhvr>
                                            <p:cTn id="72" dur="500"/>
                                            <p:tgtEl>
                                              <p:spTgt spid="28"/>
                                            </p:tgtEl>
                                          </p:cBhvr>
                                        </p:animEffect>
                                      </p:childTnLst>
                                    </p:cTn>
                                  </p:par>
                                  <p:par>
                                    <p:cTn id="73" presetID="22" presetClass="entr" presetSubtype="1" fill="hold" grpId="0" nodeType="with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wipe(up)">
                                          <p:cBhvr>
                                            <p:cTn id="75" dur="500"/>
                                            <p:tgtEl>
                                              <p:spTgt spid="29"/>
                                            </p:tgtEl>
                                          </p:cBhvr>
                                        </p:animEffect>
                                      </p:childTnLst>
                                    </p:cTn>
                                  </p:par>
                                  <p:par>
                                    <p:cTn id="76" presetID="22" presetClass="entr" presetSubtype="1" fill="hold" grpId="0" nodeType="withEffect">
                                      <p:stCondLst>
                                        <p:cond delay="0"/>
                                      </p:stCondLst>
                                      <p:childTnLst>
                                        <p:set>
                                          <p:cBhvr>
                                            <p:cTn id="77" dur="1" fill="hold">
                                              <p:stCondLst>
                                                <p:cond delay="0"/>
                                              </p:stCondLst>
                                            </p:cTn>
                                            <p:tgtEl>
                                              <p:spTgt spid="30"/>
                                            </p:tgtEl>
                                            <p:attrNameLst>
                                              <p:attrName>style.visibility</p:attrName>
                                            </p:attrNameLst>
                                          </p:cBhvr>
                                          <p:to>
                                            <p:strVal val="visible"/>
                                          </p:to>
                                        </p:set>
                                        <p:animEffect transition="in" filter="wipe(up)">
                                          <p:cBhvr>
                                            <p:cTn id="78" dur="500"/>
                                            <p:tgtEl>
                                              <p:spTgt spid="30"/>
                                            </p:tgtEl>
                                          </p:cBhvr>
                                        </p:animEffect>
                                      </p:childTnLst>
                                    </p:cTn>
                                  </p:par>
                                  <p:par>
                                    <p:cTn id="79" presetID="22" presetClass="entr" presetSubtype="1" fill="hold" grpId="0" nodeType="withEffect">
                                      <p:stCondLst>
                                        <p:cond delay="0"/>
                                      </p:stCondLst>
                                      <p:childTnLst>
                                        <p:set>
                                          <p:cBhvr>
                                            <p:cTn id="80" dur="1" fill="hold">
                                              <p:stCondLst>
                                                <p:cond delay="0"/>
                                              </p:stCondLst>
                                            </p:cTn>
                                            <p:tgtEl>
                                              <p:spTgt spid="31"/>
                                            </p:tgtEl>
                                            <p:attrNameLst>
                                              <p:attrName>style.visibility</p:attrName>
                                            </p:attrNameLst>
                                          </p:cBhvr>
                                          <p:to>
                                            <p:strVal val="visible"/>
                                          </p:to>
                                        </p:set>
                                        <p:animEffect transition="in" filter="wipe(up)">
                                          <p:cBhvr>
                                            <p:cTn id="81" dur="500"/>
                                            <p:tgtEl>
                                              <p:spTgt spid="31"/>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wipe(up)">
                                          <p:cBhvr>
                                            <p:cTn id="84" dur="500"/>
                                            <p:tgtEl>
                                              <p:spTgt spid="32"/>
                                            </p:tgtEl>
                                          </p:cBhvr>
                                        </p:animEffect>
                                      </p:childTnLst>
                                    </p:cTn>
                                  </p:par>
                                </p:childTnLst>
                              </p:cTn>
                            </p:par>
                            <p:par>
                              <p:cTn id="85" fill="hold">
                                <p:stCondLst>
                                  <p:cond delay="1000"/>
                                </p:stCondLst>
                                <p:childTnLst>
                                  <p:par>
                                    <p:cTn id="86" presetID="55" presetClass="entr" presetSubtype="0" fill="hold" grpId="0" nodeType="afterEffect">
                                      <p:stCondLst>
                                        <p:cond delay="0"/>
                                      </p:stCondLst>
                                      <p:childTnLst>
                                        <p:set>
                                          <p:cBhvr>
                                            <p:cTn id="87" dur="1" fill="hold">
                                              <p:stCondLst>
                                                <p:cond delay="0"/>
                                              </p:stCondLst>
                                            </p:cTn>
                                            <p:tgtEl>
                                              <p:spTgt spid="3"/>
                                            </p:tgtEl>
                                            <p:attrNameLst>
                                              <p:attrName>style.visibility</p:attrName>
                                            </p:attrNameLst>
                                          </p:cBhvr>
                                          <p:to>
                                            <p:strVal val="visible"/>
                                          </p:to>
                                        </p:set>
                                        <p:anim calcmode="lin" valueType="num">
                                          <p:cBhvr>
                                            <p:cTn id="88" dur="500" fill="hold"/>
                                            <p:tgtEl>
                                              <p:spTgt spid="3"/>
                                            </p:tgtEl>
                                            <p:attrNameLst>
                                              <p:attrName>ppt_w</p:attrName>
                                            </p:attrNameLst>
                                          </p:cBhvr>
                                          <p:tavLst>
                                            <p:tav tm="0">
                                              <p:val>
                                                <p:strVal val="#ppt_w*0.70"/>
                                              </p:val>
                                            </p:tav>
                                            <p:tav tm="100000">
                                              <p:val>
                                                <p:strVal val="#ppt_w"/>
                                              </p:val>
                                            </p:tav>
                                          </p:tavLst>
                                        </p:anim>
                                        <p:anim calcmode="lin" valueType="num">
                                          <p:cBhvr>
                                            <p:cTn id="89" dur="500" fill="hold"/>
                                            <p:tgtEl>
                                              <p:spTgt spid="3"/>
                                            </p:tgtEl>
                                            <p:attrNameLst>
                                              <p:attrName>ppt_h</p:attrName>
                                            </p:attrNameLst>
                                          </p:cBhvr>
                                          <p:tavLst>
                                            <p:tav tm="0">
                                              <p:val>
                                                <p:strVal val="#ppt_h"/>
                                              </p:val>
                                            </p:tav>
                                            <p:tav tm="100000">
                                              <p:val>
                                                <p:strVal val="#ppt_h"/>
                                              </p:val>
                                            </p:tav>
                                          </p:tavLst>
                                        </p:anim>
                                        <p:animEffect transition="in" filter="fade">
                                          <p:cBhvr>
                                            <p:cTn id="90" dur="500"/>
                                            <p:tgtEl>
                                              <p:spTgt spid="3"/>
                                            </p:tgtEl>
                                          </p:cBhvr>
                                        </p:animEffect>
                                      </p:childTnLst>
                                    </p:cTn>
                                  </p:par>
                                  <p:par>
                                    <p:cTn id="91" presetID="55" presetClass="entr" presetSubtype="0" fill="hold" grpId="0" nodeType="withEffect">
                                      <p:stCondLst>
                                        <p:cond delay="0"/>
                                      </p:stCondLst>
                                      <p:childTnLst>
                                        <p:set>
                                          <p:cBhvr>
                                            <p:cTn id="92" dur="1" fill="hold">
                                              <p:stCondLst>
                                                <p:cond delay="0"/>
                                              </p:stCondLst>
                                            </p:cTn>
                                            <p:tgtEl>
                                              <p:spTgt spid="12"/>
                                            </p:tgtEl>
                                            <p:attrNameLst>
                                              <p:attrName>style.visibility</p:attrName>
                                            </p:attrNameLst>
                                          </p:cBhvr>
                                          <p:to>
                                            <p:strVal val="visible"/>
                                          </p:to>
                                        </p:set>
                                        <p:anim calcmode="lin" valueType="num">
                                          <p:cBhvr>
                                            <p:cTn id="93" dur="500" fill="hold"/>
                                            <p:tgtEl>
                                              <p:spTgt spid="12"/>
                                            </p:tgtEl>
                                            <p:attrNameLst>
                                              <p:attrName>ppt_w</p:attrName>
                                            </p:attrNameLst>
                                          </p:cBhvr>
                                          <p:tavLst>
                                            <p:tav tm="0">
                                              <p:val>
                                                <p:strVal val="#ppt_w*0.70"/>
                                              </p:val>
                                            </p:tav>
                                            <p:tav tm="100000">
                                              <p:val>
                                                <p:strVal val="#ppt_w"/>
                                              </p:val>
                                            </p:tav>
                                          </p:tavLst>
                                        </p:anim>
                                        <p:anim calcmode="lin" valueType="num">
                                          <p:cBhvr>
                                            <p:cTn id="94" dur="500" fill="hold"/>
                                            <p:tgtEl>
                                              <p:spTgt spid="12"/>
                                            </p:tgtEl>
                                            <p:attrNameLst>
                                              <p:attrName>ppt_h</p:attrName>
                                            </p:attrNameLst>
                                          </p:cBhvr>
                                          <p:tavLst>
                                            <p:tav tm="0">
                                              <p:val>
                                                <p:strVal val="#ppt_h"/>
                                              </p:val>
                                            </p:tav>
                                            <p:tav tm="100000">
                                              <p:val>
                                                <p:strVal val="#ppt_h"/>
                                              </p:val>
                                            </p:tav>
                                          </p:tavLst>
                                        </p:anim>
                                        <p:animEffect transition="in" filter="fade">
                                          <p:cBhvr>
                                            <p:cTn id="95" dur="500"/>
                                            <p:tgtEl>
                                              <p:spTgt spid="12"/>
                                            </p:tgtEl>
                                          </p:cBhvr>
                                        </p:animEffect>
                                      </p:childTnLst>
                                    </p:cTn>
                                  </p:par>
                                  <p:par>
                                    <p:cTn id="96" presetID="55" presetClass="entr" presetSubtype="0" fill="hold" grpId="0" nodeType="withEffect">
                                      <p:stCondLst>
                                        <p:cond delay="200"/>
                                      </p:stCondLst>
                                      <p:childTnLst>
                                        <p:set>
                                          <p:cBhvr>
                                            <p:cTn id="97" dur="1" fill="hold">
                                              <p:stCondLst>
                                                <p:cond delay="0"/>
                                              </p:stCondLst>
                                            </p:cTn>
                                            <p:tgtEl>
                                              <p:spTgt spid="4"/>
                                            </p:tgtEl>
                                            <p:attrNameLst>
                                              <p:attrName>style.visibility</p:attrName>
                                            </p:attrNameLst>
                                          </p:cBhvr>
                                          <p:to>
                                            <p:strVal val="visible"/>
                                          </p:to>
                                        </p:set>
                                        <p:anim calcmode="lin" valueType="num">
                                          <p:cBhvr>
                                            <p:cTn id="98" dur="500" fill="hold"/>
                                            <p:tgtEl>
                                              <p:spTgt spid="4"/>
                                            </p:tgtEl>
                                            <p:attrNameLst>
                                              <p:attrName>ppt_w</p:attrName>
                                            </p:attrNameLst>
                                          </p:cBhvr>
                                          <p:tavLst>
                                            <p:tav tm="0">
                                              <p:val>
                                                <p:strVal val="#ppt_w*0.70"/>
                                              </p:val>
                                            </p:tav>
                                            <p:tav tm="100000">
                                              <p:val>
                                                <p:strVal val="#ppt_w"/>
                                              </p:val>
                                            </p:tav>
                                          </p:tavLst>
                                        </p:anim>
                                        <p:anim calcmode="lin" valueType="num">
                                          <p:cBhvr>
                                            <p:cTn id="99" dur="500" fill="hold"/>
                                            <p:tgtEl>
                                              <p:spTgt spid="4"/>
                                            </p:tgtEl>
                                            <p:attrNameLst>
                                              <p:attrName>ppt_h</p:attrName>
                                            </p:attrNameLst>
                                          </p:cBhvr>
                                          <p:tavLst>
                                            <p:tav tm="0">
                                              <p:val>
                                                <p:strVal val="#ppt_h"/>
                                              </p:val>
                                            </p:tav>
                                            <p:tav tm="100000">
                                              <p:val>
                                                <p:strVal val="#ppt_h"/>
                                              </p:val>
                                            </p:tav>
                                          </p:tavLst>
                                        </p:anim>
                                        <p:animEffect transition="in" filter="fade">
                                          <p:cBhvr>
                                            <p:cTn id="100" dur="500"/>
                                            <p:tgtEl>
                                              <p:spTgt spid="4"/>
                                            </p:tgtEl>
                                          </p:cBhvr>
                                        </p:animEffect>
                                      </p:childTnLst>
                                    </p:cTn>
                                  </p:par>
                                  <p:par>
                                    <p:cTn id="101" presetID="55" presetClass="entr" presetSubtype="0" fill="hold" grpId="0" nodeType="withEffect">
                                      <p:stCondLst>
                                        <p:cond delay="200"/>
                                      </p:stCondLst>
                                      <p:childTnLst>
                                        <p:set>
                                          <p:cBhvr>
                                            <p:cTn id="102" dur="1" fill="hold">
                                              <p:stCondLst>
                                                <p:cond delay="0"/>
                                              </p:stCondLst>
                                            </p:cTn>
                                            <p:tgtEl>
                                              <p:spTgt spid="11"/>
                                            </p:tgtEl>
                                            <p:attrNameLst>
                                              <p:attrName>style.visibility</p:attrName>
                                            </p:attrNameLst>
                                          </p:cBhvr>
                                          <p:to>
                                            <p:strVal val="visible"/>
                                          </p:to>
                                        </p:set>
                                        <p:anim calcmode="lin" valueType="num">
                                          <p:cBhvr>
                                            <p:cTn id="103" dur="500" fill="hold"/>
                                            <p:tgtEl>
                                              <p:spTgt spid="11"/>
                                            </p:tgtEl>
                                            <p:attrNameLst>
                                              <p:attrName>ppt_w</p:attrName>
                                            </p:attrNameLst>
                                          </p:cBhvr>
                                          <p:tavLst>
                                            <p:tav tm="0">
                                              <p:val>
                                                <p:strVal val="#ppt_w*0.70"/>
                                              </p:val>
                                            </p:tav>
                                            <p:tav tm="100000">
                                              <p:val>
                                                <p:strVal val="#ppt_w"/>
                                              </p:val>
                                            </p:tav>
                                          </p:tavLst>
                                        </p:anim>
                                        <p:anim calcmode="lin" valueType="num">
                                          <p:cBhvr>
                                            <p:cTn id="104" dur="500" fill="hold"/>
                                            <p:tgtEl>
                                              <p:spTgt spid="11"/>
                                            </p:tgtEl>
                                            <p:attrNameLst>
                                              <p:attrName>ppt_h</p:attrName>
                                            </p:attrNameLst>
                                          </p:cBhvr>
                                          <p:tavLst>
                                            <p:tav tm="0">
                                              <p:val>
                                                <p:strVal val="#ppt_h"/>
                                              </p:val>
                                            </p:tav>
                                            <p:tav tm="100000">
                                              <p:val>
                                                <p:strVal val="#ppt_h"/>
                                              </p:val>
                                            </p:tav>
                                          </p:tavLst>
                                        </p:anim>
                                        <p:animEffect transition="in" filter="fade">
                                          <p:cBhvr>
                                            <p:cTn id="105" dur="500"/>
                                            <p:tgtEl>
                                              <p:spTgt spid="11"/>
                                            </p:tgtEl>
                                          </p:cBhvr>
                                        </p:animEffect>
                                      </p:childTnLst>
                                    </p:cTn>
                                  </p:par>
                                  <p:par>
                                    <p:cTn id="106" presetID="55" presetClass="entr" presetSubtype="0" fill="hold" grpId="0" nodeType="withEffect">
                                      <p:stCondLst>
                                        <p:cond delay="400"/>
                                      </p:stCondLst>
                                      <p:childTnLst>
                                        <p:set>
                                          <p:cBhvr>
                                            <p:cTn id="107" dur="1" fill="hold">
                                              <p:stCondLst>
                                                <p:cond delay="0"/>
                                              </p:stCondLst>
                                            </p:cTn>
                                            <p:tgtEl>
                                              <p:spTgt spid="5"/>
                                            </p:tgtEl>
                                            <p:attrNameLst>
                                              <p:attrName>style.visibility</p:attrName>
                                            </p:attrNameLst>
                                          </p:cBhvr>
                                          <p:to>
                                            <p:strVal val="visible"/>
                                          </p:to>
                                        </p:set>
                                        <p:anim calcmode="lin" valueType="num">
                                          <p:cBhvr>
                                            <p:cTn id="108" dur="500" fill="hold"/>
                                            <p:tgtEl>
                                              <p:spTgt spid="5"/>
                                            </p:tgtEl>
                                            <p:attrNameLst>
                                              <p:attrName>ppt_w</p:attrName>
                                            </p:attrNameLst>
                                          </p:cBhvr>
                                          <p:tavLst>
                                            <p:tav tm="0">
                                              <p:val>
                                                <p:strVal val="#ppt_w*0.70"/>
                                              </p:val>
                                            </p:tav>
                                            <p:tav tm="100000">
                                              <p:val>
                                                <p:strVal val="#ppt_w"/>
                                              </p:val>
                                            </p:tav>
                                          </p:tavLst>
                                        </p:anim>
                                        <p:anim calcmode="lin" valueType="num">
                                          <p:cBhvr>
                                            <p:cTn id="109" dur="500" fill="hold"/>
                                            <p:tgtEl>
                                              <p:spTgt spid="5"/>
                                            </p:tgtEl>
                                            <p:attrNameLst>
                                              <p:attrName>ppt_h</p:attrName>
                                            </p:attrNameLst>
                                          </p:cBhvr>
                                          <p:tavLst>
                                            <p:tav tm="0">
                                              <p:val>
                                                <p:strVal val="#ppt_h"/>
                                              </p:val>
                                            </p:tav>
                                            <p:tav tm="100000">
                                              <p:val>
                                                <p:strVal val="#ppt_h"/>
                                              </p:val>
                                            </p:tav>
                                          </p:tavLst>
                                        </p:anim>
                                        <p:animEffect transition="in" filter="fade">
                                          <p:cBhvr>
                                            <p:cTn id="110" dur="500"/>
                                            <p:tgtEl>
                                              <p:spTgt spid="5"/>
                                            </p:tgtEl>
                                          </p:cBhvr>
                                        </p:animEffect>
                                      </p:childTnLst>
                                    </p:cTn>
                                  </p:par>
                                  <p:par>
                                    <p:cTn id="111" presetID="55" presetClass="entr" presetSubtype="0" fill="hold" grpId="0" nodeType="withEffect">
                                      <p:stCondLst>
                                        <p:cond delay="400"/>
                                      </p:stCondLst>
                                      <p:childTnLst>
                                        <p:set>
                                          <p:cBhvr>
                                            <p:cTn id="112" dur="1" fill="hold">
                                              <p:stCondLst>
                                                <p:cond delay="0"/>
                                              </p:stCondLst>
                                            </p:cTn>
                                            <p:tgtEl>
                                              <p:spTgt spid="10"/>
                                            </p:tgtEl>
                                            <p:attrNameLst>
                                              <p:attrName>style.visibility</p:attrName>
                                            </p:attrNameLst>
                                          </p:cBhvr>
                                          <p:to>
                                            <p:strVal val="visible"/>
                                          </p:to>
                                        </p:set>
                                        <p:anim calcmode="lin" valueType="num">
                                          <p:cBhvr>
                                            <p:cTn id="113" dur="500" fill="hold"/>
                                            <p:tgtEl>
                                              <p:spTgt spid="10"/>
                                            </p:tgtEl>
                                            <p:attrNameLst>
                                              <p:attrName>ppt_w</p:attrName>
                                            </p:attrNameLst>
                                          </p:cBhvr>
                                          <p:tavLst>
                                            <p:tav tm="0">
                                              <p:val>
                                                <p:strVal val="#ppt_w*0.70"/>
                                              </p:val>
                                            </p:tav>
                                            <p:tav tm="100000">
                                              <p:val>
                                                <p:strVal val="#ppt_w"/>
                                              </p:val>
                                            </p:tav>
                                          </p:tavLst>
                                        </p:anim>
                                        <p:anim calcmode="lin" valueType="num">
                                          <p:cBhvr>
                                            <p:cTn id="114" dur="500" fill="hold"/>
                                            <p:tgtEl>
                                              <p:spTgt spid="10"/>
                                            </p:tgtEl>
                                            <p:attrNameLst>
                                              <p:attrName>ppt_h</p:attrName>
                                            </p:attrNameLst>
                                          </p:cBhvr>
                                          <p:tavLst>
                                            <p:tav tm="0">
                                              <p:val>
                                                <p:strVal val="#ppt_h"/>
                                              </p:val>
                                            </p:tav>
                                            <p:tav tm="100000">
                                              <p:val>
                                                <p:strVal val="#ppt_h"/>
                                              </p:val>
                                            </p:tav>
                                          </p:tavLst>
                                        </p:anim>
                                        <p:animEffect transition="in" filter="fade">
                                          <p:cBhvr>
                                            <p:cTn id="115" dur="500"/>
                                            <p:tgtEl>
                                              <p:spTgt spid="10"/>
                                            </p:tgtEl>
                                          </p:cBhvr>
                                        </p:animEffect>
                                      </p:childTnLst>
                                    </p:cTn>
                                  </p:par>
                                  <p:par>
                                    <p:cTn id="116" presetID="55" presetClass="entr" presetSubtype="0" fill="hold" grpId="0" nodeType="withEffect">
                                      <p:stCondLst>
                                        <p:cond delay="600"/>
                                      </p:stCondLst>
                                      <p:childTnLst>
                                        <p:set>
                                          <p:cBhvr>
                                            <p:cTn id="117" dur="1" fill="hold">
                                              <p:stCondLst>
                                                <p:cond delay="0"/>
                                              </p:stCondLst>
                                            </p:cTn>
                                            <p:tgtEl>
                                              <p:spTgt spid="6"/>
                                            </p:tgtEl>
                                            <p:attrNameLst>
                                              <p:attrName>style.visibility</p:attrName>
                                            </p:attrNameLst>
                                          </p:cBhvr>
                                          <p:to>
                                            <p:strVal val="visible"/>
                                          </p:to>
                                        </p:set>
                                        <p:anim calcmode="lin" valueType="num">
                                          <p:cBhvr>
                                            <p:cTn id="118" dur="500" fill="hold"/>
                                            <p:tgtEl>
                                              <p:spTgt spid="6"/>
                                            </p:tgtEl>
                                            <p:attrNameLst>
                                              <p:attrName>ppt_w</p:attrName>
                                            </p:attrNameLst>
                                          </p:cBhvr>
                                          <p:tavLst>
                                            <p:tav tm="0">
                                              <p:val>
                                                <p:strVal val="#ppt_w*0.70"/>
                                              </p:val>
                                            </p:tav>
                                            <p:tav tm="100000">
                                              <p:val>
                                                <p:strVal val="#ppt_w"/>
                                              </p:val>
                                            </p:tav>
                                          </p:tavLst>
                                        </p:anim>
                                        <p:anim calcmode="lin" valueType="num">
                                          <p:cBhvr>
                                            <p:cTn id="119" dur="500" fill="hold"/>
                                            <p:tgtEl>
                                              <p:spTgt spid="6"/>
                                            </p:tgtEl>
                                            <p:attrNameLst>
                                              <p:attrName>ppt_h</p:attrName>
                                            </p:attrNameLst>
                                          </p:cBhvr>
                                          <p:tavLst>
                                            <p:tav tm="0">
                                              <p:val>
                                                <p:strVal val="#ppt_h"/>
                                              </p:val>
                                            </p:tav>
                                            <p:tav tm="100000">
                                              <p:val>
                                                <p:strVal val="#ppt_h"/>
                                              </p:val>
                                            </p:tav>
                                          </p:tavLst>
                                        </p:anim>
                                        <p:animEffect transition="in" filter="fade">
                                          <p:cBhvr>
                                            <p:cTn id="120" dur="500"/>
                                            <p:tgtEl>
                                              <p:spTgt spid="6"/>
                                            </p:tgtEl>
                                          </p:cBhvr>
                                        </p:animEffect>
                                      </p:childTnLst>
                                    </p:cTn>
                                  </p:par>
                                  <p:par>
                                    <p:cTn id="121" presetID="55" presetClass="entr" presetSubtype="0" fill="hold" grpId="0" nodeType="withEffect">
                                      <p:stCondLst>
                                        <p:cond delay="600"/>
                                      </p:stCondLst>
                                      <p:childTnLst>
                                        <p:set>
                                          <p:cBhvr>
                                            <p:cTn id="122" dur="1" fill="hold">
                                              <p:stCondLst>
                                                <p:cond delay="0"/>
                                              </p:stCondLst>
                                            </p:cTn>
                                            <p:tgtEl>
                                              <p:spTgt spid="9"/>
                                            </p:tgtEl>
                                            <p:attrNameLst>
                                              <p:attrName>style.visibility</p:attrName>
                                            </p:attrNameLst>
                                          </p:cBhvr>
                                          <p:to>
                                            <p:strVal val="visible"/>
                                          </p:to>
                                        </p:set>
                                        <p:anim calcmode="lin" valueType="num">
                                          <p:cBhvr>
                                            <p:cTn id="123" dur="500" fill="hold"/>
                                            <p:tgtEl>
                                              <p:spTgt spid="9"/>
                                            </p:tgtEl>
                                            <p:attrNameLst>
                                              <p:attrName>ppt_w</p:attrName>
                                            </p:attrNameLst>
                                          </p:cBhvr>
                                          <p:tavLst>
                                            <p:tav tm="0">
                                              <p:val>
                                                <p:strVal val="#ppt_w*0.70"/>
                                              </p:val>
                                            </p:tav>
                                            <p:tav tm="100000">
                                              <p:val>
                                                <p:strVal val="#ppt_w"/>
                                              </p:val>
                                            </p:tav>
                                          </p:tavLst>
                                        </p:anim>
                                        <p:anim calcmode="lin" valueType="num">
                                          <p:cBhvr>
                                            <p:cTn id="124" dur="500" fill="hold"/>
                                            <p:tgtEl>
                                              <p:spTgt spid="9"/>
                                            </p:tgtEl>
                                            <p:attrNameLst>
                                              <p:attrName>ppt_h</p:attrName>
                                            </p:attrNameLst>
                                          </p:cBhvr>
                                          <p:tavLst>
                                            <p:tav tm="0">
                                              <p:val>
                                                <p:strVal val="#ppt_h"/>
                                              </p:val>
                                            </p:tav>
                                            <p:tav tm="100000">
                                              <p:val>
                                                <p:strVal val="#ppt_h"/>
                                              </p:val>
                                            </p:tav>
                                          </p:tavLst>
                                        </p:anim>
                                        <p:animEffect transition="in" filter="fade">
                                          <p:cBhvr>
                                            <p:cTn id="125" dur="500"/>
                                            <p:tgtEl>
                                              <p:spTgt spid="9"/>
                                            </p:tgtEl>
                                          </p:cBhvr>
                                        </p:animEffect>
                                      </p:childTnLst>
                                    </p:cTn>
                                  </p:par>
                                  <p:par>
                                    <p:cTn id="126" presetID="55" presetClass="entr" presetSubtype="0" fill="hold" grpId="0" nodeType="withEffect">
                                      <p:stCondLst>
                                        <p:cond delay="800"/>
                                      </p:stCondLst>
                                      <p:childTnLst>
                                        <p:set>
                                          <p:cBhvr>
                                            <p:cTn id="127" dur="1" fill="hold">
                                              <p:stCondLst>
                                                <p:cond delay="0"/>
                                              </p:stCondLst>
                                            </p:cTn>
                                            <p:tgtEl>
                                              <p:spTgt spid="7"/>
                                            </p:tgtEl>
                                            <p:attrNameLst>
                                              <p:attrName>style.visibility</p:attrName>
                                            </p:attrNameLst>
                                          </p:cBhvr>
                                          <p:to>
                                            <p:strVal val="visible"/>
                                          </p:to>
                                        </p:set>
                                        <p:anim calcmode="lin" valueType="num">
                                          <p:cBhvr>
                                            <p:cTn id="128" dur="500" fill="hold"/>
                                            <p:tgtEl>
                                              <p:spTgt spid="7"/>
                                            </p:tgtEl>
                                            <p:attrNameLst>
                                              <p:attrName>ppt_w</p:attrName>
                                            </p:attrNameLst>
                                          </p:cBhvr>
                                          <p:tavLst>
                                            <p:tav tm="0">
                                              <p:val>
                                                <p:strVal val="#ppt_w*0.70"/>
                                              </p:val>
                                            </p:tav>
                                            <p:tav tm="100000">
                                              <p:val>
                                                <p:strVal val="#ppt_w"/>
                                              </p:val>
                                            </p:tav>
                                          </p:tavLst>
                                        </p:anim>
                                        <p:anim calcmode="lin" valueType="num">
                                          <p:cBhvr>
                                            <p:cTn id="129" dur="500" fill="hold"/>
                                            <p:tgtEl>
                                              <p:spTgt spid="7"/>
                                            </p:tgtEl>
                                            <p:attrNameLst>
                                              <p:attrName>ppt_h</p:attrName>
                                            </p:attrNameLst>
                                          </p:cBhvr>
                                          <p:tavLst>
                                            <p:tav tm="0">
                                              <p:val>
                                                <p:strVal val="#ppt_h"/>
                                              </p:val>
                                            </p:tav>
                                            <p:tav tm="100000">
                                              <p:val>
                                                <p:strVal val="#ppt_h"/>
                                              </p:val>
                                            </p:tav>
                                          </p:tavLst>
                                        </p:anim>
                                        <p:animEffect transition="in" filter="fade">
                                          <p:cBhvr>
                                            <p:cTn id="130" dur="500"/>
                                            <p:tgtEl>
                                              <p:spTgt spid="7"/>
                                            </p:tgtEl>
                                          </p:cBhvr>
                                        </p:animEffect>
                                      </p:childTnLst>
                                    </p:cTn>
                                  </p:par>
                                  <p:par>
                                    <p:cTn id="131" presetID="55" presetClass="entr" presetSubtype="0" fill="hold" grpId="0" nodeType="withEffect">
                                      <p:stCondLst>
                                        <p:cond delay="800"/>
                                      </p:stCondLst>
                                      <p:childTnLst>
                                        <p:set>
                                          <p:cBhvr>
                                            <p:cTn id="132" dur="1" fill="hold">
                                              <p:stCondLst>
                                                <p:cond delay="0"/>
                                              </p:stCondLst>
                                            </p:cTn>
                                            <p:tgtEl>
                                              <p:spTgt spid="8"/>
                                            </p:tgtEl>
                                            <p:attrNameLst>
                                              <p:attrName>style.visibility</p:attrName>
                                            </p:attrNameLst>
                                          </p:cBhvr>
                                          <p:to>
                                            <p:strVal val="visible"/>
                                          </p:to>
                                        </p:set>
                                        <p:anim calcmode="lin" valueType="num">
                                          <p:cBhvr>
                                            <p:cTn id="133" dur="500" fill="hold"/>
                                            <p:tgtEl>
                                              <p:spTgt spid="8"/>
                                            </p:tgtEl>
                                            <p:attrNameLst>
                                              <p:attrName>ppt_w</p:attrName>
                                            </p:attrNameLst>
                                          </p:cBhvr>
                                          <p:tavLst>
                                            <p:tav tm="0">
                                              <p:val>
                                                <p:strVal val="#ppt_w*0.70"/>
                                              </p:val>
                                            </p:tav>
                                            <p:tav tm="100000">
                                              <p:val>
                                                <p:strVal val="#ppt_w"/>
                                              </p:val>
                                            </p:tav>
                                          </p:tavLst>
                                        </p:anim>
                                        <p:anim calcmode="lin" valueType="num">
                                          <p:cBhvr>
                                            <p:cTn id="134" dur="500" fill="hold"/>
                                            <p:tgtEl>
                                              <p:spTgt spid="8"/>
                                            </p:tgtEl>
                                            <p:attrNameLst>
                                              <p:attrName>ppt_h</p:attrName>
                                            </p:attrNameLst>
                                          </p:cBhvr>
                                          <p:tavLst>
                                            <p:tav tm="0">
                                              <p:val>
                                                <p:strVal val="#ppt_h"/>
                                              </p:val>
                                            </p:tav>
                                            <p:tav tm="100000">
                                              <p:val>
                                                <p:strVal val="#ppt_h"/>
                                              </p:val>
                                            </p:tav>
                                          </p:tavLst>
                                        </p:anim>
                                        <p:animEffect transition="in" filter="fade">
                                          <p:cBhvr>
                                            <p:cTn id="135" dur="500"/>
                                            <p:tgtEl>
                                              <p:spTgt spid="8"/>
                                            </p:tgtEl>
                                          </p:cBhvr>
                                        </p:animEffect>
                                      </p:childTnLst>
                                    </p:cTn>
                                  </p:par>
                                </p:childTnLst>
                              </p:cTn>
                            </p:par>
                            <p:par>
                              <p:cTn id="136" fill="hold">
                                <p:stCondLst>
                                  <p:cond delay="1500"/>
                                </p:stCondLst>
                                <p:childTnLst>
                                  <p:par>
                                    <p:cTn id="137" presetID="47" presetClass="entr" presetSubtype="0" fill="hold" grpId="0" nodeType="afterEffect">
                                      <p:stCondLst>
                                        <p:cond delay="0"/>
                                      </p:stCondLst>
                                      <p:childTnLst>
                                        <p:set>
                                          <p:cBhvr>
                                            <p:cTn id="138" dur="1" fill="hold">
                                              <p:stCondLst>
                                                <p:cond delay="0"/>
                                              </p:stCondLst>
                                            </p:cTn>
                                            <p:tgtEl>
                                              <p:spTgt spid="33"/>
                                            </p:tgtEl>
                                            <p:attrNameLst>
                                              <p:attrName>style.visibility</p:attrName>
                                            </p:attrNameLst>
                                          </p:cBhvr>
                                          <p:to>
                                            <p:strVal val="visible"/>
                                          </p:to>
                                        </p:set>
                                        <p:animEffect transition="in" filter="fade">
                                          <p:cBhvr>
                                            <p:cTn id="139" dur="1000"/>
                                            <p:tgtEl>
                                              <p:spTgt spid="33"/>
                                            </p:tgtEl>
                                          </p:cBhvr>
                                        </p:animEffect>
                                        <p:anim calcmode="lin" valueType="num">
                                          <p:cBhvr>
                                            <p:cTn id="140" dur="1000" fill="hold"/>
                                            <p:tgtEl>
                                              <p:spTgt spid="33"/>
                                            </p:tgtEl>
                                            <p:attrNameLst>
                                              <p:attrName>ppt_x</p:attrName>
                                            </p:attrNameLst>
                                          </p:cBhvr>
                                          <p:tavLst>
                                            <p:tav tm="0">
                                              <p:val>
                                                <p:strVal val="#ppt_x"/>
                                              </p:val>
                                            </p:tav>
                                            <p:tav tm="100000">
                                              <p:val>
                                                <p:strVal val="#ppt_x"/>
                                              </p:val>
                                            </p:tav>
                                          </p:tavLst>
                                        </p:anim>
                                        <p:anim calcmode="lin" valueType="num">
                                          <p:cBhvr>
                                            <p:cTn id="141" dur="1000" fill="hold"/>
                                            <p:tgtEl>
                                              <p:spTgt spid="33"/>
                                            </p:tgtEl>
                                            <p:attrNameLst>
                                              <p:attrName>ppt_y</p:attrName>
                                            </p:attrNameLst>
                                          </p:cBhvr>
                                          <p:tavLst>
                                            <p:tav tm="0">
                                              <p:val>
                                                <p:strVal val="#ppt_y-.1"/>
                                              </p:val>
                                            </p:tav>
                                            <p:tav tm="100000">
                                              <p:val>
                                                <p:strVal val="#ppt_y"/>
                                              </p:val>
                                            </p:tav>
                                          </p:tavLst>
                                        </p:anim>
                                      </p:childTnLst>
                                    </p:cTn>
                                  </p:par>
                                  <p:par>
                                    <p:cTn id="142" presetID="47" presetClass="entr" presetSubtype="0" fill="hold" grpId="0" nodeType="withEffect">
                                      <p:stCondLst>
                                        <p:cond delay="0"/>
                                      </p:stCondLst>
                                      <p:childTnLst>
                                        <p:set>
                                          <p:cBhvr>
                                            <p:cTn id="143" dur="1" fill="hold">
                                              <p:stCondLst>
                                                <p:cond delay="0"/>
                                              </p:stCondLst>
                                            </p:cTn>
                                            <p:tgtEl>
                                              <p:spTgt spid="34"/>
                                            </p:tgtEl>
                                            <p:attrNameLst>
                                              <p:attrName>style.visibility</p:attrName>
                                            </p:attrNameLst>
                                          </p:cBhvr>
                                          <p:to>
                                            <p:strVal val="visible"/>
                                          </p:to>
                                        </p:set>
                                        <p:animEffect transition="in" filter="fade">
                                          <p:cBhvr>
                                            <p:cTn id="144" dur="1000"/>
                                            <p:tgtEl>
                                              <p:spTgt spid="34"/>
                                            </p:tgtEl>
                                          </p:cBhvr>
                                        </p:animEffect>
                                        <p:anim calcmode="lin" valueType="num">
                                          <p:cBhvr>
                                            <p:cTn id="145" dur="1000" fill="hold"/>
                                            <p:tgtEl>
                                              <p:spTgt spid="34"/>
                                            </p:tgtEl>
                                            <p:attrNameLst>
                                              <p:attrName>ppt_x</p:attrName>
                                            </p:attrNameLst>
                                          </p:cBhvr>
                                          <p:tavLst>
                                            <p:tav tm="0">
                                              <p:val>
                                                <p:strVal val="#ppt_x"/>
                                              </p:val>
                                            </p:tav>
                                            <p:tav tm="100000">
                                              <p:val>
                                                <p:strVal val="#ppt_x"/>
                                              </p:val>
                                            </p:tav>
                                          </p:tavLst>
                                        </p:anim>
                                        <p:anim calcmode="lin" valueType="num">
                                          <p:cBhvr>
                                            <p:cTn id="146" dur="1000" fill="hold"/>
                                            <p:tgtEl>
                                              <p:spTgt spid="34"/>
                                            </p:tgtEl>
                                            <p:attrNameLst>
                                              <p:attrName>ppt_y</p:attrName>
                                            </p:attrNameLst>
                                          </p:cBhvr>
                                          <p:tavLst>
                                            <p:tav tm="0">
                                              <p:val>
                                                <p:strVal val="#ppt_y-.1"/>
                                              </p:val>
                                            </p:tav>
                                            <p:tav tm="100000">
                                              <p:val>
                                                <p:strVal val="#ppt_y"/>
                                              </p:val>
                                            </p:tav>
                                          </p:tavLst>
                                        </p:anim>
                                      </p:childTnLst>
                                    </p:cTn>
                                  </p:par>
                                  <p:par>
                                    <p:cTn id="147" presetID="47" presetClass="entr" presetSubtype="0" fill="hold" grpId="0" nodeType="withEffect">
                                      <p:stCondLst>
                                        <p:cond delay="0"/>
                                      </p:stCondLst>
                                      <p:childTnLst>
                                        <p:set>
                                          <p:cBhvr>
                                            <p:cTn id="148" dur="1" fill="hold">
                                              <p:stCondLst>
                                                <p:cond delay="0"/>
                                              </p:stCondLst>
                                            </p:cTn>
                                            <p:tgtEl>
                                              <p:spTgt spid="35"/>
                                            </p:tgtEl>
                                            <p:attrNameLst>
                                              <p:attrName>style.visibility</p:attrName>
                                            </p:attrNameLst>
                                          </p:cBhvr>
                                          <p:to>
                                            <p:strVal val="visible"/>
                                          </p:to>
                                        </p:set>
                                        <p:animEffect transition="in" filter="fade">
                                          <p:cBhvr>
                                            <p:cTn id="149" dur="1000"/>
                                            <p:tgtEl>
                                              <p:spTgt spid="35"/>
                                            </p:tgtEl>
                                          </p:cBhvr>
                                        </p:animEffect>
                                        <p:anim calcmode="lin" valueType="num">
                                          <p:cBhvr>
                                            <p:cTn id="150" dur="1000" fill="hold"/>
                                            <p:tgtEl>
                                              <p:spTgt spid="35"/>
                                            </p:tgtEl>
                                            <p:attrNameLst>
                                              <p:attrName>ppt_x</p:attrName>
                                            </p:attrNameLst>
                                          </p:cBhvr>
                                          <p:tavLst>
                                            <p:tav tm="0">
                                              <p:val>
                                                <p:strVal val="#ppt_x"/>
                                              </p:val>
                                            </p:tav>
                                            <p:tav tm="100000">
                                              <p:val>
                                                <p:strVal val="#ppt_x"/>
                                              </p:val>
                                            </p:tav>
                                          </p:tavLst>
                                        </p:anim>
                                        <p:anim calcmode="lin" valueType="num">
                                          <p:cBhvr>
                                            <p:cTn id="151" dur="1000" fill="hold"/>
                                            <p:tgtEl>
                                              <p:spTgt spid="35"/>
                                            </p:tgtEl>
                                            <p:attrNameLst>
                                              <p:attrName>ppt_y</p:attrName>
                                            </p:attrNameLst>
                                          </p:cBhvr>
                                          <p:tavLst>
                                            <p:tav tm="0">
                                              <p:val>
                                                <p:strVal val="#ppt_y-.1"/>
                                              </p:val>
                                            </p:tav>
                                            <p:tav tm="100000">
                                              <p:val>
                                                <p:strVal val="#ppt_y"/>
                                              </p:val>
                                            </p:tav>
                                          </p:tavLst>
                                        </p:anim>
                                      </p:childTnLst>
                                    </p:cTn>
                                  </p:par>
                                  <p:par>
                                    <p:cTn id="152" presetID="47" presetClass="entr" presetSubtype="0" fill="hold" grpId="0" nodeType="withEffect">
                                      <p:stCondLst>
                                        <p:cond delay="0"/>
                                      </p:stCondLst>
                                      <p:childTnLst>
                                        <p:set>
                                          <p:cBhvr>
                                            <p:cTn id="153" dur="1" fill="hold">
                                              <p:stCondLst>
                                                <p:cond delay="0"/>
                                              </p:stCondLst>
                                            </p:cTn>
                                            <p:tgtEl>
                                              <p:spTgt spid="36"/>
                                            </p:tgtEl>
                                            <p:attrNameLst>
                                              <p:attrName>style.visibility</p:attrName>
                                            </p:attrNameLst>
                                          </p:cBhvr>
                                          <p:to>
                                            <p:strVal val="visible"/>
                                          </p:to>
                                        </p:set>
                                        <p:animEffect transition="in" filter="fade">
                                          <p:cBhvr>
                                            <p:cTn id="154" dur="1000"/>
                                            <p:tgtEl>
                                              <p:spTgt spid="36"/>
                                            </p:tgtEl>
                                          </p:cBhvr>
                                        </p:animEffect>
                                        <p:anim calcmode="lin" valueType="num">
                                          <p:cBhvr>
                                            <p:cTn id="155" dur="1000" fill="hold"/>
                                            <p:tgtEl>
                                              <p:spTgt spid="36"/>
                                            </p:tgtEl>
                                            <p:attrNameLst>
                                              <p:attrName>ppt_x</p:attrName>
                                            </p:attrNameLst>
                                          </p:cBhvr>
                                          <p:tavLst>
                                            <p:tav tm="0">
                                              <p:val>
                                                <p:strVal val="#ppt_x"/>
                                              </p:val>
                                            </p:tav>
                                            <p:tav tm="100000">
                                              <p:val>
                                                <p:strVal val="#ppt_x"/>
                                              </p:val>
                                            </p:tav>
                                          </p:tavLst>
                                        </p:anim>
                                        <p:anim calcmode="lin" valueType="num">
                                          <p:cBhvr>
                                            <p:cTn id="156" dur="1000" fill="hold"/>
                                            <p:tgtEl>
                                              <p:spTgt spid="36"/>
                                            </p:tgtEl>
                                            <p:attrNameLst>
                                              <p:attrName>ppt_y</p:attrName>
                                            </p:attrNameLst>
                                          </p:cBhvr>
                                          <p:tavLst>
                                            <p:tav tm="0">
                                              <p:val>
                                                <p:strVal val="#ppt_y-.1"/>
                                              </p:val>
                                            </p:tav>
                                            <p:tav tm="100000">
                                              <p:val>
                                                <p:strVal val="#ppt_y"/>
                                              </p:val>
                                            </p:tav>
                                          </p:tavLst>
                                        </p:anim>
                                      </p:childTnLst>
                                    </p:cTn>
                                  </p:par>
                                  <p:par>
                                    <p:cTn id="157" presetID="47" presetClass="entr" presetSubtype="0" fill="hold" grpId="0" nodeType="withEffect">
                                      <p:stCondLst>
                                        <p:cond delay="0"/>
                                      </p:stCondLst>
                                      <p:childTnLst>
                                        <p:set>
                                          <p:cBhvr>
                                            <p:cTn id="158" dur="1" fill="hold">
                                              <p:stCondLst>
                                                <p:cond delay="0"/>
                                              </p:stCondLst>
                                            </p:cTn>
                                            <p:tgtEl>
                                              <p:spTgt spid="37"/>
                                            </p:tgtEl>
                                            <p:attrNameLst>
                                              <p:attrName>style.visibility</p:attrName>
                                            </p:attrNameLst>
                                          </p:cBhvr>
                                          <p:to>
                                            <p:strVal val="visible"/>
                                          </p:to>
                                        </p:set>
                                        <p:animEffect transition="in" filter="fade">
                                          <p:cBhvr>
                                            <p:cTn id="159" dur="1000"/>
                                            <p:tgtEl>
                                              <p:spTgt spid="37"/>
                                            </p:tgtEl>
                                          </p:cBhvr>
                                        </p:animEffect>
                                        <p:anim calcmode="lin" valueType="num">
                                          <p:cBhvr>
                                            <p:cTn id="160" dur="1000" fill="hold"/>
                                            <p:tgtEl>
                                              <p:spTgt spid="37"/>
                                            </p:tgtEl>
                                            <p:attrNameLst>
                                              <p:attrName>ppt_x</p:attrName>
                                            </p:attrNameLst>
                                          </p:cBhvr>
                                          <p:tavLst>
                                            <p:tav tm="0">
                                              <p:val>
                                                <p:strVal val="#ppt_x"/>
                                              </p:val>
                                            </p:tav>
                                            <p:tav tm="100000">
                                              <p:val>
                                                <p:strVal val="#ppt_x"/>
                                              </p:val>
                                            </p:tav>
                                          </p:tavLst>
                                        </p:anim>
                                        <p:anim calcmode="lin" valueType="num">
                                          <p:cBhvr>
                                            <p:cTn id="161" dur="1000" fill="hold"/>
                                            <p:tgtEl>
                                              <p:spTgt spid="37"/>
                                            </p:tgtEl>
                                            <p:attrNameLst>
                                              <p:attrName>ppt_y</p:attrName>
                                            </p:attrNameLst>
                                          </p:cBhvr>
                                          <p:tavLst>
                                            <p:tav tm="0">
                                              <p:val>
                                                <p:strVal val="#ppt_y-.1"/>
                                              </p:val>
                                            </p:tav>
                                            <p:tav tm="100000">
                                              <p:val>
                                                <p:strVal val="#ppt_y"/>
                                              </p:val>
                                            </p:tav>
                                          </p:tavLst>
                                        </p:anim>
                                      </p:childTnLst>
                                    </p:cTn>
                                  </p:par>
                                  <p:par>
                                    <p:cTn id="162" presetID="47" presetClass="entr" presetSubtype="0" fill="hold" grpId="0" nodeType="withEffect">
                                      <p:stCondLst>
                                        <p:cond delay="0"/>
                                      </p:stCondLst>
                                      <p:childTnLst>
                                        <p:set>
                                          <p:cBhvr>
                                            <p:cTn id="163" dur="1" fill="hold">
                                              <p:stCondLst>
                                                <p:cond delay="0"/>
                                              </p:stCondLst>
                                            </p:cTn>
                                            <p:tgtEl>
                                              <p:spTgt spid="38"/>
                                            </p:tgtEl>
                                            <p:attrNameLst>
                                              <p:attrName>style.visibility</p:attrName>
                                            </p:attrNameLst>
                                          </p:cBhvr>
                                          <p:to>
                                            <p:strVal val="visible"/>
                                          </p:to>
                                        </p:set>
                                        <p:animEffect transition="in" filter="fade">
                                          <p:cBhvr>
                                            <p:cTn id="164" dur="1000"/>
                                            <p:tgtEl>
                                              <p:spTgt spid="38"/>
                                            </p:tgtEl>
                                          </p:cBhvr>
                                        </p:animEffect>
                                        <p:anim calcmode="lin" valueType="num">
                                          <p:cBhvr>
                                            <p:cTn id="165" dur="1000" fill="hold"/>
                                            <p:tgtEl>
                                              <p:spTgt spid="38"/>
                                            </p:tgtEl>
                                            <p:attrNameLst>
                                              <p:attrName>ppt_x</p:attrName>
                                            </p:attrNameLst>
                                          </p:cBhvr>
                                          <p:tavLst>
                                            <p:tav tm="0">
                                              <p:val>
                                                <p:strVal val="#ppt_x"/>
                                              </p:val>
                                            </p:tav>
                                            <p:tav tm="100000">
                                              <p:val>
                                                <p:strVal val="#ppt_x"/>
                                              </p:val>
                                            </p:tav>
                                          </p:tavLst>
                                        </p:anim>
                                        <p:anim calcmode="lin" valueType="num">
                                          <p:cBhvr>
                                            <p:cTn id="166" dur="1000" fill="hold"/>
                                            <p:tgtEl>
                                              <p:spTgt spid="38"/>
                                            </p:tgtEl>
                                            <p:attrNameLst>
                                              <p:attrName>ppt_y</p:attrName>
                                            </p:attrNameLst>
                                          </p:cBhvr>
                                          <p:tavLst>
                                            <p:tav tm="0">
                                              <p:val>
                                                <p:strVal val="#ppt_y-.1"/>
                                              </p:val>
                                            </p:tav>
                                            <p:tav tm="100000">
                                              <p:val>
                                                <p:strVal val="#ppt_y"/>
                                              </p:val>
                                            </p:tav>
                                          </p:tavLst>
                                        </p:anim>
                                      </p:childTnLst>
                                    </p:cTn>
                                  </p:par>
                                  <p:par>
                                    <p:cTn id="167" presetID="47" presetClass="entr" presetSubtype="0" fill="hold" grpId="0" nodeType="withEffect">
                                      <p:stCondLst>
                                        <p:cond delay="0"/>
                                      </p:stCondLst>
                                      <p:childTnLst>
                                        <p:set>
                                          <p:cBhvr>
                                            <p:cTn id="168" dur="1" fill="hold">
                                              <p:stCondLst>
                                                <p:cond delay="0"/>
                                              </p:stCondLst>
                                            </p:cTn>
                                            <p:tgtEl>
                                              <p:spTgt spid="39"/>
                                            </p:tgtEl>
                                            <p:attrNameLst>
                                              <p:attrName>style.visibility</p:attrName>
                                            </p:attrNameLst>
                                          </p:cBhvr>
                                          <p:to>
                                            <p:strVal val="visible"/>
                                          </p:to>
                                        </p:set>
                                        <p:animEffect transition="in" filter="fade">
                                          <p:cBhvr>
                                            <p:cTn id="169" dur="1000"/>
                                            <p:tgtEl>
                                              <p:spTgt spid="39"/>
                                            </p:tgtEl>
                                          </p:cBhvr>
                                        </p:animEffect>
                                        <p:anim calcmode="lin" valueType="num">
                                          <p:cBhvr>
                                            <p:cTn id="170" dur="1000" fill="hold"/>
                                            <p:tgtEl>
                                              <p:spTgt spid="39"/>
                                            </p:tgtEl>
                                            <p:attrNameLst>
                                              <p:attrName>ppt_x</p:attrName>
                                            </p:attrNameLst>
                                          </p:cBhvr>
                                          <p:tavLst>
                                            <p:tav tm="0">
                                              <p:val>
                                                <p:strVal val="#ppt_x"/>
                                              </p:val>
                                            </p:tav>
                                            <p:tav tm="100000">
                                              <p:val>
                                                <p:strVal val="#ppt_x"/>
                                              </p:val>
                                            </p:tav>
                                          </p:tavLst>
                                        </p:anim>
                                        <p:anim calcmode="lin" valueType="num">
                                          <p:cBhvr>
                                            <p:cTn id="171" dur="1000" fill="hold"/>
                                            <p:tgtEl>
                                              <p:spTgt spid="39"/>
                                            </p:tgtEl>
                                            <p:attrNameLst>
                                              <p:attrName>ppt_y</p:attrName>
                                            </p:attrNameLst>
                                          </p:cBhvr>
                                          <p:tavLst>
                                            <p:tav tm="0">
                                              <p:val>
                                                <p:strVal val="#ppt_y-.1"/>
                                              </p:val>
                                            </p:tav>
                                            <p:tav tm="100000">
                                              <p:val>
                                                <p:strVal val="#ppt_y"/>
                                              </p:val>
                                            </p:tav>
                                          </p:tavLst>
                                        </p:anim>
                                      </p:childTnLst>
                                    </p:cTn>
                                  </p:par>
                                  <p:par>
                                    <p:cTn id="172" presetID="47" presetClass="entr" presetSubtype="0" fill="hold" grpId="0" nodeType="withEffect">
                                      <p:stCondLst>
                                        <p:cond delay="0"/>
                                      </p:stCondLst>
                                      <p:childTnLst>
                                        <p:set>
                                          <p:cBhvr>
                                            <p:cTn id="173" dur="1" fill="hold">
                                              <p:stCondLst>
                                                <p:cond delay="0"/>
                                              </p:stCondLst>
                                            </p:cTn>
                                            <p:tgtEl>
                                              <p:spTgt spid="41"/>
                                            </p:tgtEl>
                                            <p:attrNameLst>
                                              <p:attrName>style.visibility</p:attrName>
                                            </p:attrNameLst>
                                          </p:cBhvr>
                                          <p:to>
                                            <p:strVal val="visible"/>
                                          </p:to>
                                        </p:set>
                                        <p:animEffect transition="in" filter="fade">
                                          <p:cBhvr>
                                            <p:cTn id="174" dur="1000"/>
                                            <p:tgtEl>
                                              <p:spTgt spid="41"/>
                                            </p:tgtEl>
                                          </p:cBhvr>
                                        </p:animEffect>
                                        <p:anim calcmode="lin" valueType="num">
                                          <p:cBhvr>
                                            <p:cTn id="175" dur="1000" fill="hold"/>
                                            <p:tgtEl>
                                              <p:spTgt spid="41"/>
                                            </p:tgtEl>
                                            <p:attrNameLst>
                                              <p:attrName>ppt_x</p:attrName>
                                            </p:attrNameLst>
                                          </p:cBhvr>
                                          <p:tavLst>
                                            <p:tav tm="0">
                                              <p:val>
                                                <p:strVal val="#ppt_x"/>
                                              </p:val>
                                            </p:tav>
                                            <p:tav tm="100000">
                                              <p:val>
                                                <p:strVal val="#ppt_x"/>
                                              </p:val>
                                            </p:tav>
                                          </p:tavLst>
                                        </p:anim>
                                        <p:anim calcmode="lin" valueType="num">
                                          <p:cBhvr>
                                            <p:cTn id="176" dur="1000" fill="hold"/>
                                            <p:tgtEl>
                                              <p:spTgt spid="41"/>
                                            </p:tgtEl>
                                            <p:attrNameLst>
                                              <p:attrName>ppt_y</p:attrName>
                                            </p:attrNameLst>
                                          </p:cBhvr>
                                          <p:tavLst>
                                            <p:tav tm="0">
                                              <p:val>
                                                <p:strVal val="#ppt_y-.1"/>
                                              </p:val>
                                            </p:tav>
                                            <p:tav tm="100000">
                                              <p:val>
                                                <p:strVal val="#ppt_y"/>
                                              </p:val>
                                            </p:tav>
                                          </p:tavLst>
                                        </p:anim>
                                      </p:childTnLst>
                                    </p:cTn>
                                  </p:par>
                                  <p:par>
                                    <p:cTn id="177" presetID="47" presetClass="entr" presetSubtype="0" fill="hold" grpId="0" nodeType="withEffect">
                                      <p:stCondLst>
                                        <p:cond delay="0"/>
                                      </p:stCondLst>
                                      <p:childTnLst>
                                        <p:set>
                                          <p:cBhvr>
                                            <p:cTn id="178" dur="1" fill="hold">
                                              <p:stCondLst>
                                                <p:cond delay="0"/>
                                              </p:stCondLst>
                                            </p:cTn>
                                            <p:tgtEl>
                                              <p:spTgt spid="42"/>
                                            </p:tgtEl>
                                            <p:attrNameLst>
                                              <p:attrName>style.visibility</p:attrName>
                                            </p:attrNameLst>
                                          </p:cBhvr>
                                          <p:to>
                                            <p:strVal val="visible"/>
                                          </p:to>
                                        </p:set>
                                        <p:animEffect transition="in" filter="fade">
                                          <p:cBhvr>
                                            <p:cTn id="179" dur="1000"/>
                                            <p:tgtEl>
                                              <p:spTgt spid="42"/>
                                            </p:tgtEl>
                                          </p:cBhvr>
                                        </p:animEffect>
                                        <p:anim calcmode="lin" valueType="num">
                                          <p:cBhvr>
                                            <p:cTn id="180" dur="1000" fill="hold"/>
                                            <p:tgtEl>
                                              <p:spTgt spid="42"/>
                                            </p:tgtEl>
                                            <p:attrNameLst>
                                              <p:attrName>ppt_x</p:attrName>
                                            </p:attrNameLst>
                                          </p:cBhvr>
                                          <p:tavLst>
                                            <p:tav tm="0">
                                              <p:val>
                                                <p:strVal val="#ppt_x"/>
                                              </p:val>
                                            </p:tav>
                                            <p:tav tm="100000">
                                              <p:val>
                                                <p:strVal val="#ppt_x"/>
                                              </p:val>
                                            </p:tav>
                                          </p:tavLst>
                                        </p:anim>
                                        <p:anim calcmode="lin" valueType="num">
                                          <p:cBhvr>
                                            <p:cTn id="181" dur="1000" fill="hold"/>
                                            <p:tgtEl>
                                              <p:spTgt spid="42"/>
                                            </p:tgtEl>
                                            <p:attrNameLst>
                                              <p:attrName>ppt_y</p:attrName>
                                            </p:attrNameLst>
                                          </p:cBhvr>
                                          <p:tavLst>
                                            <p:tav tm="0">
                                              <p:val>
                                                <p:strVal val="#ppt_y-.1"/>
                                              </p:val>
                                            </p:tav>
                                            <p:tav tm="100000">
                                              <p:val>
                                                <p:strVal val="#ppt_y"/>
                                              </p:val>
                                            </p:tav>
                                          </p:tavLst>
                                        </p:anim>
                                      </p:childTnLst>
                                    </p:cTn>
                                  </p:par>
                                  <p:par>
                                    <p:cTn id="182" presetID="47" presetClass="entr" presetSubtype="0" fill="hold" grpId="0" nodeType="withEffect">
                                      <p:stCondLst>
                                        <p:cond delay="0"/>
                                      </p:stCondLst>
                                      <p:childTnLst>
                                        <p:set>
                                          <p:cBhvr>
                                            <p:cTn id="183" dur="1" fill="hold">
                                              <p:stCondLst>
                                                <p:cond delay="0"/>
                                              </p:stCondLst>
                                            </p:cTn>
                                            <p:tgtEl>
                                              <p:spTgt spid="43"/>
                                            </p:tgtEl>
                                            <p:attrNameLst>
                                              <p:attrName>style.visibility</p:attrName>
                                            </p:attrNameLst>
                                          </p:cBhvr>
                                          <p:to>
                                            <p:strVal val="visible"/>
                                          </p:to>
                                        </p:set>
                                        <p:animEffect transition="in" filter="fade">
                                          <p:cBhvr>
                                            <p:cTn id="184" dur="1000"/>
                                            <p:tgtEl>
                                              <p:spTgt spid="43"/>
                                            </p:tgtEl>
                                          </p:cBhvr>
                                        </p:animEffect>
                                        <p:anim calcmode="lin" valueType="num">
                                          <p:cBhvr>
                                            <p:cTn id="185" dur="1000" fill="hold"/>
                                            <p:tgtEl>
                                              <p:spTgt spid="43"/>
                                            </p:tgtEl>
                                            <p:attrNameLst>
                                              <p:attrName>ppt_x</p:attrName>
                                            </p:attrNameLst>
                                          </p:cBhvr>
                                          <p:tavLst>
                                            <p:tav tm="0">
                                              <p:val>
                                                <p:strVal val="#ppt_x"/>
                                              </p:val>
                                            </p:tav>
                                            <p:tav tm="100000">
                                              <p:val>
                                                <p:strVal val="#ppt_x"/>
                                              </p:val>
                                            </p:tav>
                                          </p:tavLst>
                                        </p:anim>
                                        <p:anim calcmode="lin" valueType="num">
                                          <p:cBhvr>
                                            <p:cTn id="186"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87" fill="hold">
                          <p:stCondLst>
                            <p:cond delay="indefinite"/>
                          </p:stCondLst>
                          <p:childTnLst>
                            <p:par>
                              <p:cTn id="188" fill="hold">
                                <p:stCondLst>
                                  <p:cond delay="0"/>
                                </p:stCondLst>
                                <p:childTnLst>
                                  <p:par>
                                    <p:cTn id="189" presetID="16" presetClass="entr" presetSubtype="21" fill="hold" grpId="0" nodeType="clickEffect">
                                      <p:stCondLst>
                                        <p:cond delay="0"/>
                                      </p:stCondLst>
                                      <p:childTnLst>
                                        <p:set>
                                          <p:cBhvr>
                                            <p:cTn id="190" dur="1" fill="hold">
                                              <p:stCondLst>
                                                <p:cond delay="0"/>
                                              </p:stCondLst>
                                            </p:cTn>
                                            <p:tgtEl>
                                              <p:spTgt spid="44"/>
                                            </p:tgtEl>
                                            <p:attrNameLst>
                                              <p:attrName>style.visibility</p:attrName>
                                            </p:attrNameLst>
                                          </p:cBhvr>
                                          <p:to>
                                            <p:strVal val="visible"/>
                                          </p:to>
                                        </p:set>
                                        <p:animEffect transition="in" filter="barn(inVertical)">
                                          <p:cBhvr>
                                            <p:cTn id="191" dur="500"/>
                                            <p:tgtEl>
                                              <p:spTgt spid="44"/>
                                            </p:tgtEl>
                                          </p:cBhvr>
                                        </p:animEffect>
                                      </p:childTnLst>
                                    </p:cTn>
                                  </p:par>
                                </p:childTnLst>
                              </p:cTn>
                            </p:par>
                            <p:par>
                              <p:cTn id="192" fill="hold">
                                <p:stCondLst>
                                  <p:cond delay="500"/>
                                </p:stCondLst>
                                <p:childTnLst>
                                  <p:par>
                                    <p:cTn id="193" presetID="16" presetClass="entr" presetSubtype="37" fill="hold" grpId="0" nodeType="afterEffect">
                                      <p:stCondLst>
                                        <p:cond delay="0"/>
                                      </p:stCondLst>
                                      <p:childTnLst>
                                        <p:set>
                                          <p:cBhvr>
                                            <p:cTn id="194" dur="1" fill="hold">
                                              <p:stCondLst>
                                                <p:cond delay="0"/>
                                              </p:stCondLst>
                                            </p:cTn>
                                            <p:tgtEl>
                                              <p:spTgt spid="45"/>
                                            </p:tgtEl>
                                            <p:attrNameLst>
                                              <p:attrName>style.visibility</p:attrName>
                                            </p:attrNameLst>
                                          </p:cBhvr>
                                          <p:to>
                                            <p:strVal val="visible"/>
                                          </p:to>
                                        </p:set>
                                        <p:animEffect transition="in" filter="barn(outVertical)">
                                          <p:cBhvr>
                                            <p:cTn id="195"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p:bldP spid="34" grpId="0"/>
          <p:bldP spid="35" grpId="0"/>
          <p:bldP spid="36" grpId="0"/>
          <p:bldP spid="37" grpId="0"/>
          <p:bldP spid="38" grpId="0"/>
          <p:bldP spid="39" grpId="0"/>
          <p:bldP spid="41" grpId="0"/>
          <p:bldP spid="42" grpId="0"/>
          <p:bldP spid="43" grpId="0"/>
          <p:bldP spid="44" grpId="0"/>
          <p:bldP spid="4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1"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500" fill="hold"/>
                                            <p:tgtEl>
                                              <p:spTgt spid="13"/>
                                            </p:tgtEl>
                                            <p:attrNameLst>
                                              <p:attrName>ppt_x</p:attrName>
                                            </p:attrNameLst>
                                          </p:cBhvr>
                                          <p:tavLst>
                                            <p:tav tm="0">
                                              <p:val>
                                                <p:strVal val="#ppt_x"/>
                                              </p:val>
                                            </p:tav>
                                            <p:tav tm="100000">
                                              <p:val>
                                                <p:strVal val="#ppt_x"/>
                                              </p:val>
                                            </p:tav>
                                          </p:tavLst>
                                        </p:anim>
                                        <p:anim calcmode="lin" valueType="num">
                                          <p:cBhvr additive="base">
                                            <p:cTn id="17" dur="500" fill="hold"/>
                                            <p:tgtEl>
                                              <p:spTgt spid="13"/>
                                            </p:tgtEl>
                                            <p:attrNameLst>
                                              <p:attrName>ppt_y</p:attrName>
                                            </p:attrNameLst>
                                          </p:cBhvr>
                                          <p:tavLst>
                                            <p:tav tm="0">
                                              <p:val>
                                                <p:strVal val="0-#ppt_h/2"/>
                                              </p:val>
                                            </p:tav>
                                            <p:tav tm="100000">
                                              <p:val>
                                                <p:strVal val="#ppt_y"/>
                                              </p:val>
                                            </p:tav>
                                          </p:tavLst>
                                        </p:anim>
                                      </p:childTnLst>
                                    </p:cTn>
                                  </p:par>
                                  <p:par>
                                    <p:cTn id="18" presetID="2" presetClass="entr" presetSubtype="1"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ppt_x"/>
                                              </p:val>
                                            </p:tav>
                                            <p:tav tm="100000">
                                              <p:val>
                                                <p:strVal val="#ppt_x"/>
                                              </p:val>
                                            </p:tav>
                                          </p:tavLst>
                                        </p:anim>
                                        <p:anim calcmode="lin" valueType="num">
                                          <p:cBhvr additive="base">
                                            <p:cTn id="21" dur="500" fill="hold"/>
                                            <p:tgtEl>
                                              <p:spTgt spid="15"/>
                                            </p:tgtEl>
                                            <p:attrNameLst>
                                              <p:attrName>ppt_y</p:attrName>
                                            </p:attrNameLst>
                                          </p:cBhvr>
                                          <p:tavLst>
                                            <p:tav tm="0">
                                              <p:val>
                                                <p:strVal val="0-#ppt_h/2"/>
                                              </p:val>
                                            </p:tav>
                                            <p:tav tm="100000">
                                              <p:val>
                                                <p:strVal val="#ppt_y"/>
                                              </p:val>
                                            </p:tav>
                                          </p:tavLst>
                                        </p:anim>
                                      </p:childTnLst>
                                    </p:cTn>
                                  </p:par>
                                  <p:par>
                                    <p:cTn id="22" presetID="2" presetClass="entr" presetSubtype="1"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ppt_x"/>
                                              </p:val>
                                            </p:tav>
                                            <p:tav tm="100000">
                                              <p:val>
                                                <p:strVal val="#ppt_x"/>
                                              </p:val>
                                            </p:tav>
                                          </p:tavLst>
                                        </p:anim>
                                        <p:anim calcmode="lin" valueType="num">
                                          <p:cBhvr additive="base">
                                            <p:cTn id="25" dur="500" fill="hold"/>
                                            <p:tgtEl>
                                              <p:spTgt spid="17"/>
                                            </p:tgtEl>
                                            <p:attrNameLst>
                                              <p:attrName>ppt_y</p:attrName>
                                            </p:attrNameLst>
                                          </p:cBhvr>
                                          <p:tavLst>
                                            <p:tav tm="0">
                                              <p:val>
                                                <p:strVal val="0-#ppt_h/2"/>
                                              </p:val>
                                            </p:tav>
                                            <p:tav tm="100000">
                                              <p:val>
                                                <p:strVal val="#ppt_y"/>
                                              </p:val>
                                            </p:tav>
                                          </p:tavLst>
                                        </p:anim>
                                      </p:childTnLst>
                                    </p:cTn>
                                  </p:par>
                                  <p:par>
                                    <p:cTn id="26" presetID="2" presetClass="entr" presetSubtype="1"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500" fill="hold"/>
                                            <p:tgtEl>
                                              <p:spTgt spid="18"/>
                                            </p:tgtEl>
                                            <p:attrNameLst>
                                              <p:attrName>ppt_x</p:attrName>
                                            </p:attrNameLst>
                                          </p:cBhvr>
                                          <p:tavLst>
                                            <p:tav tm="0">
                                              <p:val>
                                                <p:strVal val="#ppt_x"/>
                                              </p:val>
                                            </p:tav>
                                            <p:tav tm="100000">
                                              <p:val>
                                                <p:strVal val="#ppt_x"/>
                                              </p:val>
                                            </p:tav>
                                          </p:tavLst>
                                        </p:anim>
                                        <p:anim calcmode="lin" valueType="num">
                                          <p:cBhvr additive="base">
                                            <p:cTn id="29" dur="500" fill="hold"/>
                                            <p:tgtEl>
                                              <p:spTgt spid="18"/>
                                            </p:tgtEl>
                                            <p:attrNameLst>
                                              <p:attrName>ppt_y</p:attrName>
                                            </p:attrNameLst>
                                          </p:cBhvr>
                                          <p:tavLst>
                                            <p:tav tm="0">
                                              <p:val>
                                                <p:strVal val="0-#ppt_h/2"/>
                                              </p:val>
                                            </p:tav>
                                            <p:tav tm="100000">
                                              <p:val>
                                                <p:strVal val="#ppt_y"/>
                                              </p:val>
                                            </p:tav>
                                          </p:tavLst>
                                        </p:anim>
                                      </p:childTnLst>
                                    </p:cTn>
                                  </p:par>
                                  <p:par>
                                    <p:cTn id="30" presetID="2" presetClass="entr" presetSubtype="1"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additive="base">
                                            <p:cTn id="32" dur="500" fill="hold"/>
                                            <p:tgtEl>
                                              <p:spTgt spid="19"/>
                                            </p:tgtEl>
                                            <p:attrNameLst>
                                              <p:attrName>ppt_x</p:attrName>
                                            </p:attrNameLst>
                                          </p:cBhvr>
                                          <p:tavLst>
                                            <p:tav tm="0">
                                              <p:val>
                                                <p:strVal val="#ppt_x"/>
                                              </p:val>
                                            </p:tav>
                                            <p:tav tm="100000">
                                              <p:val>
                                                <p:strVal val="#ppt_x"/>
                                              </p:val>
                                            </p:tav>
                                          </p:tavLst>
                                        </p:anim>
                                        <p:anim calcmode="lin" valueType="num">
                                          <p:cBhvr additive="base">
                                            <p:cTn id="33" dur="500" fill="hold"/>
                                            <p:tgtEl>
                                              <p:spTgt spid="19"/>
                                            </p:tgtEl>
                                            <p:attrNameLst>
                                              <p:attrName>ppt_y</p:attrName>
                                            </p:attrNameLst>
                                          </p:cBhvr>
                                          <p:tavLst>
                                            <p:tav tm="0">
                                              <p:val>
                                                <p:strVal val="0-#ppt_h/2"/>
                                              </p:val>
                                            </p:tav>
                                            <p:tav tm="100000">
                                              <p:val>
                                                <p:strVal val="#ppt_y"/>
                                              </p:val>
                                            </p:tav>
                                          </p:tavLst>
                                        </p:anim>
                                      </p:childTnLst>
                                    </p:cTn>
                                  </p:par>
                                  <p:par>
                                    <p:cTn id="34" presetID="2" presetClass="entr" presetSubtype="1"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500" fill="hold"/>
                                            <p:tgtEl>
                                              <p:spTgt spid="20"/>
                                            </p:tgtEl>
                                            <p:attrNameLst>
                                              <p:attrName>ppt_x</p:attrName>
                                            </p:attrNameLst>
                                          </p:cBhvr>
                                          <p:tavLst>
                                            <p:tav tm="0">
                                              <p:val>
                                                <p:strVal val="#ppt_x"/>
                                              </p:val>
                                            </p:tav>
                                            <p:tav tm="100000">
                                              <p:val>
                                                <p:strVal val="#ppt_x"/>
                                              </p:val>
                                            </p:tav>
                                          </p:tavLst>
                                        </p:anim>
                                        <p:anim calcmode="lin" valueType="num">
                                          <p:cBhvr additive="base">
                                            <p:cTn id="37" dur="500" fill="hold"/>
                                            <p:tgtEl>
                                              <p:spTgt spid="20"/>
                                            </p:tgtEl>
                                            <p:attrNameLst>
                                              <p:attrName>ppt_y</p:attrName>
                                            </p:attrNameLst>
                                          </p:cBhvr>
                                          <p:tavLst>
                                            <p:tav tm="0">
                                              <p:val>
                                                <p:strVal val="0-#ppt_h/2"/>
                                              </p:val>
                                            </p:tav>
                                            <p:tav tm="100000">
                                              <p:val>
                                                <p:strVal val="#ppt_y"/>
                                              </p:val>
                                            </p:tav>
                                          </p:tavLst>
                                        </p:anim>
                                      </p:childTnLst>
                                    </p:cTn>
                                  </p:par>
                                  <p:par>
                                    <p:cTn id="38" presetID="2" presetClass="entr" presetSubtype="1" fill="hold" grpId="0" nodeType="withEffect">
                                      <p:stCondLst>
                                        <p:cond delay="0"/>
                                      </p:stCondLst>
                                      <p:childTnLst>
                                        <p:set>
                                          <p:cBhvr>
                                            <p:cTn id="39" dur="1" fill="hold">
                                              <p:stCondLst>
                                                <p:cond delay="0"/>
                                              </p:stCondLst>
                                            </p:cTn>
                                            <p:tgtEl>
                                              <p:spTgt spid="21"/>
                                            </p:tgtEl>
                                            <p:attrNameLst>
                                              <p:attrName>style.visibility</p:attrName>
                                            </p:attrNameLst>
                                          </p:cBhvr>
                                          <p:to>
                                            <p:strVal val="visible"/>
                                          </p:to>
                                        </p:set>
                                        <p:anim calcmode="lin" valueType="num">
                                          <p:cBhvr additive="base">
                                            <p:cTn id="40" dur="500" fill="hold"/>
                                            <p:tgtEl>
                                              <p:spTgt spid="21"/>
                                            </p:tgtEl>
                                            <p:attrNameLst>
                                              <p:attrName>ppt_x</p:attrName>
                                            </p:attrNameLst>
                                          </p:cBhvr>
                                          <p:tavLst>
                                            <p:tav tm="0">
                                              <p:val>
                                                <p:strVal val="#ppt_x"/>
                                              </p:val>
                                            </p:tav>
                                            <p:tav tm="100000">
                                              <p:val>
                                                <p:strVal val="#ppt_x"/>
                                              </p:val>
                                            </p:tav>
                                          </p:tavLst>
                                        </p:anim>
                                        <p:anim calcmode="lin" valueType="num">
                                          <p:cBhvr additive="base">
                                            <p:cTn id="41" dur="500" fill="hold"/>
                                            <p:tgtEl>
                                              <p:spTgt spid="21"/>
                                            </p:tgtEl>
                                            <p:attrNameLst>
                                              <p:attrName>ppt_y</p:attrName>
                                            </p:attrNameLst>
                                          </p:cBhvr>
                                          <p:tavLst>
                                            <p:tav tm="0">
                                              <p:val>
                                                <p:strVal val="0-#ppt_h/2"/>
                                              </p:val>
                                            </p:tav>
                                            <p:tav tm="100000">
                                              <p:val>
                                                <p:strVal val="#ppt_y"/>
                                              </p:val>
                                            </p:tav>
                                          </p:tavLst>
                                        </p:anim>
                                      </p:childTnLst>
                                    </p:cTn>
                                  </p:par>
                                  <p:par>
                                    <p:cTn id="42" presetID="2" presetClass="entr" presetSubtype="1"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 calcmode="lin" valueType="num">
                                          <p:cBhvr additive="base">
                                            <p:cTn id="44" dur="500" fill="hold"/>
                                            <p:tgtEl>
                                              <p:spTgt spid="22"/>
                                            </p:tgtEl>
                                            <p:attrNameLst>
                                              <p:attrName>ppt_x</p:attrName>
                                            </p:attrNameLst>
                                          </p:cBhvr>
                                          <p:tavLst>
                                            <p:tav tm="0">
                                              <p:val>
                                                <p:strVal val="#ppt_x"/>
                                              </p:val>
                                            </p:tav>
                                            <p:tav tm="100000">
                                              <p:val>
                                                <p:strVal val="#ppt_x"/>
                                              </p:val>
                                            </p:tav>
                                          </p:tavLst>
                                        </p:anim>
                                        <p:anim calcmode="lin" valueType="num">
                                          <p:cBhvr additive="base">
                                            <p:cTn id="45" dur="500" fill="hold"/>
                                            <p:tgtEl>
                                              <p:spTgt spid="22"/>
                                            </p:tgtEl>
                                            <p:attrNameLst>
                                              <p:attrName>ppt_y</p:attrName>
                                            </p:attrNameLst>
                                          </p:cBhvr>
                                          <p:tavLst>
                                            <p:tav tm="0">
                                              <p:val>
                                                <p:strVal val="0-#ppt_h/2"/>
                                              </p:val>
                                            </p:tav>
                                            <p:tav tm="100000">
                                              <p:val>
                                                <p:strVal val="#ppt_y"/>
                                              </p:val>
                                            </p:tav>
                                          </p:tavLst>
                                        </p:anim>
                                      </p:childTnLst>
                                    </p:cTn>
                                  </p:par>
                                  <p:par>
                                    <p:cTn id="46" presetID="2" presetClass="entr" presetSubtype="1" fill="hold" grpId="0" nodeType="withEffect">
                                      <p:stCondLst>
                                        <p:cond delay="0"/>
                                      </p:stCondLst>
                                      <p:childTnLst>
                                        <p:set>
                                          <p:cBhvr>
                                            <p:cTn id="47" dur="1" fill="hold">
                                              <p:stCondLst>
                                                <p:cond delay="0"/>
                                              </p:stCondLst>
                                            </p:cTn>
                                            <p:tgtEl>
                                              <p:spTgt spid="24"/>
                                            </p:tgtEl>
                                            <p:attrNameLst>
                                              <p:attrName>style.visibility</p:attrName>
                                            </p:attrNameLst>
                                          </p:cBhvr>
                                          <p:to>
                                            <p:strVal val="visible"/>
                                          </p:to>
                                        </p:set>
                                        <p:anim calcmode="lin" valueType="num">
                                          <p:cBhvr additive="base">
                                            <p:cTn id="48" dur="500" fill="hold"/>
                                            <p:tgtEl>
                                              <p:spTgt spid="24"/>
                                            </p:tgtEl>
                                            <p:attrNameLst>
                                              <p:attrName>ppt_x</p:attrName>
                                            </p:attrNameLst>
                                          </p:cBhvr>
                                          <p:tavLst>
                                            <p:tav tm="0">
                                              <p:val>
                                                <p:strVal val="#ppt_x"/>
                                              </p:val>
                                            </p:tav>
                                            <p:tav tm="100000">
                                              <p:val>
                                                <p:strVal val="#ppt_x"/>
                                              </p:val>
                                            </p:tav>
                                          </p:tavLst>
                                        </p:anim>
                                        <p:anim calcmode="lin" valueType="num">
                                          <p:cBhvr additive="base">
                                            <p:cTn id="49" dur="500" fill="hold"/>
                                            <p:tgtEl>
                                              <p:spTgt spid="24"/>
                                            </p:tgtEl>
                                            <p:attrNameLst>
                                              <p:attrName>ppt_y</p:attrName>
                                            </p:attrNameLst>
                                          </p:cBhvr>
                                          <p:tavLst>
                                            <p:tav tm="0">
                                              <p:val>
                                                <p:strVal val="0-#ppt_h/2"/>
                                              </p:val>
                                            </p:tav>
                                            <p:tav tm="100000">
                                              <p:val>
                                                <p:strVal val="#ppt_y"/>
                                              </p:val>
                                            </p:tav>
                                          </p:tavLst>
                                        </p:anim>
                                      </p:childTnLst>
                                    </p:cTn>
                                  </p:par>
                                  <p:par>
                                    <p:cTn id="50" presetID="2" presetClass="entr" presetSubtype="1"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 calcmode="lin" valueType="num">
                                          <p:cBhvr additive="base">
                                            <p:cTn id="52" dur="500" fill="hold"/>
                                            <p:tgtEl>
                                              <p:spTgt spid="23"/>
                                            </p:tgtEl>
                                            <p:attrNameLst>
                                              <p:attrName>ppt_x</p:attrName>
                                            </p:attrNameLst>
                                          </p:cBhvr>
                                          <p:tavLst>
                                            <p:tav tm="0">
                                              <p:val>
                                                <p:strVal val="#ppt_x"/>
                                              </p:val>
                                            </p:tav>
                                            <p:tav tm="100000">
                                              <p:val>
                                                <p:strVal val="#ppt_x"/>
                                              </p:val>
                                            </p:tav>
                                          </p:tavLst>
                                        </p:anim>
                                        <p:anim calcmode="lin" valueType="num">
                                          <p:cBhvr additive="base">
                                            <p:cTn id="53" dur="500" fill="hold"/>
                                            <p:tgtEl>
                                              <p:spTgt spid="23"/>
                                            </p:tgtEl>
                                            <p:attrNameLst>
                                              <p:attrName>ppt_y</p:attrName>
                                            </p:attrNameLst>
                                          </p:cBhvr>
                                          <p:tavLst>
                                            <p:tav tm="0">
                                              <p:val>
                                                <p:strVal val="0-#ppt_h/2"/>
                                              </p:val>
                                            </p:tav>
                                            <p:tav tm="100000">
                                              <p:val>
                                                <p:strVal val="#ppt_y"/>
                                              </p:val>
                                            </p:tav>
                                          </p:tavLst>
                                        </p:anim>
                                      </p:childTnLst>
                                    </p:cTn>
                                  </p:par>
                                </p:childTnLst>
                              </p:cTn>
                            </p:par>
                            <p:par>
                              <p:cTn id="54" fill="hold">
                                <p:stCondLst>
                                  <p:cond delay="500"/>
                                </p:stCondLst>
                                <p:childTnLst>
                                  <p:par>
                                    <p:cTn id="55" presetID="22" presetClass="entr" presetSubtype="1" fill="hold" grpId="0"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up)">
                                          <p:cBhvr>
                                            <p:cTn id="57" dur="500"/>
                                            <p:tgtEl>
                                              <p:spTgt spid="14"/>
                                            </p:tgtEl>
                                          </p:cBhvr>
                                        </p:animEffect>
                                      </p:childTnLst>
                                    </p:cTn>
                                  </p:par>
                                  <p:par>
                                    <p:cTn id="58" presetID="22" presetClass="entr" presetSubtype="1"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wipe(up)">
                                          <p:cBhvr>
                                            <p:cTn id="60" dur="500"/>
                                            <p:tgtEl>
                                              <p:spTgt spid="16"/>
                                            </p:tgtEl>
                                          </p:cBhvr>
                                        </p:animEffect>
                                      </p:childTnLst>
                                    </p:cTn>
                                  </p:par>
                                  <p:par>
                                    <p:cTn id="61" presetID="22" presetClass="entr" presetSubtype="1" fill="hold" grpId="0" nodeType="with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wipe(up)">
                                          <p:cBhvr>
                                            <p:cTn id="63" dur="500"/>
                                            <p:tgtEl>
                                              <p:spTgt spid="25"/>
                                            </p:tgtEl>
                                          </p:cBhvr>
                                        </p:animEffect>
                                      </p:childTnLst>
                                    </p:cTn>
                                  </p:par>
                                  <p:par>
                                    <p:cTn id="64" presetID="22" presetClass="entr" presetSubtype="1" fill="hold" grpId="0" nodeType="with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wipe(up)">
                                          <p:cBhvr>
                                            <p:cTn id="66" dur="500"/>
                                            <p:tgtEl>
                                              <p:spTgt spid="26"/>
                                            </p:tgtEl>
                                          </p:cBhvr>
                                        </p:animEffect>
                                      </p:childTnLst>
                                    </p:cTn>
                                  </p:par>
                                  <p:par>
                                    <p:cTn id="67" presetID="22" presetClass="entr" presetSubtype="1"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animEffect transition="in" filter="wipe(up)">
                                          <p:cBhvr>
                                            <p:cTn id="69" dur="500"/>
                                            <p:tgtEl>
                                              <p:spTgt spid="27"/>
                                            </p:tgtEl>
                                          </p:cBhvr>
                                        </p:animEffect>
                                      </p:childTnLst>
                                    </p:cTn>
                                  </p:par>
                                  <p:par>
                                    <p:cTn id="70" presetID="22" presetClass="entr" presetSubtype="1" fill="hold" grpId="0" nodeType="withEffect">
                                      <p:stCondLst>
                                        <p:cond delay="0"/>
                                      </p:stCondLst>
                                      <p:childTnLst>
                                        <p:set>
                                          <p:cBhvr>
                                            <p:cTn id="71" dur="1" fill="hold">
                                              <p:stCondLst>
                                                <p:cond delay="0"/>
                                              </p:stCondLst>
                                            </p:cTn>
                                            <p:tgtEl>
                                              <p:spTgt spid="28"/>
                                            </p:tgtEl>
                                            <p:attrNameLst>
                                              <p:attrName>style.visibility</p:attrName>
                                            </p:attrNameLst>
                                          </p:cBhvr>
                                          <p:to>
                                            <p:strVal val="visible"/>
                                          </p:to>
                                        </p:set>
                                        <p:animEffect transition="in" filter="wipe(up)">
                                          <p:cBhvr>
                                            <p:cTn id="72" dur="500"/>
                                            <p:tgtEl>
                                              <p:spTgt spid="28"/>
                                            </p:tgtEl>
                                          </p:cBhvr>
                                        </p:animEffect>
                                      </p:childTnLst>
                                    </p:cTn>
                                  </p:par>
                                  <p:par>
                                    <p:cTn id="73" presetID="22" presetClass="entr" presetSubtype="1" fill="hold" grpId="0" nodeType="with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wipe(up)">
                                          <p:cBhvr>
                                            <p:cTn id="75" dur="500"/>
                                            <p:tgtEl>
                                              <p:spTgt spid="29"/>
                                            </p:tgtEl>
                                          </p:cBhvr>
                                        </p:animEffect>
                                      </p:childTnLst>
                                    </p:cTn>
                                  </p:par>
                                  <p:par>
                                    <p:cTn id="76" presetID="22" presetClass="entr" presetSubtype="1" fill="hold" grpId="0" nodeType="withEffect">
                                      <p:stCondLst>
                                        <p:cond delay="0"/>
                                      </p:stCondLst>
                                      <p:childTnLst>
                                        <p:set>
                                          <p:cBhvr>
                                            <p:cTn id="77" dur="1" fill="hold">
                                              <p:stCondLst>
                                                <p:cond delay="0"/>
                                              </p:stCondLst>
                                            </p:cTn>
                                            <p:tgtEl>
                                              <p:spTgt spid="30"/>
                                            </p:tgtEl>
                                            <p:attrNameLst>
                                              <p:attrName>style.visibility</p:attrName>
                                            </p:attrNameLst>
                                          </p:cBhvr>
                                          <p:to>
                                            <p:strVal val="visible"/>
                                          </p:to>
                                        </p:set>
                                        <p:animEffect transition="in" filter="wipe(up)">
                                          <p:cBhvr>
                                            <p:cTn id="78" dur="500"/>
                                            <p:tgtEl>
                                              <p:spTgt spid="30"/>
                                            </p:tgtEl>
                                          </p:cBhvr>
                                        </p:animEffect>
                                      </p:childTnLst>
                                    </p:cTn>
                                  </p:par>
                                  <p:par>
                                    <p:cTn id="79" presetID="22" presetClass="entr" presetSubtype="1" fill="hold" grpId="0" nodeType="withEffect">
                                      <p:stCondLst>
                                        <p:cond delay="0"/>
                                      </p:stCondLst>
                                      <p:childTnLst>
                                        <p:set>
                                          <p:cBhvr>
                                            <p:cTn id="80" dur="1" fill="hold">
                                              <p:stCondLst>
                                                <p:cond delay="0"/>
                                              </p:stCondLst>
                                            </p:cTn>
                                            <p:tgtEl>
                                              <p:spTgt spid="31"/>
                                            </p:tgtEl>
                                            <p:attrNameLst>
                                              <p:attrName>style.visibility</p:attrName>
                                            </p:attrNameLst>
                                          </p:cBhvr>
                                          <p:to>
                                            <p:strVal val="visible"/>
                                          </p:to>
                                        </p:set>
                                        <p:animEffect transition="in" filter="wipe(up)">
                                          <p:cBhvr>
                                            <p:cTn id="81" dur="500"/>
                                            <p:tgtEl>
                                              <p:spTgt spid="31"/>
                                            </p:tgtEl>
                                          </p:cBhvr>
                                        </p:animEffect>
                                      </p:childTnLst>
                                    </p:cTn>
                                  </p:par>
                                  <p:par>
                                    <p:cTn id="82" presetID="22" presetClass="entr" presetSubtype="1" fill="hold" grpId="0"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wipe(up)">
                                          <p:cBhvr>
                                            <p:cTn id="84" dur="500"/>
                                            <p:tgtEl>
                                              <p:spTgt spid="32"/>
                                            </p:tgtEl>
                                          </p:cBhvr>
                                        </p:animEffect>
                                      </p:childTnLst>
                                    </p:cTn>
                                  </p:par>
                                </p:childTnLst>
                              </p:cTn>
                            </p:par>
                            <p:par>
                              <p:cTn id="85" fill="hold">
                                <p:stCondLst>
                                  <p:cond delay="1000"/>
                                </p:stCondLst>
                                <p:childTnLst>
                                  <p:par>
                                    <p:cTn id="86" presetID="55" presetClass="entr" presetSubtype="0" fill="hold" grpId="0" nodeType="afterEffect">
                                      <p:stCondLst>
                                        <p:cond delay="0"/>
                                      </p:stCondLst>
                                      <p:childTnLst>
                                        <p:set>
                                          <p:cBhvr>
                                            <p:cTn id="87" dur="1" fill="hold">
                                              <p:stCondLst>
                                                <p:cond delay="0"/>
                                              </p:stCondLst>
                                            </p:cTn>
                                            <p:tgtEl>
                                              <p:spTgt spid="3"/>
                                            </p:tgtEl>
                                            <p:attrNameLst>
                                              <p:attrName>style.visibility</p:attrName>
                                            </p:attrNameLst>
                                          </p:cBhvr>
                                          <p:to>
                                            <p:strVal val="visible"/>
                                          </p:to>
                                        </p:set>
                                        <p:anim calcmode="lin" valueType="num">
                                          <p:cBhvr>
                                            <p:cTn id="88" dur="500" fill="hold"/>
                                            <p:tgtEl>
                                              <p:spTgt spid="3"/>
                                            </p:tgtEl>
                                            <p:attrNameLst>
                                              <p:attrName>ppt_w</p:attrName>
                                            </p:attrNameLst>
                                          </p:cBhvr>
                                          <p:tavLst>
                                            <p:tav tm="0">
                                              <p:val>
                                                <p:strVal val="#ppt_w*0.70"/>
                                              </p:val>
                                            </p:tav>
                                            <p:tav tm="100000">
                                              <p:val>
                                                <p:strVal val="#ppt_w"/>
                                              </p:val>
                                            </p:tav>
                                          </p:tavLst>
                                        </p:anim>
                                        <p:anim calcmode="lin" valueType="num">
                                          <p:cBhvr>
                                            <p:cTn id="89" dur="500" fill="hold"/>
                                            <p:tgtEl>
                                              <p:spTgt spid="3"/>
                                            </p:tgtEl>
                                            <p:attrNameLst>
                                              <p:attrName>ppt_h</p:attrName>
                                            </p:attrNameLst>
                                          </p:cBhvr>
                                          <p:tavLst>
                                            <p:tav tm="0">
                                              <p:val>
                                                <p:strVal val="#ppt_h"/>
                                              </p:val>
                                            </p:tav>
                                            <p:tav tm="100000">
                                              <p:val>
                                                <p:strVal val="#ppt_h"/>
                                              </p:val>
                                            </p:tav>
                                          </p:tavLst>
                                        </p:anim>
                                        <p:animEffect transition="in" filter="fade">
                                          <p:cBhvr>
                                            <p:cTn id="90" dur="500"/>
                                            <p:tgtEl>
                                              <p:spTgt spid="3"/>
                                            </p:tgtEl>
                                          </p:cBhvr>
                                        </p:animEffect>
                                      </p:childTnLst>
                                    </p:cTn>
                                  </p:par>
                                  <p:par>
                                    <p:cTn id="91" presetID="55" presetClass="entr" presetSubtype="0" fill="hold" grpId="0" nodeType="withEffect">
                                      <p:stCondLst>
                                        <p:cond delay="0"/>
                                      </p:stCondLst>
                                      <p:childTnLst>
                                        <p:set>
                                          <p:cBhvr>
                                            <p:cTn id="92" dur="1" fill="hold">
                                              <p:stCondLst>
                                                <p:cond delay="0"/>
                                              </p:stCondLst>
                                            </p:cTn>
                                            <p:tgtEl>
                                              <p:spTgt spid="12"/>
                                            </p:tgtEl>
                                            <p:attrNameLst>
                                              <p:attrName>style.visibility</p:attrName>
                                            </p:attrNameLst>
                                          </p:cBhvr>
                                          <p:to>
                                            <p:strVal val="visible"/>
                                          </p:to>
                                        </p:set>
                                        <p:anim calcmode="lin" valueType="num">
                                          <p:cBhvr>
                                            <p:cTn id="93" dur="500" fill="hold"/>
                                            <p:tgtEl>
                                              <p:spTgt spid="12"/>
                                            </p:tgtEl>
                                            <p:attrNameLst>
                                              <p:attrName>ppt_w</p:attrName>
                                            </p:attrNameLst>
                                          </p:cBhvr>
                                          <p:tavLst>
                                            <p:tav tm="0">
                                              <p:val>
                                                <p:strVal val="#ppt_w*0.70"/>
                                              </p:val>
                                            </p:tav>
                                            <p:tav tm="100000">
                                              <p:val>
                                                <p:strVal val="#ppt_w"/>
                                              </p:val>
                                            </p:tav>
                                          </p:tavLst>
                                        </p:anim>
                                        <p:anim calcmode="lin" valueType="num">
                                          <p:cBhvr>
                                            <p:cTn id="94" dur="500" fill="hold"/>
                                            <p:tgtEl>
                                              <p:spTgt spid="12"/>
                                            </p:tgtEl>
                                            <p:attrNameLst>
                                              <p:attrName>ppt_h</p:attrName>
                                            </p:attrNameLst>
                                          </p:cBhvr>
                                          <p:tavLst>
                                            <p:tav tm="0">
                                              <p:val>
                                                <p:strVal val="#ppt_h"/>
                                              </p:val>
                                            </p:tav>
                                            <p:tav tm="100000">
                                              <p:val>
                                                <p:strVal val="#ppt_h"/>
                                              </p:val>
                                            </p:tav>
                                          </p:tavLst>
                                        </p:anim>
                                        <p:animEffect transition="in" filter="fade">
                                          <p:cBhvr>
                                            <p:cTn id="95" dur="500"/>
                                            <p:tgtEl>
                                              <p:spTgt spid="12"/>
                                            </p:tgtEl>
                                          </p:cBhvr>
                                        </p:animEffect>
                                      </p:childTnLst>
                                    </p:cTn>
                                  </p:par>
                                  <p:par>
                                    <p:cTn id="96" presetID="55" presetClass="entr" presetSubtype="0" fill="hold" grpId="0" nodeType="withEffect">
                                      <p:stCondLst>
                                        <p:cond delay="200"/>
                                      </p:stCondLst>
                                      <p:childTnLst>
                                        <p:set>
                                          <p:cBhvr>
                                            <p:cTn id="97" dur="1" fill="hold">
                                              <p:stCondLst>
                                                <p:cond delay="0"/>
                                              </p:stCondLst>
                                            </p:cTn>
                                            <p:tgtEl>
                                              <p:spTgt spid="4"/>
                                            </p:tgtEl>
                                            <p:attrNameLst>
                                              <p:attrName>style.visibility</p:attrName>
                                            </p:attrNameLst>
                                          </p:cBhvr>
                                          <p:to>
                                            <p:strVal val="visible"/>
                                          </p:to>
                                        </p:set>
                                        <p:anim calcmode="lin" valueType="num">
                                          <p:cBhvr>
                                            <p:cTn id="98" dur="500" fill="hold"/>
                                            <p:tgtEl>
                                              <p:spTgt spid="4"/>
                                            </p:tgtEl>
                                            <p:attrNameLst>
                                              <p:attrName>ppt_w</p:attrName>
                                            </p:attrNameLst>
                                          </p:cBhvr>
                                          <p:tavLst>
                                            <p:tav tm="0">
                                              <p:val>
                                                <p:strVal val="#ppt_w*0.70"/>
                                              </p:val>
                                            </p:tav>
                                            <p:tav tm="100000">
                                              <p:val>
                                                <p:strVal val="#ppt_w"/>
                                              </p:val>
                                            </p:tav>
                                          </p:tavLst>
                                        </p:anim>
                                        <p:anim calcmode="lin" valueType="num">
                                          <p:cBhvr>
                                            <p:cTn id="99" dur="500" fill="hold"/>
                                            <p:tgtEl>
                                              <p:spTgt spid="4"/>
                                            </p:tgtEl>
                                            <p:attrNameLst>
                                              <p:attrName>ppt_h</p:attrName>
                                            </p:attrNameLst>
                                          </p:cBhvr>
                                          <p:tavLst>
                                            <p:tav tm="0">
                                              <p:val>
                                                <p:strVal val="#ppt_h"/>
                                              </p:val>
                                            </p:tav>
                                            <p:tav tm="100000">
                                              <p:val>
                                                <p:strVal val="#ppt_h"/>
                                              </p:val>
                                            </p:tav>
                                          </p:tavLst>
                                        </p:anim>
                                        <p:animEffect transition="in" filter="fade">
                                          <p:cBhvr>
                                            <p:cTn id="100" dur="500"/>
                                            <p:tgtEl>
                                              <p:spTgt spid="4"/>
                                            </p:tgtEl>
                                          </p:cBhvr>
                                        </p:animEffect>
                                      </p:childTnLst>
                                    </p:cTn>
                                  </p:par>
                                  <p:par>
                                    <p:cTn id="101" presetID="55" presetClass="entr" presetSubtype="0" fill="hold" grpId="0" nodeType="withEffect">
                                      <p:stCondLst>
                                        <p:cond delay="200"/>
                                      </p:stCondLst>
                                      <p:childTnLst>
                                        <p:set>
                                          <p:cBhvr>
                                            <p:cTn id="102" dur="1" fill="hold">
                                              <p:stCondLst>
                                                <p:cond delay="0"/>
                                              </p:stCondLst>
                                            </p:cTn>
                                            <p:tgtEl>
                                              <p:spTgt spid="11"/>
                                            </p:tgtEl>
                                            <p:attrNameLst>
                                              <p:attrName>style.visibility</p:attrName>
                                            </p:attrNameLst>
                                          </p:cBhvr>
                                          <p:to>
                                            <p:strVal val="visible"/>
                                          </p:to>
                                        </p:set>
                                        <p:anim calcmode="lin" valueType="num">
                                          <p:cBhvr>
                                            <p:cTn id="103" dur="500" fill="hold"/>
                                            <p:tgtEl>
                                              <p:spTgt spid="11"/>
                                            </p:tgtEl>
                                            <p:attrNameLst>
                                              <p:attrName>ppt_w</p:attrName>
                                            </p:attrNameLst>
                                          </p:cBhvr>
                                          <p:tavLst>
                                            <p:tav tm="0">
                                              <p:val>
                                                <p:strVal val="#ppt_w*0.70"/>
                                              </p:val>
                                            </p:tav>
                                            <p:tav tm="100000">
                                              <p:val>
                                                <p:strVal val="#ppt_w"/>
                                              </p:val>
                                            </p:tav>
                                          </p:tavLst>
                                        </p:anim>
                                        <p:anim calcmode="lin" valueType="num">
                                          <p:cBhvr>
                                            <p:cTn id="104" dur="500" fill="hold"/>
                                            <p:tgtEl>
                                              <p:spTgt spid="11"/>
                                            </p:tgtEl>
                                            <p:attrNameLst>
                                              <p:attrName>ppt_h</p:attrName>
                                            </p:attrNameLst>
                                          </p:cBhvr>
                                          <p:tavLst>
                                            <p:tav tm="0">
                                              <p:val>
                                                <p:strVal val="#ppt_h"/>
                                              </p:val>
                                            </p:tav>
                                            <p:tav tm="100000">
                                              <p:val>
                                                <p:strVal val="#ppt_h"/>
                                              </p:val>
                                            </p:tav>
                                          </p:tavLst>
                                        </p:anim>
                                        <p:animEffect transition="in" filter="fade">
                                          <p:cBhvr>
                                            <p:cTn id="105" dur="500"/>
                                            <p:tgtEl>
                                              <p:spTgt spid="11"/>
                                            </p:tgtEl>
                                          </p:cBhvr>
                                        </p:animEffect>
                                      </p:childTnLst>
                                    </p:cTn>
                                  </p:par>
                                  <p:par>
                                    <p:cTn id="106" presetID="55" presetClass="entr" presetSubtype="0" fill="hold" grpId="0" nodeType="withEffect">
                                      <p:stCondLst>
                                        <p:cond delay="400"/>
                                      </p:stCondLst>
                                      <p:childTnLst>
                                        <p:set>
                                          <p:cBhvr>
                                            <p:cTn id="107" dur="1" fill="hold">
                                              <p:stCondLst>
                                                <p:cond delay="0"/>
                                              </p:stCondLst>
                                            </p:cTn>
                                            <p:tgtEl>
                                              <p:spTgt spid="5"/>
                                            </p:tgtEl>
                                            <p:attrNameLst>
                                              <p:attrName>style.visibility</p:attrName>
                                            </p:attrNameLst>
                                          </p:cBhvr>
                                          <p:to>
                                            <p:strVal val="visible"/>
                                          </p:to>
                                        </p:set>
                                        <p:anim calcmode="lin" valueType="num">
                                          <p:cBhvr>
                                            <p:cTn id="108" dur="500" fill="hold"/>
                                            <p:tgtEl>
                                              <p:spTgt spid="5"/>
                                            </p:tgtEl>
                                            <p:attrNameLst>
                                              <p:attrName>ppt_w</p:attrName>
                                            </p:attrNameLst>
                                          </p:cBhvr>
                                          <p:tavLst>
                                            <p:tav tm="0">
                                              <p:val>
                                                <p:strVal val="#ppt_w*0.70"/>
                                              </p:val>
                                            </p:tav>
                                            <p:tav tm="100000">
                                              <p:val>
                                                <p:strVal val="#ppt_w"/>
                                              </p:val>
                                            </p:tav>
                                          </p:tavLst>
                                        </p:anim>
                                        <p:anim calcmode="lin" valueType="num">
                                          <p:cBhvr>
                                            <p:cTn id="109" dur="500" fill="hold"/>
                                            <p:tgtEl>
                                              <p:spTgt spid="5"/>
                                            </p:tgtEl>
                                            <p:attrNameLst>
                                              <p:attrName>ppt_h</p:attrName>
                                            </p:attrNameLst>
                                          </p:cBhvr>
                                          <p:tavLst>
                                            <p:tav tm="0">
                                              <p:val>
                                                <p:strVal val="#ppt_h"/>
                                              </p:val>
                                            </p:tav>
                                            <p:tav tm="100000">
                                              <p:val>
                                                <p:strVal val="#ppt_h"/>
                                              </p:val>
                                            </p:tav>
                                          </p:tavLst>
                                        </p:anim>
                                        <p:animEffect transition="in" filter="fade">
                                          <p:cBhvr>
                                            <p:cTn id="110" dur="500"/>
                                            <p:tgtEl>
                                              <p:spTgt spid="5"/>
                                            </p:tgtEl>
                                          </p:cBhvr>
                                        </p:animEffect>
                                      </p:childTnLst>
                                    </p:cTn>
                                  </p:par>
                                  <p:par>
                                    <p:cTn id="111" presetID="55" presetClass="entr" presetSubtype="0" fill="hold" grpId="0" nodeType="withEffect">
                                      <p:stCondLst>
                                        <p:cond delay="400"/>
                                      </p:stCondLst>
                                      <p:childTnLst>
                                        <p:set>
                                          <p:cBhvr>
                                            <p:cTn id="112" dur="1" fill="hold">
                                              <p:stCondLst>
                                                <p:cond delay="0"/>
                                              </p:stCondLst>
                                            </p:cTn>
                                            <p:tgtEl>
                                              <p:spTgt spid="10"/>
                                            </p:tgtEl>
                                            <p:attrNameLst>
                                              <p:attrName>style.visibility</p:attrName>
                                            </p:attrNameLst>
                                          </p:cBhvr>
                                          <p:to>
                                            <p:strVal val="visible"/>
                                          </p:to>
                                        </p:set>
                                        <p:anim calcmode="lin" valueType="num">
                                          <p:cBhvr>
                                            <p:cTn id="113" dur="500" fill="hold"/>
                                            <p:tgtEl>
                                              <p:spTgt spid="10"/>
                                            </p:tgtEl>
                                            <p:attrNameLst>
                                              <p:attrName>ppt_w</p:attrName>
                                            </p:attrNameLst>
                                          </p:cBhvr>
                                          <p:tavLst>
                                            <p:tav tm="0">
                                              <p:val>
                                                <p:strVal val="#ppt_w*0.70"/>
                                              </p:val>
                                            </p:tav>
                                            <p:tav tm="100000">
                                              <p:val>
                                                <p:strVal val="#ppt_w"/>
                                              </p:val>
                                            </p:tav>
                                          </p:tavLst>
                                        </p:anim>
                                        <p:anim calcmode="lin" valueType="num">
                                          <p:cBhvr>
                                            <p:cTn id="114" dur="500" fill="hold"/>
                                            <p:tgtEl>
                                              <p:spTgt spid="10"/>
                                            </p:tgtEl>
                                            <p:attrNameLst>
                                              <p:attrName>ppt_h</p:attrName>
                                            </p:attrNameLst>
                                          </p:cBhvr>
                                          <p:tavLst>
                                            <p:tav tm="0">
                                              <p:val>
                                                <p:strVal val="#ppt_h"/>
                                              </p:val>
                                            </p:tav>
                                            <p:tav tm="100000">
                                              <p:val>
                                                <p:strVal val="#ppt_h"/>
                                              </p:val>
                                            </p:tav>
                                          </p:tavLst>
                                        </p:anim>
                                        <p:animEffect transition="in" filter="fade">
                                          <p:cBhvr>
                                            <p:cTn id="115" dur="500"/>
                                            <p:tgtEl>
                                              <p:spTgt spid="10"/>
                                            </p:tgtEl>
                                          </p:cBhvr>
                                        </p:animEffect>
                                      </p:childTnLst>
                                    </p:cTn>
                                  </p:par>
                                  <p:par>
                                    <p:cTn id="116" presetID="55" presetClass="entr" presetSubtype="0" fill="hold" grpId="0" nodeType="withEffect">
                                      <p:stCondLst>
                                        <p:cond delay="600"/>
                                      </p:stCondLst>
                                      <p:childTnLst>
                                        <p:set>
                                          <p:cBhvr>
                                            <p:cTn id="117" dur="1" fill="hold">
                                              <p:stCondLst>
                                                <p:cond delay="0"/>
                                              </p:stCondLst>
                                            </p:cTn>
                                            <p:tgtEl>
                                              <p:spTgt spid="6"/>
                                            </p:tgtEl>
                                            <p:attrNameLst>
                                              <p:attrName>style.visibility</p:attrName>
                                            </p:attrNameLst>
                                          </p:cBhvr>
                                          <p:to>
                                            <p:strVal val="visible"/>
                                          </p:to>
                                        </p:set>
                                        <p:anim calcmode="lin" valueType="num">
                                          <p:cBhvr>
                                            <p:cTn id="118" dur="500" fill="hold"/>
                                            <p:tgtEl>
                                              <p:spTgt spid="6"/>
                                            </p:tgtEl>
                                            <p:attrNameLst>
                                              <p:attrName>ppt_w</p:attrName>
                                            </p:attrNameLst>
                                          </p:cBhvr>
                                          <p:tavLst>
                                            <p:tav tm="0">
                                              <p:val>
                                                <p:strVal val="#ppt_w*0.70"/>
                                              </p:val>
                                            </p:tav>
                                            <p:tav tm="100000">
                                              <p:val>
                                                <p:strVal val="#ppt_w"/>
                                              </p:val>
                                            </p:tav>
                                          </p:tavLst>
                                        </p:anim>
                                        <p:anim calcmode="lin" valueType="num">
                                          <p:cBhvr>
                                            <p:cTn id="119" dur="500" fill="hold"/>
                                            <p:tgtEl>
                                              <p:spTgt spid="6"/>
                                            </p:tgtEl>
                                            <p:attrNameLst>
                                              <p:attrName>ppt_h</p:attrName>
                                            </p:attrNameLst>
                                          </p:cBhvr>
                                          <p:tavLst>
                                            <p:tav tm="0">
                                              <p:val>
                                                <p:strVal val="#ppt_h"/>
                                              </p:val>
                                            </p:tav>
                                            <p:tav tm="100000">
                                              <p:val>
                                                <p:strVal val="#ppt_h"/>
                                              </p:val>
                                            </p:tav>
                                          </p:tavLst>
                                        </p:anim>
                                        <p:animEffect transition="in" filter="fade">
                                          <p:cBhvr>
                                            <p:cTn id="120" dur="500"/>
                                            <p:tgtEl>
                                              <p:spTgt spid="6"/>
                                            </p:tgtEl>
                                          </p:cBhvr>
                                        </p:animEffect>
                                      </p:childTnLst>
                                    </p:cTn>
                                  </p:par>
                                  <p:par>
                                    <p:cTn id="121" presetID="55" presetClass="entr" presetSubtype="0" fill="hold" grpId="0" nodeType="withEffect">
                                      <p:stCondLst>
                                        <p:cond delay="600"/>
                                      </p:stCondLst>
                                      <p:childTnLst>
                                        <p:set>
                                          <p:cBhvr>
                                            <p:cTn id="122" dur="1" fill="hold">
                                              <p:stCondLst>
                                                <p:cond delay="0"/>
                                              </p:stCondLst>
                                            </p:cTn>
                                            <p:tgtEl>
                                              <p:spTgt spid="9"/>
                                            </p:tgtEl>
                                            <p:attrNameLst>
                                              <p:attrName>style.visibility</p:attrName>
                                            </p:attrNameLst>
                                          </p:cBhvr>
                                          <p:to>
                                            <p:strVal val="visible"/>
                                          </p:to>
                                        </p:set>
                                        <p:anim calcmode="lin" valueType="num">
                                          <p:cBhvr>
                                            <p:cTn id="123" dur="500" fill="hold"/>
                                            <p:tgtEl>
                                              <p:spTgt spid="9"/>
                                            </p:tgtEl>
                                            <p:attrNameLst>
                                              <p:attrName>ppt_w</p:attrName>
                                            </p:attrNameLst>
                                          </p:cBhvr>
                                          <p:tavLst>
                                            <p:tav tm="0">
                                              <p:val>
                                                <p:strVal val="#ppt_w*0.70"/>
                                              </p:val>
                                            </p:tav>
                                            <p:tav tm="100000">
                                              <p:val>
                                                <p:strVal val="#ppt_w"/>
                                              </p:val>
                                            </p:tav>
                                          </p:tavLst>
                                        </p:anim>
                                        <p:anim calcmode="lin" valueType="num">
                                          <p:cBhvr>
                                            <p:cTn id="124" dur="500" fill="hold"/>
                                            <p:tgtEl>
                                              <p:spTgt spid="9"/>
                                            </p:tgtEl>
                                            <p:attrNameLst>
                                              <p:attrName>ppt_h</p:attrName>
                                            </p:attrNameLst>
                                          </p:cBhvr>
                                          <p:tavLst>
                                            <p:tav tm="0">
                                              <p:val>
                                                <p:strVal val="#ppt_h"/>
                                              </p:val>
                                            </p:tav>
                                            <p:tav tm="100000">
                                              <p:val>
                                                <p:strVal val="#ppt_h"/>
                                              </p:val>
                                            </p:tav>
                                          </p:tavLst>
                                        </p:anim>
                                        <p:animEffect transition="in" filter="fade">
                                          <p:cBhvr>
                                            <p:cTn id="125" dur="500"/>
                                            <p:tgtEl>
                                              <p:spTgt spid="9"/>
                                            </p:tgtEl>
                                          </p:cBhvr>
                                        </p:animEffect>
                                      </p:childTnLst>
                                    </p:cTn>
                                  </p:par>
                                  <p:par>
                                    <p:cTn id="126" presetID="55" presetClass="entr" presetSubtype="0" fill="hold" grpId="0" nodeType="withEffect">
                                      <p:stCondLst>
                                        <p:cond delay="800"/>
                                      </p:stCondLst>
                                      <p:childTnLst>
                                        <p:set>
                                          <p:cBhvr>
                                            <p:cTn id="127" dur="1" fill="hold">
                                              <p:stCondLst>
                                                <p:cond delay="0"/>
                                              </p:stCondLst>
                                            </p:cTn>
                                            <p:tgtEl>
                                              <p:spTgt spid="7"/>
                                            </p:tgtEl>
                                            <p:attrNameLst>
                                              <p:attrName>style.visibility</p:attrName>
                                            </p:attrNameLst>
                                          </p:cBhvr>
                                          <p:to>
                                            <p:strVal val="visible"/>
                                          </p:to>
                                        </p:set>
                                        <p:anim calcmode="lin" valueType="num">
                                          <p:cBhvr>
                                            <p:cTn id="128" dur="500" fill="hold"/>
                                            <p:tgtEl>
                                              <p:spTgt spid="7"/>
                                            </p:tgtEl>
                                            <p:attrNameLst>
                                              <p:attrName>ppt_w</p:attrName>
                                            </p:attrNameLst>
                                          </p:cBhvr>
                                          <p:tavLst>
                                            <p:tav tm="0">
                                              <p:val>
                                                <p:strVal val="#ppt_w*0.70"/>
                                              </p:val>
                                            </p:tav>
                                            <p:tav tm="100000">
                                              <p:val>
                                                <p:strVal val="#ppt_w"/>
                                              </p:val>
                                            </p:tav>
                                          </p:tavLst>
                                        </p:anim>
                                        <p:anim calcmode="lin" valueType="num">
                                          <p:cBhvr>
                                            <p:cTn id="129" dur="500" fill="hold"/>
                                            <p:tgtEl>
                                              <p:spTgt spid="7"/>
                                            </p:tgtEl>
                                            <p:attrNameLst>
                                              <p:attrName>ppt_h</p:attrName>
                                            </p:attrNameLst>
                                          </p:cBhvr>
                                          <p:tavLst>
                                            <p:tav tm="0">
                                              <p:val>
                                                <p:strVal val="#ppt_h"/>
                                              </p:val>
                                            </p:tav>
                                            <p:tav tm="100000">
                                              <p:val>
                                                <p:strVal val="#ppt_h"/>
                                              </p:val>
                                            </p:tav>
                                          </p:tavLst>
                                        </p:anim>
                                        <p:animEffect transition="in" filter="fade">
                                          <p:cBhvr>
                                            <p:cTn id="130" dur="500"/>
                                            <p:tgtEl>
                                              <p:spTgt spid="7"/>
                                            </p:tgtEl>
                                          </p:cBhvr>
                                        </p:animEffect>
                                      </p:childTnLst>
                                    </p:cTn>
                                  </p:par>
                                  <p:par>
                                    <p:cTn id="131" presetID="55" presetClass="entr" presetSubtype="0" fill="hold" grpId="0" nodeType="withEffect">
                                      <p:stCondLst>
                                        <p:cond delay="800"/>
                                      </p:stCondLst>
                                      <p:childTnLst>
                                        <p:set>
                                          <p:cBhvr>
                                            <p:cTn id="132" dur="1" fill="hold">
                                              <p:stCondLst>
                                                <p:cond delay="0"/>
                                              </p:stCondLst>
                                            </p:cTn>
                                            <p:tgtEl>
                                              <p:spTgt spid="8"/>
                                            </p:tgtEl>
                                            <p:attrNameLst>
                                              <p:attrName>style.visibility</p:attrName>
                                            </p:attrNameLst>
                                          </p:cBhvr>
                                          <p:to>
                                            <p:strVal val="visible"/>
                                          </p:to>
                                        </p:set>
                                        <p:anim calcmode="lin" valueType="num">
                                          <p:cBhvr>
                                            <p:cTn id="133" dur="500" fill="hold"/>
                                            <p:tgtEl>
                                              <p:spTgt spid="8"/>
                                            </p:tgtEl>
                                            <p:attrNameLst>
                                              <p:attrName>ppt_w</p:attrName>
                                            </p:attrNameLst>
                                          </p:cBhvr>
                                          <p:tavLst>
                                            <p:tav tm="0">
                                              <p:val>
                                                <p:strVal val="#ppt_w*0.70"/>
                                              </p:val>
                                            </p:tav>
                                            <p:tav tm="100000">
                                              <p:val>
                                                <p:strVal val="#ppt_w"/>
                                              </p:val>
                                            </p:tav>
                                          </p:tavLst>
                                        </p:anim>
                                        <p:anim calcmode="lin" valueType="num">
                                          <p:cBhvr>
                                            <p:cTn id="134" dur="500" fill="hold"/>
                                            <p:tgtEl>
                                              <p:spTgt spid="8"/>
                                            </p:tgtEl>
                                            <p:attrNameLst>
                                              <p:attrName>ppt_h</p:attrName>
                                            </p:attrNameLst>
                                          </p:cBhvr>
                                          <p:tavLst>
                                            <p:tav tm="0">
                                              <p:val>
                                                <p:strVal val="#ppt_h"/>
                                              </p:val>
                                            </p:tav>
                                            <p:tav tm="100000">
                                              <p:val>
                                                <p:strVal val="#ppt_h"/>
                                              </p:val>
                                            </p:tav>
                                          </p:tavLst>
                                        </p:anim>
                                        <p:animEffect transition="in" filter="fade">
                                          <p:cBhvr>
                                            <p:cTn id="135" dur="500"/>
                                            <p:tgtEl>
                                              <p:spTgt spid="8"/>
                                            </p:tgtEl>
                                          </p:cBhvr>
                                        </p:animEffect>
                                      </p:childTnLst>
                                    </p:cTn>
                                  </p:par>
                                </p:childTnLst>
                              </p:cTn>
                            </p:par>
                            <p:par>
                              <p:cTn id="136" fill="hold">
                                <p:stCondLst>
                                  <p:cond delay="1500"/>
                                </p:stCondLst>
                                <p:childTnLst>
                                  <p:par>
                                    <p:cTn id="137" presetID="47" presetClass="entr" presetSubtype="0" fill="hold" grpId="0" nodeType="afterEffect">
                                      <p:stCondLst>
                                        <p:cond delay="0"/>
                                      </p:stCondLst>
                                      <p:childTnLst>
                                        <p:set>
                                          <p:cBhvr>
                                            <p:cTn id="138" dur="1" fill="hold">
                                              <p:stCondLst>
                                                <p:cond delay="0"/>
                                              </p:stCondLst>
                                            </p:cTn>
                                            <p:tgtEl>
                                              <p:spTgt spid="33"/>
                                            </p:tgtEl>
                                            <p:attrNameLst>
                                              <p:attrName>style.visibility</p:attrName>
                                            </p:attrNameLst>
                                          </p:cBhvr>
                                          <p:to>
                                            <p:strVal val="visible"/>
                                          </p:to>
                                        </p:set>
                                        <p:animEffect transition="in" filter="fade">
                                          <p:cBhvr>
                                            <p:cTn id="139" dur="1000"/>
                                            <p:tgtEl>
                                              <p:spTgt spid="33"/>
                                            </p:tgtEl>
                                          </p:cBhvr>
                                        </p:animEffect>
                                        <p:anim calcmode="lin" valueType="num">
                                          <p:cBhvr>
                                            <p:cTn id="140" dur="1000" fill="hold"/>
                                            <p:tgtEl>
                                              <p:spTgt spid="33"/>
                                            </p:tgtEl>
                                            <p:attrNameLst>
                                              <p:attrName>ppt_x</p:attrName>
                                            </p:attrNameLst>
                                          </p:cBhvr>
                                          <p:tavLst>
                                            <p:tav tm="0">
                                              <p:val>
                                                <p:strVal val="#ppt_x"/>
                                              </p:val>
                                            </p:tav>
                                            <p:tav tm="100000">
                                              <p:val>
                                                <p:strVal val="#ppt_x"/>
                                              </p:val>
                                            </p:tav>
                                          </p:tavLst>
                                        </p:anim>
                                        <p:anim calcmode="lin" valueType="num">
                                          <p:cBhvr>
                                            <p:cTn id="141" dur="1000" fill="hold"/>
                                            <p:tgtEl>
                                              <p:spTgt spid="33"/>
                                            </p:tgtEl>
                                            <p:attrNameLst>
                                              <p:attrName>ppt_y</p:attrName>
                                            </p:attrNameLst>
                                          </p:cBhvr>
                                          <p:tavLst>
                                            <p:tav tm="0">
                                              <p:val>
                                                <p:strVal val="#ppt_y-.1"/>
                                              </p:val>
                                            </p:tav>
                                            <p:tav tm="100000">
                                              <p:val>
                                                <p:strVal val="#ppt_y"/>
                                              </p:val>
                                            </p:tav>
                                          </p:tavLst>
                                        </p:anim>
                                      </p:childTnLst>
                                    </p:cTn>
                                  </p:par>
                                  <p:par>
                                    <p:cTn id="142" presetID="47" presetClass="entr" presetSubtype="0" fill="hold" grpId="0" nodeType="withEffect">
                                      <p:stCondLst>
                                        <p:cond delay="0"/>
                                      </p:stCondLst>
                                      <p:childTnLst>
                                        <p:set>
                                          <p:cBhvr>
                                            <p:cTn id="143" dur="1" fill="hold">
                                              <p:stCondLst>
                                                <p:cond delay="0"/>
                                              </p:stCondLst>
                                            </p:cTn>
                                            <p:tgtEl>
                                              <p:spTgt spid="34"/>
                                            </p:tgtEl>
                                            <p:attrNameLst>
                                              <p:attrName>style.visibility</p:attrName>
                                            </p:attrNameLst>
                                          </p:cBhvr>
                                          <p:to>
                                            <p:strVal val="visible"/>
                                          </p:to>
                                        </p:set>
                                        <p:animEffect transition="in" filter="fade">
                                          <p:cBhvr>
                                            <p:cTn id="144" dur="1000"/>
                                            <p:tgtEl>
                                              <p:spTgt spid="34"/>
                                            </p:tgtEl>
                                          </p:cBhvr>
                                        </p:animEffect>
                                        <p:anim calcmode="lin" valueType="num">
                                          <p:cBhvr>
                                            <p:cTn id="145" dur="1000" fill="hold"/>
                                            <p:tgtEl>
                                              <p:spTgt spid="34"/>
                                            </p:tgtEl>
                                            <p:attrNameLst>
                                              <p:attrName>ppt_x</p:attrName>
                                            </p:attrNameLst>
                                          </p:cBhvr>
                                          <p:tavLst>
                                            <p:tav tm="0">
                                              <p:val>
                                                <p:strVal val="#ppt_x"/>
                                              </p:val>
                                            </p:tav>
                                            <p:tav tm="100000">
                                              <p:val>
                                                <p:strVal val="#ppt_x"/>
                                              </p:val>
                                            </p:tav>
                                          </p:tavLst>
                                        </p:anim>
                                        <p:anim calcmode="lin" valueType="num">
                                          <p:cBhvr>
                                            <p:cTn id="146" dur="1000" fill="hold"/>
                                            <p:tgtEl>
                                              <p:spTgt spid="34"/>
                                            </p:tgtEl>
                                            <p:attrNameLst>
                                              <p:attrName>ppt_y</p:attrName>
                                            </p:attrNameLst>
                                          </p:cBhvr>
                                          <p:tavLst>
                                            <p:tav tm="0">
                                              <p:val>
                                                <p:strVal val="#ppt_y-.1"/>
                                              </p:val>
                                            </p:tav>
                                            <p:tav tm="100000">
                                              <p:val>
                                                <p:strVal val="#ppt_y"/>
                                              </p:val>
                                            </p:tav>
                                          </p:tavLst>
                                        </p:anim>
                                      </p:childTnLst>
                                    </p:cTn>
                                  </p:par>
                                  <p:par>
                                    <p:cTn id="147" presetID="47" presetClass="entr" presetSubtype="0" fill="hold" grpId="0" nodeType="withEffect">
                                      <p:stCondLst>
                                        <p:cond delay="0"/>
                                      </p:stCondLst>
                                      <p:childTnLst>
                                        <p:set>
                                          <p:cBhvr>
                                            <p:cTn id="148" dur="1" fill="hold">
                                              <p:stCondLst>
                                                <p:cond delay="0"/>
                                              </p:stCondLst>
                                            </p:cTn>
                                            <p:tgtEl>
                                              <p:spTgt spid="35"/>
                                            </p:tgtEl>
                                            <p:attrNameLst>
                                              <p:attrName>style.visibility</p:attrName>
                                            </p:attrNameLst>
                                          </p:cBhvr>
                                          <p:to>
                                            <p:strVal val="visible"/>
                                          </p:to>
                                        </p:set>
                                        <p:animEffect transition="in" filter="fade">
                                          <p:cBhvr>
                                            <p:cTn id="149" dur="1000"/>
                                            <p:tgtEl>
                                              <p:spTgt spid="35"/>
                                            </p:tgtEl>
                                          </p:cBhvr>
                                        </p:animEffect>
                                        <p:anim calcmode="lin" valueType="num">
                                          <p:cBhvr>
                                            <p:cTn id="150" dur="1000" fill="hold"/>
                                            <p:tgtEl>
                                              <p:spTgt spid="35"/>
                                            </p:tgtEl>
                                            <p:attrNameLst>
                                              <p:attrName>ppt_x</p:attrName>
                                            </p:attrNameLst>
                                          </p:cBhvr>
                                          <p:tavLst>
                                            <p:tav tm="0">
                                              <p:val>
                                                <p:strVal val="#ppt_x"/>
                                              </p:val>
                                            </p:tav>
                                            <p:tav tm="100000">
                                              <p:val>
                                                <p:strVal val="#ppt_x"/>
                                              </p:val>
                                            </p:tav>
                                          </p:tavLst>
                                        </p:anim>
                                        <p:anim calcmode="lin" valueType="num">
                                          <p:cBhvr>
                                            <p:cTn id="151" dur="1000" fill="hold"/>
                                            <p:tgtEl>
                                              <p:spTgt spid="35"/>
                                            </p:tgtEl>
                                            <p:attrNameLst>
                                              <p:attrName>ppt_y</p:attrName>
                                            </p:attrNameLst>
                                          </p:cBhvr>
                                          <p:tavLst>
                                            <p:tav tm="0">
                                              <p:val>
                                                <p:strVal val="#ppt_y-.1"/>
                                              </p:val>
                                            </p:tav>
                                            <p:tav tm="100000">
                                              <p:val>
                                                <p:strVal val="#ppt_y"/>
                                              </p:val>
                                            </p:tav>
                                          </p:tavLst>
                                        </p:anim>
                                      </p:childTnLst>
                                    </p:cTn>
                                  </p:par>
                                  <p:par>
                                    <p:cTn id="152" presetID="47" presetClass="entr" presetSubtype="0" fill="hold" grpId="0" nodeType="withEffect">
                                      <p:stCondLst>
                                        <p:cond delay="0"/>
                                      </p:stCondLst>
                                      <p:childTnLst>
                                        <p:set>
                                          <p:cBhvr>
                                            <p:cTn id="153" dur="1" fill="hold">
                                              <p:stCondLst>
                                                <p:cond delay="0"/>
                                              </p:stCondLst>
                                            </p:cTn>
                                            <p:tgtEl>
                                              <p:spTgt spid="36"/>
                                            </p:tgtEl>
                                            <p:attrNameLst>
                                              <p:attrName>style.visibility</p:attrName>
                                            </p:attrNameLst>
                                          </p:cBhvr>
                                          <p:to>
                                            <p:strVal val="visible"/>
                                          </p:to>
                                        </p:set>
                                        <p:animEffect transition="in" filter="fade">
                                          <p:cBhvr>
                                            <p:cTn id="154" dur="1000"/>
                                            <p:tgtEl>
                                              <p:spTgt spid="36"/>
                                            </p:tgtEl>
                                          </p:cBhvr>
                                        </p:animEffect>
                                        <p:anim calcmode="lin" valueType="num">
                                          <p:cBhvr>
                                            <p:cTn id="155" dur="1000" fill="hold"/>
                                            <p:tgtEl>
                                              <p:spTgt spid="36"/>
                                            </p:tgtEl>
                                            <p:attrNameLst>
                                              <p:attrName>ppt_x</p:attrName>
                                            </p:attrNameLst>
                                          </p:cBhvr>
                                          <p:tavLst>
                                            <p:tav tm="0">
                                              <p:val>
                                                <p:strVal val="#ppt_x"/>
                                              </p:val>
                                            </p:tav>
                                            <p:tav tm="100000">
                                              <p:val>
                                                <p:strVal val="#ppt_x"/>
                                              </p:val>
                                            </p:tav>
                                          </p:tavLst>
                                        </p:anim>
                                        <p:anim calcmode="lin" valueType="num">
                                          <p:cBhvr>
                                            <p:cTn id="156" dur="1000" fill="hold"/>
                                            <p:tgtEl>
                                              <p:spTgt spid="36"/>
                                            </p:tgtEl>
                                            <p:attrNameLst>
                                              <p:attrName>ppt_y</p:attrName>
                                            </p:attrNameLst>
                                          </p:cBhvr>
                                          <p:tavLst>
                                            <p:tav tm="0">
                                              <p:val>
                                                <p:strVal val="#ppt_y-.1"/>
                                              </p:val>
                                            </p:tav>
                                            <p:tav tm="100000">
                                              <p:val>
                                                <p:strVal val="#ppt_y"/>
                                              </p:val>
                                            </p:tav>
                                          </p:tavLst>
                                        </p:anim>
                                      </p:childTnLst>
                                    </p:cTn>
                                  </p:par>
                                  <p:par>
                                    <p:cTn id="157" presetID="47" presetClass="entr" presetSubtype="0" fill="hold" grpId="0" nodeType="withEffect">
                                      <p:stCondLst>
                                        <p:cond delay="0"/>
                                      </p:stCondLst>
                                      <p:childTnLst>
                                        <p:set>
                                          <p:cBhvr>
                                            <p:cTn id="158" dur="1" fill="hold">
                                              <p:stCondLst>
                                                <p:cond delay="0"/>
                                              </p:stCondLst>
                                            </p:cTn>
                                            <p:tgtEl>
                                              <p:spTgt spid="37"/>
                                            </p:tgtEl>
                                            <p:attrNameLst>
                                              <p:attrName>style.visibility</p:attrName>
                                            </p:attrNameLst>
                                          </p:cBhvr>
                                          <p:to>
                                            <p:strVal val="visible"/>
                                          </p:to>
                                        </p:set>
                                        <p:animEffect transition="in" filter="fade">
                                          <p:cBhvr>
                                            <p:cTn id="159" dur="1000"/>
                                            <p:tgtEl>
                                              <p:spTgt spid="37"/>
                                            </p:tgtEl>
                                          </p:cBhvr>
                                        </p:animEffect>
                                        <p:anim calcmode="lin" valueType="num">
                                          <p:cBhvr>
                                            <p:cTn id="160" dur="1000" fill="hold"/>
                                            <p:tgtEl>
                                              <p:spTgt spid="37"/>
                                            </p:tgtEl>
                                            <p:attrNameLst>
                                              <p:attrName>ppt_x</p:attrName>
                                            </p:attrNameLst>
                                          </p:cBhvr>
                                          <p:tavLst>
                                            <p:tav tm="0">
                                              <p:val>
                                                <p:strVal val="#ppt_x"/>
                                              </p:val>
                                            </p:tav>
                                            <p:tav tm="100000">
                                              <p:val>
                                                <p:strVal val="#ppt_x"/>
                                              </p:val>
                                            </p:tav>
                                          </p:tavLst>
                                        </p:anim>
                                        <p:anim calcmode="lin" valueType="num">
                                          <p:cBhvr>
                                            <p:cTn id="161" dur="1000" fill="hold"/>
                                            <p:tgtEl>
                                              <p:spTgt spid="37"/>
                                            </p:tgtEl>
                                            <p:attrNameLst>
                                              <p:attrName>ppt_y</p:attrName>
                                            </p:attrNameLst>
                                          </p:cBhvr>
                                          <p:tavLst>
                                            <p:tav tm="0">
                                              <p:val>
                                                <p:strVal val="#ppt_y-.1"/>
                                              </p:val>
                                            </p:tav>
                                            <p:tav tm="100000">
                                              <p:val>
                                                <p:strVal val="#ppt_y"/>
                                              </p:val>
                                            </p:tav>
                                          </p:tavLst>
                                        </p:anim>
                                      </p:childTnLst>
                                    </p:cTn>
                                  </p:par>
                                  <p:par>
                                    <p:cTn id="162" presetID="47" presetClass="entr" presetSubtype="0" fill="hold" grpId="0" nodeType="withEffect">
                                      <p:stCondLst>
                                        <p:cond delay="0"/>
                                      </p:stCondLst>
                                      <p:childTnLst>
                                        <p:set>
                                          <p:cBhvr>
                                            <p:cTn id="163" dur="1" fill="hold">
                                              <p:stCondLst>
                                                <p:cond delay="0"/>
                                              </p:stCondLst>
                                            </p:cTn>
                                            <p:tgtEl>
                                              <p:spTgt spid="38"/>
                                            </p:tgtEl>
                                            <p:attrNameLst>
                                              <p:attrName>style.visibility</p:attrName>
                                            </p:attrNameLst>
                                          </p:cBhvr>
                                          <p:to>
                                            <p:strVal val="visible"/>
                                          </p:to>
                                        </p:set>
                                        <p:animEffect transition="in" filter="fade">
                                          <p:cBhvr>
                                            <p:cTn id="164" dur="1000"/>
                                            <p:tgtEl>
                                              <p:spTgt spid="38"/>
                                            </p:tgtEl>
                                          </p:cBhvr>
                                        </p:animEffect>
                                        <p:anim calcmode="lin" valueType="num">
                                          <p:cBhvr>
                                            <p:cTn id="165" dur="1000" fill="hold"/>
                                            <p:tgtEl>
                                              <p:spTgt spid="38"/>
                                            </p:tgtEl>
                                            <p:attrNameLst>
                                              <p:attrName>ppt_x</p:attrName>
                                            </p:attrNameLst>
                                          </p:cBhvr>
                                          <p:tavLst>
                                            <p:tav tm="0">
                                              <p:val>
                                                <p:strVal val="#ppt_x"/>
                                              </p:val>
                                            </p:tav>
                                            <p:tav tm="100000">
                                              <p:val>
                                                <p:strVal val="#ppt_x"/>
                                              </p:val>
                                            </p:tav>
                                          </p:tavLst>
                                        </p:anim>
                                        <p:anim calcmode="lin" valueType="num">
                                          <p:cBhvr>
                                            <p:cTn id="166" dur="1000" fill="hold"/>
                                            <p:tgtEl>
                                              <p:spTgt spid="38"/>
                                            </p:tgtEl>
                                            <p:attrNameLst>
                                              <p:attrName>ppt_y</p:attrName>
                                            </p:attrNameLst>
                                          </p:cBhvr>
                                          <p:tavLst>
                                            <p:tav tm="0">
                                              <p:val>
                                                <p:strVal val="#ppt_y-.1"/>
                                              </p:val>
                                            </p:tav>
                                            <p:tav tm="100000">
                                              <p:val>
                                                <p:strVal val="#ppt_y"/>
                                              </p:val>
                                            </p:tav>
                                          </p:tavLst>
                                        </p:anim>
                                      </p:childTnLst>
                                    </p:cTn>
                                  </p:par>
                                  <p:par>
                                    <p:cTn id="167" presetID="47" presetClass="entr" presetSubtype="0" fill="hold" grpId="0" nodeType="withEffect">
                                      <p:stCondLst>
                                        <p:cond delay="0"/>
                                      </p:stCondLst>
                                      <p:childTnLst>
                                        <p:set>
                                          <p:cBhvr>
                                            <p:cTn id="168" dur="1" fill="hold">
                                              <p:stCondLst>
                                                <p:cond delay="0"/>
                                              </p:stCondLst>
                                            </p:cTn>
                                            <p:tgtEl>
                                              <p:spTgt spid="39"/>
                                            </p:tgtEl>
                                            <p:attrNameLst>
                                              <p:attrName>style.visibility</p:attrName>
                                            </p:attrNameLst>
                                          </p:cBhvr>
                                          <p:to>
                                            <p:strVal val="visible"/>
                                          </p:to>
                                        </p:set>
                                        <p:animEffect transition="in" filter="fade">
                                          <p:cBhvr>
                                            <p:cTn id="169" dur="1000"/>
                                            <p:tgtEl>
                                              <p:spTgt spid="39"/>
                                            </p:tgtEl>
                                          </p:cBhvr>
                                        </p:animEffect>
                                        <p:anim calcmode="lin" valueType="num">
                                          <p:cBhvr>
                                            <p:cTn id="170" dur="1000" fill="hold"/>
                                            <p:tgtEl>
                                              <p:spTgt spid="39"/>
                                            </p:tgtEl>
                                            <p:attrNameLst>
                                              <p:attrName>ppt_x</p:attrName>
                                            </p:attrNameLst>
                                          </p:cBhvr>
                                          <p:tavLst>
                                            <p:tav tm="0">
                                              <p:val>
                                                <p:strVal val="#ppt_x"/>
                                              </p:val>
                                            </p:tav>
                                            <p:tav tm="100000">
                                              <p:val>
                                                <p:strVal val="#ppt_x"/>
                                              </p:val>
                                            </p:tav>
                                          </p:tavLst>
                                        </p:anim>
                                        <p:anim calcmode="lin" valueType="num">
                                          <p:cBhvr>
                                            <p:cTn id="171" dur="1000" fill="hold"/>
                                            <p:tgtEl>
                                              <p:spTgt spid="39"/>
                                            </p:tgtEl>
                                            <p:attrNameLst>
                                              <p:attrName>ppt_y</p:attrName>
                                            </p:attrNameLst>
                                          </p:cBhvr>
                                          <p:tavLst>
                                            <p:tav tm="0">
                                              <p:val>
                                                <p:strVal val="#ppt_y-.1"/>
                                              </p:val>
                                            </p:tav>
                                            <p:tav tm="100000">
                                              <p:val>
                                                <p:strVal val="#ppt_y"/>
                                              </p:val>
                                            </p:tav>
                                          </p:tavLst>
                                        </p:anim>
                                      </p:childTnLst>
                                    </p:cTn>
                                  </p:par>
                                  <p:par>
                                    <p:cTn id="172" presetID="47" presetClass="entr" presetSubtype="0" fill="hold" grpId="0" nodeType="withEffect">
                                      <p:stCondLst>
                                        <p:cond delay="0"/>
                                      </p:stCondLst>
                                      <p:childTnLst>
                                        <p:set>
                                          <p:cBhvr>
                                            <p:cTn id="173" dur="1" fill="hold">
                                              <p:stCondLst>
                                                <p:cond delay="0"/>
                                              </p:stCondLst>
                                            </p:cTn>
                                            <p:tgtEl>
                                              <p:spTgt spid="41"/>
                                            </p:tgtEl>
                                            <p:attrNameLst>
                                              <p:attrName>style.visibility</p:attrName>
                                            </p:attrNameLst>
                                          </p:cBhvr>
                                          <p:to>
                                            <p:strVal val="visible"/>
                                          </p:to>
                                        </p:set>
                                        <p:animEffect transition="in" filter="fade">
                                          <p:cBhvr>
                                            <p:cTn id="174" dur="1000"/>
                                            <p:tgtEl>
                                              <p:spTgt spid="41"/>
                                            </p:tgtEl>
                                          </p:cBhvr>
                                        </p:animEffect>
                                        <p:anim calcmode="lin" valueType="num">
                                          <p:cBhvr>
                                            <p:cTn id="175" dur="1000" fill="hold"/>
                                            <p:tgtEl>
                                              <p:spTgt spid="41"/>
                                            </p:tgtEl>
                                            <p:attrNameLst>
                                              <p:attrName>ppt_x</p:attrName>
                                            </p:attrNameLst>
                                          </p:cBhvr>
                                          <p:tavLst>
                                            <p:tav tm="0">
                                              <p:val>
                                                <p:strVal val="#ppt_x"/>
                                              </p:val>
                                            </p:tav>
                                            <p:tav tm="100000">
                                              <p:val>
                                                <p:strVal val="#ppt_x"/>
                                              </p:val>
                                            </p:tav>
                                          </p:tavLst>
                                        </p:anim>
                                        <p:anim calcmode="lin" valueType="num">
                                          <p:cBhvr>
                                            <p:cTn id="176" dur="1000" fill="hold"/>
                                            <p:tgtEl>
                                              <p:spTgt spid="41"/>
                                            </p:tgtEl>
                                            <p:attrNameLst>
                                              <p:attrName>ppt_y</p:attrName>
                                            </p:attrNameLst>
                                          </p:cBhvr>
                                          <p:tavLst>
                                            <p:tav tm="0">
                                              <p:val>
                                                <p:strVal val="#ppt_y-.1"/>
                                              </p:val>
                                            </p:tav>
                                            <p:tav tm="100000">
                                              <p:val>
                                                <p:strVal val="#ppt_y"/>
                                              </p:val>
                                            </p:tav>
                                          </p:tavLst>
                                        </p:anim>
                                      </p:childTnLst>
                                    </p:cTn>
                                  </p:par>
                                  <p:par>
                                    <p:cTn id="177" presetID="47" presetClass="entr" presetSubtype="0" fill="hold" grpId="0" nodeType="withEffect">
                                      <p:stCondLst>
                                        <p:cond delay="0"/>
                                      </p:stCondLst>
                                      <p:childTnLst>
                                        <p:set>
                                          <p:cBhvr>
                                            <p:cTn id="178" dur="1" fill="hold">
                                              <p:stCondLst>
                                                <p:cond delay="0"/>
                                              </p:stCondLst>
                                            </p:cTn>
                                            <p:tgtEl>
                                              <p:spTgt spid="42"/>
                                            </p:tgtEl>
                                            <p:attrNameLst>
                                              <p:attrName>style.visibility</p:attrName>
                                            </p:attrNameLst>
                                          </p:cBhvr>
                                          <p:to>
                                            <p:strVal val="visible"/>
                                          </p:to>
                                        </p:set>
                                        <p:animEffect transition="in" filter="fade">
                                          <p:cBhvr>
                                            <p:cTn id="179" dur="1000"/>
                                            <p:tgtEl>
                                              <p:spTgt spid="42"/>
                                            </p:tgtEl>
                                          </p:cBhvr>
                                        </p:animEffect>
                                        <p:anim calcmode="lin" valueType="num">
                                          <p:cBhvr>
                                            <p:cTn id="180" dur="1000" fill="hold"/>
                                            <p:tgtEl>
                                              <p:spTgt spid="42"/>
                                            </p:tgtEl>
                                            <p:attrNameLst>
                                              <p:attrName>ppt_x</p:attrName>
                                            </p:attrNameLst>
                                          </p:cBhvr>
                                          <p:tavLst>
                                            <p:tav tm="0">
                                              <p:val>
                                                <p:strVal val="#ppt_x"/>
                                              </p:val>
                                            </p:tav>
                                            <p:tav tm="100000">
                                              <p:val>
                                                <p:strVal val="#ppt_x"/>
                                              </p:val>
                                            </p:tav>
                                          </p:tavLst>
                                        </p:anim>
                                        <p:anim calcmode="lin" valueType="num">
                                          <p:cBhvr>
                                            <p:cTn id="181" dur="1000" fill="hold"/>
                                            <p:tgtEl>
                                              <p:spTgt spid="42"/>
                                            </p:tgtEl>
                                            <p:attrNameLst>
                                              <p:attrName>ppt_y</p:attrName>
                                            </p:attrNameLst>
                                          </p:cBhvr>
                                          <p:tavLst>
                                            <p:tav tm="0">
                                              <p:val>
                                                <p:strVal val="#ppt_y-.1"/>
                                              </p:val>
                                            </p:tav>
                                            <p:tav tm="100000">
                                              <p:val>
                                                <p:strVal val="#ppt_y"/>
                                              </p:val>
                                            </p:tav>
                                          </p:tavLst>
                                        </p:anim>
                                      </p:childTnLst>
                                    </p:cTn>
                                  </p:par>
                                  <p:par>
                                    <p:cTn id="182" presetID="47" presetClass="entr" presetSubtype="0" fill="hold" grpId="0" nodeType="withEffect">
                                      <p:stCondLst>
                                        <p:cond delay="0"/>
                                      </p:stCondLst>
                                      <p:childTnLst>
                                        <p:set>
                                          <p:cBhvr>
                                            <p:cTn id="183" dur="1" fill="hold">
                                              <p:stCondLst>
                                                <p:cond delay="0"/>
                                              </p:stCondLst>
                                            </p:cTn>
                                            <p:tgtEl>
                                              <p:spTgt spid="43"/>
                                            </p:tgtEl>
                                            <p:attrNameLst>
                                              <p:attrName>style.visibility</p:attrName>
                                            </p:attrNameLst>
                                          </p:cBhvr>
                                          <p:to>
                                            <p:strVal val="visible"/>
                                          </p:to>
                                        </p:set>
                                        <p:animEffect transition="in" filter="fade">
                                          <p:cBhvr>
                                            <p:cTn id="184" dur="1000"/>
                                            <p:tgtEl>
                                              <p:spTgt spid="43"/>
                                            </p:tgtEl>
                                          </p:cBhvr>
                                        </p:animEffect>
                                        <p:anim calcmode="lin" valueType="num">
                                          <p:cBhvr>
                                            <p:cTn id="185" dur="1000" fill="hold"/>
                                            <p:tgtEl>
                                              <p:spTgt spid="43"/>
                                            </p:tgtEl>
                                            <p:attrNameLst>
                                              <p:attrName>ppt_x</p:attrName>
                                            </p:attrNameLst>
                                          </p:cBhvr>
                                          <p:tavLst>
                                            <p:tav tm="0">
                                              <p:val>
                                                <p:strVal val="#ppt_x"/>
                                              </p:val>
                                            </p:tav>
                                            <p:tav tm="100000">
                                              <p:val>
                                                <p:strVal val="#ppt_x"/>
                                              </p:val>
                                            </p:tav>
                                          </p:tavLst>
                                        </p:anim>
                                        <p:anim calcmode="lin" valueType="num">
                                          <p:cBhvr>
                                            <p:cTn id="186"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187" fill="hold">
                          <p:stCondLst>
                            <p:cond delay="indefinite"/>
                          </p:stCondLst>
                          <p:childTnLst>
                            <p:par>
                              <p:cTn id="188" fill="hold">
                                <p:stCondLst>
                                  <p:cond delay="0"/>
                                </p:stCondLst>
                                <p:childTnLst>
                                  <p:par>
                                    <p:cTn id="189" presetID="16" presetClass="entr" presetSubtype="21" fill="hold" grpId="0" nodeType="clickEffect">
                                      <p:stCondLst>
                                        <p:cond delay="0"/>
                                      </p:stCondLst>
                                      <p:childTnLst>
                                        <p:set>
                                          <p:cBhvr>
                                            <p:cTn id="190" dur="1" fill="hold">
                                              <p:stCondLst>
                                                <p:cond delay="0"/>
                                              </p:stCondLst>
                                            </p:cTn>
                                            <p:tgtEl>
                                              <p:spTgt spid="44"/>
                                            </p:tgtEl>
                                            <p:attrNameLst>
                                              <p:attrName>style.visibility</p:attrName>
                                            </p:attrNameLst>
                                          </p:cBhvr>
                                          <p:to>
                                            <p:strVal val="visible"/>
                                          </p:to>
                                        </p:set>
                                        <p:animEffect transition="in" filter="barn(inVertical)">
                                          <p:cBhvr>
                                            <p:cTn id="191" dur="500"/>
                                            <p:tgtEl>
                                              <p:spTgt spid="44"/>
                                            </p:tgtEl>
                                          </p:cBhvr>
                                        </p:animEffect>
                                      </p:childTnLst>
                                    </p:cTn>
                                  </p:par>
                                </p:childTnLst>
                              </p:cTn>
                            </p:par>
                            <p:par>
                              <p:cTn id="192" fill="hold">
                                <p:stCondLst>
                                  <p:cond delay="500"/>
                                </p:stCondLst>
                                <p:childTnLst>
                                  <p:par>
                                    <p:cTn id="193" presetID="16" presetClass="entr" presetSubtype="37" fill="hold" grpId="0" nodeType="afterEffect">
                                      <p:stCondLst>
                                        <p:cond delay="0"/>
                                      </p:stCondLst>
                                      <p:childTnLst>
                                        <p:set>
                                          <p:cBhvr>
                                            <p:cTn id="194" dur="1" fill="hold">
                                              <p:stCondLst>
                                                <p:cond delay="0"/>
                                              </p:stCondLst>
                                            </p:cTn>
                                            <p:tgtEl>
                                              <p:spTgt spid="45"/>
                                            </p:tgtEl>
                                            <p:attrNameLst>
                                              <p:attrName>style.visibility</p:attrName>
                                            </p:attrNameLst>
                                          </p:cBhvr>
                                          <p:to>
                                            <p:strVal val="visible"/>
                                          </p:to>
                                        </p:set>
                                        <p:animEffect transition="in" filter="barn(outVertical)">
                                          <p:cBhvr>
                                            <p:cTn id="195"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p:bldP spid="34" grpId="0"/>
          <p:bldP spid="35" grpId="0"/>
          <p:bldP spid="36" grpId="0"/>
          <p:bldP spid="37" grpId="0"/>
          <p:bldP spid="38" grpId="0"/>
          <p:bldP spid="39" grpId="0"/>
          <p:bldP spid="41" grpId="0"/>
          <p:bldP spid="42" grpId="0"/>
          <p:bldP spid="43" grpId="0"/>
          <p:bldP spid="44" grpId="0"/>
          <p:bldP spid="4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graphicFrame>
        <p:nvGraphicFramePr>
          <p:cNvPr id="3" name="图表 2"/>
          <p:cNvGraphicFramePr/>
          <p:nvPr/>
        </p:nvGraphicFramePr>
        <p:xfrm>
          <a:off x="4006974" y="1852868"/>
          <a:ext cx="4176464" cy="4168420"/>
        </p:xfrm>
        <a:graphic>
          <a:graphicData uri="http://schemas.openxmlformats.org/drawingml/2006/chart">
            <c:chart xmlns:c="http://schemas.openxmlformats.org/drawingml/2006/chart" xmlns:r="http://schemas.openxmlformats.org/officeDocument/2006/relationships" r:id="rId3"/>
          </a:graphicData>
        </a:graphic>
      </p:graphicFrame>
      <p:sp>
        <p:nvSpPr>
          <p:cNvPr id="4" name="椭圆 3"/>
          <p:cNvSpPr/>
          <p:nvPr/>
        </p:nvSpPr>
        <p:spPr>
          <a:xfrm>
            <a:off x="5015086" y="2856958"/>
            <a:ext cx="2160240" cy="2160240"/>
          </a:xfrm>
          <a:prstGeom prst="ellipse">
            <a:avLst/>
          </a:prstGeom>
          <a:noFill/>
          <a:ln>
            <a:solidFill>
              <a:srgbClr val="ED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lumMod val="75000"/>
                    <a:lumOff val="25000"/>
                  </a:schemeClr>
                </a:solidFill>
                <a:latin typeface="微软雅黑" panose="020B0503020204020204" pitchFamily="34" charset="-122"/>
                <a:ea typeface="微软雅黑" panose="020B0503020204020204" pitchFamily="34" charset="-122"/>
              </a:rPr>
              <a:t>添加标题</a:t>
            </a:r>
          </a:p>
        </p:txBody>
      </p:sp>
      <p:sp>
        <p:nvSpPr>
          <p:cNvPr id="5" name="TextBox 4"/>
          <p:cNvSpPr txBox="1"/>
          <p:nvPr/>
        </p:nvSpPr>
        <p:spPr>
          <a:xfrm>
            <a:off x="965281" y="2222485"/>
            <a:ext cx="799706" cy="923330"/>
          </a:xfrm>
          <a:prstGeom prst="rect">
            <a:avLst/>
          </a:prstGeom>
          <a:noFill/>
        </p:spPr>
        <p:txBody>
          <a:bodyPr wrap="none" rtlCol="0">
            <a:spAutoFit/>
          </a:bodyPr>
          <a:lstStyle/>
          <a:p>
            <a:r>
              <a:rPr lang="en-US" altLang="zh-CN" sz="5400">
                <a:solidFill>
                  <a:srgbClr val="FF6D55"/>
                </a:solidFill>
                <a:latin typeface="Bebas" pitchFamily="2" charset="0"/>
              </a:rPr>
              <a:t>12</a:t>
            </a:r>
            <a:endParaRPr lang="zh-CN" altLang="en-US" sz="5400">
              <a:solidFill>
                <a:srgbClr val="FF6D55"/>
              </a:solidFill>
              <a:latin typeface="Bebas" pitchFamily="2" charset="0"/>
            </a:endParaRPr>
          </a:p>
        </p:txBody>
      </p:sp>
      <p:sp>
        <p:nvSpPr>
          <p:cNvPr id="6" name="TextBox 5"/>
          <p:cNvSpPr txBox="1"/>
          <p:nvPr/>
        </p:nvSpPr>
        <p:spPr>
          <a:xfrm>
            <a:off x="8111430" y="2222485"/>
            <a:ext cx="924484" cy="923330"/>
          </a:xfrm>
          <a:prstGeom prst="rect">
            <a:avLst/>
          </a:prstGeom>
          <a:noFill/>
        </p:spPr>
        <p:txBody>
          <a:bodyPr wrap="none" rtlCol="0">
            <a:spAutoFit/>
          </a:bodyPr>
          <a:lstStyle/>
          <a:p>
            <a:r>
              <a:rPr lang="en-US" altLang="zh-CN" sz="5400">
                <a:solidFill>
                  <a:srgbClr val="FF6D55"/>
                </a:solidFill>
                <a:latin typeface="Bebas" pitchFamily="2" charset="0"/>
              </a:rPr>
              <a:t>08</a:t>
            </a:r>
            <a:endParaRPr lang="zh-CN" altLang="en-US" sz="5400">
              <a:solidFill>
                <a:srgbClr val="FF6D55"/>
              </a:solidFill>
              <a:latin typeface="Bebas" pitchFamily="2" charset="0"/>
            </a:endParaRPr>
          </a:p>
        </p:txBody>
      </p:sp>
      <p:sp>
        <p:nvSpPr>
          <p:cNvPr id="7" name="TextBox 6"/>
          <p:cNvSpPr txBox="1"/>
          <p:nvPr/>
        </p:nvSpPr>
        <p:spPr>
          <a:xfrm>
            <a:off x="965281" y="4555533"/>
            <a:ext cx="923586" cy="923330"/>
          </a:xfrm>
          <a:prstGeom prst="rect">
            <a:avLst/>
          </a:prstGeom>
          <a:noFill/>
        </p:spPr>
        <p:txBody>
          <a:bodyPr wrap="none" rtlCol="0">
            <a:spAutoFit/>
          </a:bodyPr>
          <a:lstStyle/>
          <a:p>
            <a:r>
              <a:rPr lang="en-US" altLang="zh-CN" sz="5400">
                <a:solidFill>
                  <a:srgbClr val="FF6D55"/>
                </a:solidFill>
                <a:latin typeface="Bebas" pitchFamily="2" charset="0"/>
              </a:rPr>
              <a:t>20</a:t>
            </a:r>
            <a:endParaRPr lang="zh-CN" altLang="en-US" sz="5400">
              <a:solidFill>
                <a:srgbClr val="FF6D55"/>
              </a:solidFill>
              <a:latin typeface="Bebas" pitchFamily="2" charset="0"/>
            </a:endParaRPr>
          </a:p>
        </p:txBody>
      </p:sp>
      <p:sp>
        <p:nvSpPr>
          <p:cNvPr id="8" name="TextBox 7"/>
          <p:cNvSpPr txBox="1"/>
          <p:nvPr/>
        </p:nvSpPr>
        <p:spPr>
          <a:xfrm>
            <a:off x="8111430" y="4555533"/>
            <a:ext cx="902619" cy="923330"/>
          </a:xfrm>
          <a:prstGeom prst="rect">
            <a:avLst/>
          </a:prstGeom>
          <a:noFill/>
        </p:spPr>
        <p:txBody>
          <a:bodyPr wrap="none" rtlCol="0">
            <a:spAutoFit/>
          </a:bodyPr>
          <a:lstStyle/>
          <a:p>
            <a:r>
              <a:rPr lang="en-US" altLang="zh-CN" sz="5400">
                <a:solidFill>
                  <a:srgbClr val="FF6D55"/>
                </a:solidFill>
                <a:latin typeface="Bebas" pitchFamily="2" charset="0"/>
              </a:rPr>
              <a:t>60</a:t>
            </a:r>
            <a:endParaRPr lang="zh-CN" altLang="en-US" sz="5400">
              <a:solidFill>
                <a:srgbClr val="FF6D55"/>
              </a:solidFill>
              <a:latin typeface="Bebas" pitchFamily="2" charset="0"/>
            </a:endParaRPr>
          </a:p>
        </p:txBody>
      </p:sp>
      <p:sp>
        <p:nvSpPr>
          <p:cNvPr id="9" name="TextBox 8"/>
          <p:cNvSpPr txBox="1"/>
          <p:nvPr/>
        </p:nvSpPr>
        <p:spPr>
          <a:xfrm>
            <a:off x="1818487" y="2744448"/>
            <a:ext cx="2188487" cy="812530"/>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
        <p:nvSpPr>
          <p:cNvPr id="10" name="TextBox 9"/>
          <p:cNvSpPr txBox="1"/>
          <p:nvPr/>
        </p:nvSpPr>
        <p:spPr>
          <a:xfrm>
            <a:off x="1818487" y="2282783"/>
            <a:ext cx="1774276" cy="366575"/>
          </a:xfrm>
          <a:prstGeom prst="rect">
            <a:avLst/>
          </a:prstGeom>
          <a:noFill/>
        </p:spPr>
        <p:txBody>
          <a:bodyPr wrap="square" tIns="0" bIns="0" rtlCol="0" anchor="t">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1" name="TextBox 10"/>
          <p:cNvSpPr txBox="1"/>
          <p:nvPr/>
        </p:nvSpPr>
        <p:spPr>
          <a:xfrm>
            <a:off x="9035914" y="2744448"/>
            <a:ext cx="2188487" cy="812530"/>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
        <p:nvSpPr>
          <p:cNvPr id="12" name="TextBox 11"/>
          <p:cNvSpPr txBox="1"/>
          <p:nvPr/>
        </p:nvSpPr>
        <p:spPr>
          <a:xfrm>
            <a:off x="9035914" y="2282783"/>
            <a:ext cx="1774276" cy="366575"/>
          </a:xfrm>
          <a:prstGeom prst="rect">
            <a:avLst/>
          </a:prstGeom>
          <a:noFill/>
        </p:spPr>
        <p:txBody>
          <a:bodyPr wrap="square" tIns="0" bIns="0" rtlCol="0" anchor="t">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3" name="TextBox 12"/>
          <p:cNvSpPr txBox="1"/>
          <p:nvPr/>
        </p:nvSpPr>
        <p:spPr>
          <a:xfrm>
            <a:off x="1818487" y="5146553"/>
            <a:ext cx="2188487" cy="812530"/>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
        <p:nvSpPr>
          <p:cNvPr id="14" name="TextBox 13"/>
          <p:cNvSpPr txBox="1"/>
          <p:nvPr/>
        </p:nvSpPr>
        <p:spPr>
          <a:xfrm>
            <a:off x="1818487" y="4684888"/>
            <a:ext cx="1774276" cy="366575"/>
          </a:xfrm>
          <a:prstGeom prst="rect">
            <a:avLst/>
          </a:prstGeom>
          <a:noFill/>
        </p:spPr>
        <p:txBody>
          <a:bodyPr wrap="square" tIns="0" bIns="0" rtlCol="0" anchor="t">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
        <p:nvSpPr>
          <p:cNvPr id="15" name="TextBox 14"/>
          <p:cNvSpPr txBox="1"/>
          <p:nvPr/>
        </p:nvSpPr>
        <p:spPr>
          <a:xfrm>
            <a:off x="9035914" y="5146553"/>
            <a:ext cx="2188487" cy="812530"/>
          </a:xfrm>
          <a:prstGeom prst="rect">
            <a:avLst/>
          </a:prstGeom>
          <a:noFill/>
        </p:spPr>
        <p:txBody>
          <a:bodyPr wrap="square"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a:t>
            </a:r>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文字。</a:t>
            </a:r>
          </a:p>
        </p:txBody>
      </p:sp>
      <p:sp>
        <p:nvSpPr>
          <p:cNvPr id="16" name="TextBox 15"/>
          <p:cNvSpPr txBox="1"/>
          <p:nvPr/>
        </p:nvSpPr>
        <p:spPr>
          <a:xfrm>
            <a:off x="9035914" y="4684888"/>
            <a:ext cx="1774276" cy="366575"/>
          </a:xfrm>
          <a:prstGeom prst="rect">
            <a:avLst/>
          </a:prstGeom>
          <a:noFill/>
        </p:spPr>
        <p:txBody>
          <a:bodyPr wrap="square" tIns="0" bIns="0" rtlCol="0" anchor="t">
            <a:spAutoFit/>
          </a:bodyPr>
          <a:lstStyle/>
          <a:p>
            <a:pPr>
              <a:lnSpc>
                <a:spcPct val="150000"/>
              </a:lnSpc>
            </a:pPr>
            <a:r>
              <a:rPr lang="zh-CN" altLang="en-US">
                <a:solidFill>
                  <a:schemeClr val="tx1">
                    <a:lumMod val="75000"/>
                    <a:lumOff val="25000"/>
                  </a:schemeClr>
                </a:solidFill>
                <a:latin typeface="微软雅黑" panose="020B0503020204020204" pitchFamily="34" charset="-122"/>
                <a:ea typeface="微软雅黑" panose="020B0503020204020204" pitchFamily="34" charset="-122"/>
                <a:cs typeface="华文黑体" panose="02010600040101010101" pitchFamily="2" charset="-122"/>
              </a:rPr>
              <a:t>点击添加标题</a:t>
            </a:r>
          </a:p>
        </p:txBody>
      </p:sp>
    </p:spTree>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49" presetClass="entr" presetSubtype="0" decel="10000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500" fill="hold"/>
                                        <p:tgtEl>
                                          <p:spTgt spid="4"/>
                                        </p:tgtEl>
                                        <p:attrNameLst>
                                          <p:attrName>ppt_w</p:attrName>
                                        </p:attrNameLst>
                                      </p:cBhvr>
                                      <p:tavLst>
                                        <p:tav tm="0">
                                          <p:val>
                                            <p:fltVal val="0"/>
                                          </p:val>
                                        </p:tav>
                                        <p:tav tm="100000">
                                          <p:val>
                                            <p:strVal val="#ppt_w"/>
                                          </p:val>
                                        </p:tav>
                                      </p:tavLst>
                                    </p:anim>
                                    <p:anim calcmode="lin" valueType="num">
                                      <p:cBhvr>
                                        <p:cTn id="17" dur="500" fill="hold"/>
                                        <p:tgtEl>
                                          <p:spTgt spid="4"/>
                                        </p:tgtEl>
                                        <p:attrNameLst>
                                          <p:attrName>ppt_h</p:attrName>
                                        </p:attrNameLst>
                                      </p:cBhvr>
                                      <p:tavLst>
                                        <p:tav tm="0">
                                          <p:val>
                                            <p:fltVal val="0"/>
                                          </p:val>
                                        </p:tav>
                                        <p:tav tm="100000">
                                          <p:val>
                                            <p:strVal val="#ppt_h"/>
                                          </p:val>
                                        </p:tav>
                                      </p:tavLst>
                                    </p:anim>
                                    <p:anim calcmode="lin" valueType="num">
                                      <p:cBhvr>
                                        <p:cTn id="18" dur="500" fill="hold"/>
                                        <p:tgtEl>
                                          <p:spTgt spid="4"/>
                                        </p:tgtEl>
                                        <p:attrNameLst>
                                          <p:attrName>style.rotation</p:attrName>
                                        </p:attrNameLst>
                                      </p:cBhvr>
                                      <p:tavLst>
                                        <p:tav tm="0">
                                          <p:val>
                                            <p:fltVal val="360"/>
                                          </p:val>
                                        </p:tav>
                                        <p:tav tm="100000">
                                          <p:val>
                                            <p:fltVal val="0"/>
                                          </p:val>
                                        </p:tav>
                                      </p:tavLst>
                                    </p:anim>
                                    <p:animEffect transition="in" filter="fade">
                                      <p:cBhvr>
                                        <p:cTn id="19" dur="500"/>
                                        <p:tgtEl>
                                          <p:spTgt spid="4"/>
                                        </p:tgtEl>
                                      </p:cBhvr>
                                    </p:animEffect>
                                  </p:childTnLst>
                                </p:cTn>
                              </p:par>
                            </p:childTnLst>
                          </p:cTn>
                        </p:par>
                        <p:par>
                          <p:cTn id="20" fill="hold">
                            <p:stCondLst>
                              <p:cond delay="500"/>
                            </p:stCondLst>
                            <p:childTnLst>
                              <p:par>
                                <p:cTn id="21" presetID="23" presetClass="entr" presetSubtype="528"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 calcmode="lin" valueType="num">
                                      <p:cBhvr>
                                        <p:cTn id="25" dur="500" fill="hold"/>
                                        <p:tgtEl>
                                          <p:spTgt spid="3"/>
                                        </p:tgtEl>
                                        <p:attrNameLst>
                                          <p:attrName>ppt_x</p:attrName>
                                        </p:attrNameLst>
                                      </p:cBhvr>
                                      <p:tavLst>
                                        <p:tav tm="0">
                                          <p:val>
                                            <p:fltVal val="0.5"/>
                                          </p:val>
                                        </p:tav>
                                        <p:tav tm="100000">
                                          <p:val>
                                            <p:strVal val="#ppt_x"/>
                                          </p:val>
                                        </p:tav>
                                      </p:tavLst>
                                    </p:anim>
                                    <p:anim calcmode="lin" valueType="num">
                                      <p:cBhvr>
                                        <p:cTn id="26" dur="500" fill="hold"/>
                                        <p:tgtEl>
                                          <p:spTgt spid="3"/>
                                        </p:tgtEl>
                                        <p:attrNameLst>
                                          <p:attrName>ppt_y</p:attrName>
                                        </p:attrNameLst>
                                      </p:cBhvr>
                                      <p:tavLst>
                                        <p:tav tm="0">
                                          <p:val>
                                            <p:fltVal val="0.5"/>
                                          </p:val>
                                        </p:tav>
                                        <p:tav tm="100000">
                                          <p:val>
                                            <p:strVal val="#ppt_y"/>
                                          </p:val>
                                        </p:tav>
                                      </p:tavLst>
                                    </p:anim>
                                  </p:childTnLst>
                                </p:cTn>
                              </p:par>
                            </p:childTnLst>
                          </p:cTn>
                        </p:par>
                        <p:par>
                          <p:cTn id="27" fill="hold">
                            <p:stCondLst>
                              <p:cond delay="1000"/>
                            </p:stCondLst>
                            <p:childTnLst>
                              <p:par>
                                <p:cTn id="28" presetID="12" presetClass="entr" presetSubtype="4" fill="hold" grpId="0" nodeType="afterEffect">
                                  <p:stCondLst>
                                    <p:cond delay="0"/>
                                  </p:stCondLst>
                                  <p:iterate type="lt">
                                    <p:tmPct val="30000"/>
                                  </p:iterate>
                                  <p:childTnLst>
                                    <p:set>
                                      <p:cBhvr>
                                        <p:cTn id="29" dur="1" fill="hold">
                                          <p:stCondLst>
                                            <p:cond delay="0"/>
                                          </p:stCondLst>
                                        </p:cTn>
                                        <p:tgtEl>
                                          <p:spTgt spid="5"/>
                                        </p:tgtEl>
                                        <p:attrNameLst>
                                          <p:attrName>style.visibility</p:attrName>
                                        </p:attrNameLst>
                                      </p:cBhvr>
                                      <p:to>
                                        <p:strVal val="visible"/>
                                      </p:to>
                                    </p:set>
                                    <p:anim calcmode="lin" valueType="num">
                                      <p:cBhvr additive="base">
                                        <p:cTn id="30" dur="500"/>
                                        <p:tgtEl>
                                          <p:spTgt spid="5"/>
                                        </p:tgtEl>
                                        <p:attrNameLst>
                                          <p:attrName>ppt_y</p:attrName>
                                        </p:attrNameLst>
                                      </p:cBhvr>
                                      <p:tavLst>
                                        <p:tav tm="0">
                                          <p:val>
                                            <p:strVal val="#ppt_y+#ppt_h*1.125000"/>
                                          </p:val>
                                        </p:tav>
                                        <p:tav tm="100000">
                                          <p:val>
                                            <p:strVal val="#ppt_y"/>
                                          </p:val>
                                        </p:tav>
                                      </p:tavLst>
                                    </p:anim>
                                    <p:animEffect transition="in" filter="wipe(up)">
                                      <p:cBhvr>
                                        <p:cTn id="31" dur="500"/>
                                        <p:tgtEl>
                                          <p:spTgt spid="5"/>
                                        </p:tgtEl>
                                      </p:cBhvr>
                                    </p:animEffect>
                                  </p:childTnLst>
                                </p:cTn>
                              </p:par>
                              <p:par>
                                <p:cTn id="32" presetID="12" presetClass="entr" presetSubtype="4" fill="hold" grpId="0" nodeType="withEffect">
                                  <p:stCondLst>
                                    <p:cond delay="0"/>
                                  </p:stCondLst>
                                  <p:iterate type="lt">
                                    <p:tmPct val="30000"/>
                                  </p:iterate>
                                  <p:childTnLst>
                                    <p:set>
                                      <p:cBhvr>
                                        <p:cTn id="33" dur="1" fill="hold">
                                          <p:stCondLst>
                                            <p:cond delay="0"/>
                                          </p:stCondLst>
                                        </p:cTn>
                                        <p:tgtEl>
                                          <p:spTgt spid="6"/>
                                        </p:tgtEl>
                                        <p:attrNameLst>
                                          <p:attrName>style.visibility</p:attrName>
                                        </p:attrNameLst>
                                      </p:cBhvr>
                                      <p:to>
                                        <p:strVal val="visible"/>
                                      </p:to>
                                    </p:set>
                                    <p:anim calcmode="lin" valueType="num">
                                      <p:cBhvr additive="base">
                                        <p:cTn id="34" dur="500"/>
                                        <p:tgtEl>
                                          <p:spTgt spid="6"/>
                                        </p:tgtEl>
                                        <p:attrNameLst>
                                          <p:attrName>ppt_y</p:attrName>
                                        </p:attrNameLst>
                                      </p:cBhvr>
                                      <p:tavLst>
                                        <p:tav tm="0">
                                          <p:val>
                                            <p:strVal val="#ppt_y+#ppt_h*1.125000"/>
                                          </p:val>
                                        </p:tav>
                                        <p:tav tm="100000">
                                          <p:val>
                                            <p:strVal val="#ppt_y"/>
                                          </p:val>
                                        </p:tav>
                                      </p:tavLst>
                                    </p:anim>
                                    <p:animEffect transition="in" filter="wipe(up)">
                                      <p:cBhvr>
                                        <p:cTn id="35" dur="500"/>
                                        <p:tgtEl>
                                          <p:spTgt spid="6"/>
                                        </p:tgtEl>
                                      </p:cBhvr>
                                    </p:animEffect>
                                  </p:childTnLst>
                                </p:cTn>
                              </p:par>
                              <p:par>
                                <p:cTn id="36" presetID="12" presetClass="entr" presetSubtype="4" fill="hold" grpId="0" nodeType="withEffect">
                                  <p:stCondLst>
                                    <p:cond delay="0"/>
                                  </p:stCondLst>
                                  <p:iterate type="lt">
                                    <p:tmPct val="30000"/>
                                  </p:iterate>
                                  <p:childTnLst>
                                    <p:set>
                                      <p:cBhvr>
                                        <p:cTn id="37" dur="1" fill="hold">
                                          <p:stCondLst>
                                            <p:cond delay="0"/>
                                          </p:stCondLst>
                                        </p:cTn>
                                        <p:tgtEl>
                                          <p:spTgt spid="7"/>
                                        </p:tgtEl>
                                        <p:attrNameLst>
                                          <p:attrName>style.visibility</p:attrName>
                                        </p:attrNameLst>
                                      </p:cBhvr>
                                      <p:to>
                                        <p:strVal val="visible"/>
                                      </p:to>
                                    </p:set>
                                    <p:anim calcmode="lin" valueType="num">
                                      <p:cBhvr additive="base">
                                        <p:cTn id="38" dur="500"/>
                                        <p:tgtEl>
                                          <p:spTgt spid="7"/>
                                        </p:tgtEl>
                                        <p:attrNameLst>
                                          <p:attrName>ppt_y</p:attrName>
                                        </p:attrNameLst>
                                      </p:cBhvr>
                                      <p:tavLst>
                                        <p:tav tm="0">
                                          <p:val>
                                            <p:strVal val="#ppt_y+#ppt_h*1.125000"/>
                                          </p:val>
                                        </p:tav>
                                        <p:tav tm="100000">
                                          <p:val>
                                            <p:strVal val="#ppt_y"/>
                                          </p:val>
                                        </p:tav>
                                      </p:tavLst>
                                    </p:anim>
                                    <p:animEffect transition="in" filter="wipe(up)">
                                      <p:cBhvr>
                                        <p:cTn id="39" dur="500"/>
                                        <p:tgtEl>
                                          <p:spTgt spid="7"/>
                                        </p:tgtEl>
                                      </p:cBhvr>
                                    </p:animEffect>
                                  </p:childTnLst>
                                </p:cTn>
                              </p:par>
                              <p:par>
                                <p:cTn id="40" presetID="12" presetClass="entr" presetSubtype="4" fill="hold" grpId="0" nodeType="withEffect">
                                  <p:stCondLst>
                                    <p:cond delay="0"/>
                                  </p:stCondLst>
                                  <p:iterate type="lt">
                                    <p:tmPct val="30000"/>
                                  </p:iterate>
                                  <p:childTnLst>
                                    <p:set>
                                      <p:cBhvr>
                                        <p:cTn id="41" dur="1" fill="hold">
                                          <p:stCondLst>
                                            <p:cond delay="0"/>
                                          </p:stCondLst>
                                        </p:cTn>
                                        <p:tgtEl>
                                          <p:spTgt spid="8"/>
                                        </p:tgtEl>
                                        <p:attrNameLst>
                                          <p:attrName>style.visibility</p:attrName>
                                        </p:attrNameLst>
                                      </p:cBhvr>
                                      <p:to>
                                        <p:strVal val="visible"/>
                                      </p:to>
                                    </p:set>
                                    <p:anim calcmode="lin" valueType="num">
                                      <p:cBhvr additive="base">
                                        <p:cTn id="42" dur="500"/>
                                        <p:tgtEl>
                                          <p:spTgt spid="8"/>
                                        </p:tgtEl>
                                        <p:attrNameLst>
                                          <p:attrName>ppt_y</p:attrName>
                                        </p:attrNameLst>
                                      </p:cBhvr>
                                      <p:tavLst>
                                        <p:tav tm="0">
                                          <p:val>
                                            <p:strVal val="#ppt_y+#ppt_h*1.125000"/>
                                          </p:val>
                                        </p:tav>
                                        <p:tav tm="100000">
                                          <p:val>
                                            <p:strVal val="#ppt_y"/>
                                          </p:val>
                                        </p:tav>
                                      </p:tavLst>
                                    </p:anim>
                                    <p:animEffect transition="in" filter="wipe(up)">
                                      <p:cBhvr>
                                        <p:cTn id="43" dur="500"/>
                                        <p:tgtEl>
                                          <p:spTgt spid="8"/>
                                        </p:tgtEl>
                                      </p:cBhvr>
                                    </p:animEffect>
                                  </p:childTnLst>
                                </p:cTn>
                              </p:par>
                            </p:childTnLst>
                          </p:cTn>
                        </p:par>
                        <p:par>
                          <p:cTn id="44" fill="hold">
                            <p:stCondLst>
                              <p:cond delay="1649"/>
                            </p:stCondLst>
                            <p:childTnLst>
                              <p:par>
                                <p:cTn id="45" presetID="22" presetClass="entr" presetSubtype="8" fill="hold" grpId="0" nodeType="after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left)">
                                      <p:cBhvr>
                                        <p:cTn id="47" dur="500"/>
                                        <p:tgtEl>
                                          <p:spTgt spid="10"/>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left)">
                                      <p:cBhvr>
                                        <p:cTn id="50" dur="500"/>
                                        <p:tgtEl>
                                          <p:spTgt spid="9"/>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wipe(left)">
                                      <p:cBhvr>
                                        <p:cTn id="53" dur="500"/>
                                        <p:tgtEl>
                                          <p:spTgt spid="12"/>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11"/>
                                        </p:tgtEl>
                                        <p:attrNameLst>
                                          <p:attrName>style.visibility</p:attrName>
                                        </p:attrNameLst>
                                      </p:cBhvr>
                                      <p:to>
                                        <p:strVal val="visible"/>
                                      </p:to>
                                    </p:set>
                                    <p:animEffect transition="in" filter="wipe(left)">
                                      <p:cBhvr>
                                        <p:cTn id="56" dur="500"/>
                                        <p:tgtEl>
                                          <p:spTgt spid="11"/>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wipe(left)">
                                      <p:cBhvr>
                                        <p:cTn id="59" dur="500"/>
                                        <p:tgtEl>
                                          <p:spTgt spid="14"/>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wipe(left)">
                                      <p:cBhvr>
                                        <p:cTn id="62" dur="500"/>
                                        <p:tgtEl>
                                          <p:spTgt spid="13"/>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16"/>
                                        </p:tgtEl>
                                        <p:attrNameLst>
                                          <p:attrName>style.visibility</p:attrName>
                                        </p:attrNameLst>
                                      </p:cBhvr>
                                      <p:to>
                                        <p:strVal val="visible"/>
                                      </p:to>
                                    </p:set>
                                    <p:animEffect transition="in" filter="wipe(left)">
                                      <p:cBhvr>
                                        <p:cTn id="65" dur="500"/>
                                        <p:tgtEl>
                                          <p:spTgt spid="16"/>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15"/>
                                        </p:tgtEl>
                                        <p:attrNameLst>
                                          <p:attrName>style.visibility</p:attrName>
                                        </p:attrNameLst>
                                      </p:cBhvr>
                                      <p:to>
                                        <p:strVal val="visible"/>
                                      </p:to>
                                    </p:set>
                                    <p:animEffect transition="in" filter="wipe(left)">
                                      <p:cBhvr>
                                        <p:cTn id="6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Graphic spid="3" grpId="0">
        <p:bldAsOne/>
      </p:bldGraphic>
      <p:bldP spid="4" grpId="0" animBg="1"/>
      <p:bldP spid="5" grpId="0"/>
      <p:bldP spid="6" grpId="0"/>
      <p:bldP spid="7" grpId="0"/>
      <p:bldP spid="8" grpId="0"/>
      <p:bldP spid="9" grpId="0"/>
      <p:bldP spid="10" grpId="0"/>
      <p:bldP spid="11" grpId="0"/>
      <p:bldP spid="12" grpId="0"/>
      <p:bldP spid="13" grpId="0"/>
      <p:bldP spid="14" grpId="0"/>
      <p:bldP spid="15"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Box 39"/>
          <p:cNvSpPr txBox="1"/>
          <p:nvPr/>
        </p:nvSpPr>
        <p:spPr>
          <a:xfrm>
            <a:off x="512852" y="332656"/>
            <a:ext cx="2698175" cy="523220"/>
          </a:xfrm>
          <a:prstGeom prst="rect">
            <a:avLst/>
          </a:prstGeom>
          <a:noFill/>
        </p:spPr>
        <p:txBody>
          <a:bodyPr wrap="none" rtlCol="0">
            <a:spAutoFit/>
          </a:bodyPr>
          <a:lstStyle/>
          <a:p>
            <a:r>
              <a:rPr lang="zh-CN" altLang="en-US" sz="2800">
                <a:solidFill>
                  <a:schemeClr val="bg1"/>
                </a:solidFill>
                <a:latin typeface="微软雅黑" panose="020B0503020204020204" pitchFamily="34" charset="-122"/>
                <a:ea typeface="微软雅黑" panose="020B0503020204020204" pitchFamily="34" charset="-122"/>
              </a:rPr>
              <a:t>点击输入主标题</a:t>
            </a:r>
          </a:p>
        </p:txBody>
      </p:sp>
      <p:sp>
        <p:nvSpPr>
          <p:cNvPr id="19" name="Freeform 2"/>
          <p:cNvSpPr/>
          <p:nvPr/>
        </p:nvSpPr>
        <p:spPr bwMode="blackWhite">
          <a:xfrm>
            <a:off x="5324549" y="2355776"/>
            <a:ext cx="1505172" cy="3087104"/>
          </a:xfrm>
          <a:custGeom>
            <a:avLst/>
            <a:gdLst>
              <a:gd name="T0" fmla="*/ 432 w 865"/>
              <a:gd name="T1" fmla="*/ 0 h 1828"/>
              <a:gd name="T2" fmla="*/ 561 w 865"/>
              <a:gd name="T3" fmla="*/ 828 h 1828"/>
              <a:gd name="T4" fmla="*/ 561 w 865"/>
              <a:gd name="T5" fmla="*/ 1539 h 1828"/>
              <a:gd name="T6" fmla="*/ 648 w 865"/>
              <a:gd name="T7" fmla="*/ 1539 h 1828"/>
              <a:gd name="T8" fmla="*/ 864 w 865"/>
              <a:gd name="T9" fmla="*/ 1658 h 1828"/>
              <a:gd name="T10" fmla="*/ 864 w 865"/>
              <a:gd name="T11" fmla="*/ 1827 h 1828"/>
              <a:gd name="T12" fmla="*/ 0 w 865"/>
              <a:gd name="T13" fmla="*/ 1827 h 1828"/>
              <a:gd name="T14" fmla="*/ 0 w 865"/>
              <a:gd name="T15" fmla="*/ 1674 h 1828"/>
              <a:gd name="T16" fmla="*/ 172 w 865"/>
              <a:gd name="T17" fmla="*/ 1556 h 1828"/>
              <a:gd name="T18" fmla="*/ 273 w 865"/>
              <a:gd name="T19" fmla="*/ 1556 h 1828"/>
              <a:gd name="T20" fmla="*/ 273 w 865"/>
              <a:gd name="T21" fmla="*/ 828 h 1828"/>
              <a:gd name="T22" fmla="*/ 432 w 865"/>
              <a:gd name="T23" fmla="*/ 0 h 1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5" h="1828">
                <a:moveTo>
                  <a:pt x="432" y="0"/>
                </a:moveTo>
                <a:lnTo>
                  <a:pt x="561" y="828"/>
                </a:lnTo>
                <a:lnTo>
                  <a:pt x="561" y="1539"/>
                </a:lnTo>
                <a:lnTo>
                  <a:pt x="648" y="1539"/>
                </a:lnTo>
                <a:lnTo>
                  <a:pt x="864" y="1658"/>
                </a:lnTo>
                <a:lnTo>
                  <a:pt x="864" y="1827"/>
                </a:lnTo>
                <a:lnTo>
                  <a:pt x="0" y="1827"/>
                </a:lnTo>
                <a:lnTo>
                  <a:pt x="0" y="1674"/>
                </a:lnTo>
                <a:lnTo>
                  <a:pt x="172" y="1556"/>
                </a:lnTo>
                <a:lnTo>
                  <a:pt x="273" y="1556"/>
                </a:lnTo>
                <a:lnTo>
                  <a:pt x="273" y="828"/>
                </a:lnTo>
                <a:lnTo>
                  <a:pt x="432" y="0"/>
                </a:lnTo>
              </a:path>
            </a:pathLst>
          </a:custGeom>
          <a:solidFill>
            <a:srgbClr val="ED4545"/>
          </a:solidFill>
          <a:ln w="25400" cap="flat" cmpd="sng" algn="ctr">
            <a:no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4100" b="1" i="0" u="none" strike="noStrike" kern="0" cap="none" spc="0" normalizeH="0" baseline="0" noProof="0">
              <a:ln>
                <a:noFill/>
              </a:ln>
              <a:solidFill>
                <a:sysClr val="window" lastClr="FFFFFF"/>
              </a:solidFill>
              <a:effectLst/>
              <a:uLnTx/>
              <a:uFillTx/>
              <a:latin typeface="微软雅黑" panose="020B0503020204020204" pitchFamily="34" charset="-122"/>
              <a:ea typeface="微软雅黑" panose="020B0503020204020204" pitchFamily="34" charset="-122"/>
              <a:cs typeface="+mn-cs"/>
            </a:endParaRPr>
          </a:p>
        </p:txBody>
      </p:sp>
      <p:sp>
        <p:nvSpPr>
          <p:cNvPr id="20" name="Freeform 3"/>
          <p:cNvSpPr/>
          <p:nvPr/>
        </p:nvSpPr>
        <p:spPr bwMode="blackWhite">
          <a:xfrm rot="1118702">
            <a:off x="4362098" y="1873476"/>
            <a:ext cx="3551116" cy="1331692"/>
          </a:xfrm>
          <a:custGeom>
            <a:avLst/>
            <a:gdLst>
              <a:gd name="T0" fmla="*/ 0 w 2042"/>
              <a:gd name="T1" fmla="*/ 788 h 789"/>
              <a:gd name="T2" fmla="*/ 2041 w 2042"/>
              <a:gd name="T3" fmla="*/ 78 h 789"/>
              <a:gd name="T4" fmla="*/ 1996 w 2042"/>
              <a:gd name="T5" fmla="*/ 0 h 789"/>
              <a:gd name="T6" fmla="*/ 985 w 2042"/>
              <a:gd name="T7" fmla="*/ 178 h 789"/>
              <a:gd name="T8" fmla="*/ 834 w 2042"/>
              <a:gd name="T9" fmla="*/ 230 h 789"/>
              <a:gd name="T10" fmla="*/ 8 w 2042"/>
              <a:gd name="T11" fmla="*/ 682 h 789"/>
              <a:gd name="T12" fmla="*/ 0 w 2042"/>
              <a:gd name="T13" fmla="*/ 788 h 789"/>
            </a:gdLst>
            <a:ahLst/>
            <a:cxnLst>
              <a:cxn ang="0">
                <a:pos x="T0" y="T1"/>
              </a:cxn>
              <a:cxn ang="0">
                <a:pos x="T2" y="T3"/>
              </a:cxn>
              <a:cxn ang="0">
                <a:pos x="T4" y="T5"/>
              </a:cxn>
              <a:cxn ang="0">
                <a:pos x="T6" y="T7"/>
              </a:cxn>
              <a:cxn ang="0">
                <a:pos x="T8" y="T9"/>
              </a:cxn>
              <a:cxn ang="0">
                <a:pos x="T10" y="T11"/>
              </a:cxn>
              <a:cxn ang="0">
                <a:pos x="T12" y="T13"/>
              </a:cxn>
            </a:cxnLst>
            <a:rect l="0" t="0" r="r" b="b"/>
            <a:pathLst>
              <a:path w="2042" h="789">
                <a:moveTo>
                  <a:pt x="0" y="788"/>
                </a:moveTo>
                <a:lnTo>
                  <a:pt x="2041" y="78"/>
                </a:lnTo>
                <a:lnTo>
                  <a:pt x="1996" y="0"/>
                </a:lnTo>
                <a:lnTo>
                  <a:pt x="985" y="178"/>
                </a:lnTo>
                <a:lnTo>
                  <a:pt x="834" y="230"/>
                </a:lnTo>
                <a:lnTo>
                  <a:pt x="8" y="682"/>
                </a:lnTo>
                <a:lnTo>
                  <a:pt x="0" y="788"/>
                </a:lnTo>
              </a:path>
            </a:pathLst>
          </a:custGeom>
          <a:solidFill>
            <a:schemeClr val="bg1">
              <a:lumMod val="95000"/>
            </a:schemeClr>
          </a:solidFill>
          <a:ln w="3175" cap="flat" cmpd="sng" algn="ctr">
            <a:solidFill>
              <a:schemeClr val="bg1">
                <a:lumMod val="85000"/>
              </a:schemeClr>
            </a:solid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21" name="Oval 4"/>
          <p:cNvSpPr>
            <a:spLocks noChangeArrowheads="1"/>
          </p:cNvSpPr>
          <p:nvPr/>
        </p:nvSpPr>
        <p:spPr bwMode="blackWhite">
          <a:xfrm>
            <a:off x="5984404" y="2312818"/>
            <a:ext cx="185462" cy="179642"/>
          </a:xfrm>
          <a:prstGeom prst="ellipse">
            <a:avLst/>
          </a:prstGeom>
          <a:solidFill>
            <a:srgbClr val="ED4545"/>
          </a:solidFill>
          <a:ln w="25400" cap="flat" cmpd="sng" algn="ctr">
            <a:no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4100" b="1" i="0" u="none" strike="noStrike" kern="0" cap="none" spc="0" normalizeH="0" baseline="0" noProof="0">
              <a:ln>
                <a:noFill/>
              </a:ln>
              <a:solidFill>
                <a:sysClr val="window" lastClr="FFFFFF"/>
              </a:solidFill>
              <a:effectLst/>
              <a:uLnTx/>
              <a:uFillTx/>
              <a:latin typeface="微软雅黑" panose="020B0503020204020204" pitchFamily="34" charset="-122"/>
              <a:ea typeface="微软雅黑" panose="020B0503020204020204" pitchFamily="34" charset="-122"/>
              <a:cs typeface="+mn-cs"/>
            </a:endParaRPr>
          </a:p>
        </p:txBody>
      </p:sp>
      <p:grpSp>
        <p:nvGrpSpPr>
          <p:cNvPr id="22" name="组合 21"/>
          <p:cNvGrpSpPr/>
          <p:nvPr/>
        </p:nvGrpSpPr>
        <p:grpSpPr>
          <a:xfrm>
            <a:off x="7026898" y="2595115"/>
            <a:ext cx="1444654" cy="1962393"/>
            <a:chOff x="7028729" y="2636912"/>
            <a:chExt cx="1445030" cy="1962393"/>
          </a:xfrm>
        </p:grpSpPr>
        <p:sp>
          <p:nvSpPr>
            <p:cNvPr id="23" name="Line 5"/>
            <p:cNvSpPr>
              <a:spLocks noChangeShapeType="1"/>
            </p:cNvSpPr>
            <p:nvPr/>
          </p:nvSpPr>
          <p:spPr bwMode="blackWhite">
            <a:xfrm>
              <a:off x="7796157" y="2636912"/>
              <a:ext cx="638547" cy="1532813"/>
            </a:xfrm>
            <a:prstGeom prst="line">
              <a:avLst/>
            </a:prstGeom>
            <a:gradFill>
              <a:gsLst>
                <a:gs pos="33000">
                  <a:srgbClr val="F9F9F9"/>
                </a:gs>
                <a:gs pos="100000">
                  <a:srgbClr val="D7D7D7"/>
                </a:gs>
              </a:gsLst>
              <a:lin ang="5400000" scaled="0"/>
            </a:gradFill>
            <a:ln w="3175" cap="flat" cmpd="sng" algn="ctr">
              <a:solidFill>
                <a:srgbClr val="8E8071"/>
              </a:solid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24" name="Line 6"/>
            <p:cNvSpPr>
              <a:spLocks noChangeShapeType="1"/>
            </p:cNvSpPr>
            <p:nvPr/>
          </p:nvSpPr>
          <p:spPr bwMode="blackWhite">
            <a:xfrm>
              <a:off x="7782487" y="2636912"/>
              <a:ext cx="0" cy="1523050"/>
            </a:xfrm>
            <a:prstGeom prst="line">
              <a:avLst/>
            </a:prstGeom>
            <a:gradFill>
              <a:gsLst>
                <a:gs pos="33000">
                  <a:srgbClr val="F9F9F9"/>
                </a:gs>
                <a:gs pos="100000">
                  <a:srgbClr val="D7D7D7"/>
                </a:gs>
              </a:gsLst>
              <a:lin ang="5400000" scaled="0"/>
            </a:gradFill>
            <a:ln w="3175" cap="flat" cmpd="sng" algn="ctr">
              <a:solidFill>
                <a:srgbClr val="8E8071"/>
              </a:solid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25" name="Line 7"/>
            <p:cNvSpPr>
              <a:spLocks noChangeShapeType="1"/>
            </p:cNvSpPr>
            <p:nvPr/>
          </p:nvSpPr>
          <p:spPr bwMode="blackWhite">
            <a:xfrm flipH="1">
              <a:off x="7108791" y="2640818"/>
              <a:ext cx="665886" cy="1483997"/>
            </a:xfrm>
            <a:prstGeom prst="line">
              <a:avLst/>
            </a:prstGeom>
            <a:gradFill>
              <a:gsLst>
                <a:gs pos="33000">
                  <a:srgbClr val="F9F9F9"/>
                </a:gs>
                <a:gs pos="100000">
                  <a:srgbClr val="D7D7D7"/>
                </a:gs>
              </a:gsLst>
              <a:lin ang="5400000" scaled="0"/>
            </a:gradFill>
            <a:ln w="3175" cap="flat" cmpd="sng" algn="ctr">
              <a:solidFill>
                <a:srgbClr val="8E8071"/>
              </a:solid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26" name="Freeform 8"/>
            <p:cNvSpPr/>
            <p:nvPr/>
          </p:nvSpPr>
          <p:spPr bwMode="blackWhite">
            <a:xfrm>
              <a:off x="7028729" y="4134580"/>
              <a:ext cx="1445030" cy="464725"/>
            </a:xfrm>
            <a:custGeom>
              <a:avLst/>
              <a:gdLst>
                <a:gd name="T0" fmla="*/ 4 w 830"/>
                <a:gd name="T1" fmla="*/ 0 h 276"/>
                <a:gd name="T2" fmla="*/ 0 w 830"/>
                <a:gd name="T3" fmla="*/ 28 h 276"/>
                <a:gd name="T4" fmla="*/ 4 w 830"/>
                <a:gd name="T5" fmla="*/ 65 h 276"/>
                <a:gd name="T6" fmla="*/ 16 w 830"/>
                <a:gd name="T7" fmla="*/ 102 h 276"/>
                <a:gd name="T8" fmla="*/ 38 w 830"/>
                <a:gd name="T9" fmla="*/ 139 h 276"/>
                <a:gd name="T10" fmla="*/ 74 w 830"/>
                <a:gd name="T11" fmla="*/ 172 h 276"/>
                <a:gd name="T12" fmla="*/ 117 w 830"/>
                <a:gd name="T13" fmla="*/ 202 h 276"/>
                <a:gd name="T14" fmla="*/ 161 w 830"/>
                <a:gd name="T15" fmla="*/ 223 h 276"/>
                <a:gd name="T16" fmla="*/ 197 w 830"/>
                <a:gd name="T17" fmla="*/ 237 h 276"/>
                <a:gd name="T18" fmla="*/ 239 w 830"/>
                <a:gd name="T19" fmla="*/ 251 h 276"/>
                <a:gd name="T20" fmla="*/ 278 w 830"/>
                <a:gd name="T21" fmla="*/ 260 h 276"/>
                <a:gd name="T22" fmla="*/ 317 w 830"/>
                <a:gd name="T23" fmla="*/ 266 h 276"/>
                <a:gd name="T24" fmla="*/ 354 w 830"/>
                <a:gd name="T25" fmla="*/ 270 h 276"/>
                <a:gd name="T26" fmla="*/ 402 w 830"/>
                <a:gd name="T27" fmla="*/ 275 h 276"/>
                <a:gd name="T28" fmla="*/ 447 w 830"/>
                <a:gd name="T29" fmla="*/ 273 h 276"/>
                <a:gd name="T30" fmla="*/ 490 w 830"/>
                <a:gd name="T31" fmla="*/ 270 h 276"/>
                <a:gd name="T32" fmla="*/ 541 w 830"/>
                <a:gd name="T33" fmla="*/ 265 h 276"/>
                <a:gd name="T34" fmla="*/ 579 w 830"/>
                <a:gd name="T35" fmla="*/ 255 h 276"/>
                <a:gd name="T36" fmla="*/ 620 w 830"/>
                <a:gd name="T37" fmla="*/ 244 h 276"/>
                <a:gd name="T38" fmla="*/ 659 w 830"/>
                <a:gd name="T39" fmla="*/ 230 h 276"/>
                <a:gd name="T40" fmla="*/ 686 w 830"/>
                <a:gd name="T41" fmla="*/ 219 h 276"/>
                <a:gd name="T42" fmla="*/ 715 w 830"/>
                <a:gd name="T43" fmla="*/ 201 h 276"/>
                <a:gd name="T44" fmla="*/ 737 w 830"/>
                <a:gd name="T45" fmla="*/ 186 h 276"/>
                <a:gd name="T46" fmla="*/ 762 w 830"/>
                <a:gd name="T47" fmla="*/ 166 h 276"/>
                <a:gd name="T48" fmla="*/ 785 w 830"/>
                <a:gd name="T49" fmla="*/ 147 h 276"/>
                <a:gd name="T50" fmla="*/ 800 w 830"/>
                <a:gd name="T51" fmla="*/ 125 h 276"/>
                <a:gd name="T52" fmla="*/ 814 w 830"/>
                <a:gd name="T53" fmla="*/ 100 h 276"/>
                <a:gd name="T54" fmla="*/ 824 w 830"/>
                <a:gd name="T55" fmla="*/ 73 h 276"/>
                <a:gd name="T56" fmla="*/ 829 w 830"/>
                <a:gd name="T57" fmla="*/ 40 h 276"/>
                <a:gd name="T58" fmla="*/ 827 w 830"/>
                <a:gd name="T59" fmla="*/ 1 h 276"/>
                <a:gd name="T60" fmla="*/ 4 w 830"/>
                <a:gd name="T61"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0" h="276">
                  <a:moveTo>
                    <a:pt x="4" y="0"/>
                  </a:moveTo>
                  <a:lnTo>
                    <a:pt x="0" y="28"/>
                  </a:lnTo>
                  <a:lnTo>
                    <a:pt x="4" y="65"/>
                  </a:lnTo>
                  <a:lnTo>
                    <a:pt x="16" y="102"/>
                  </a:lnTo>
                  <a:lnTo>
                    <a:pt x="38" y="139"/>
                  </a:lnTo>
                  <a:lnTo>
                    <a:pt x="74" y="172"/>
                  </a:lnTo>
                  <a:lnTo>
                    <a:pt x="117" y="202"/>
                  </a:lnTo>
                  <a:lnTo>
                    <a:pt x="161" y="223"/>
                  </a:lnTo>
                  <a:lnTo>
                    <a:pt x="197" y="237"/>
                  </a:lnTo>
                  <a:lnTo>
                    <a:pt x="239" y="251"/>
                  </a:lnTo>
                  <a:lnTo>
                    <a:pt x="278" y="260"/>
                  </a:lnTo>
                  <a:lnTo>
                    <a:pt x="317" y="266"/>
                  </a:lnTo>
                  <a:lnTo>
                    <a:pt x="354" y="270"/>
                  </a:lnTo>
                  <a:lnTo>
                    <a:pt x="402" y="275"/>
                  </a:lnTo>
                  <a:lnTo>
                    <a:pt x="447" y="273"/>
                  </a:lnTo>
                  <a:lnTo>
                    <a:pt x="490" y="270"/>
                  </a:lnTo>
                  <a:lnTo>
                    <a:pt x="541" y="265"/>
                  </a:lnTo>
                  <a:lnTo>
                    <a:pt x="579" y="255"/>
                  </a:lnTo>
                  <a:lnTo>
                    <a:pt x="620" y="244"/>
                  </a:lnTo>
                  <a:lnTo>
                    <a:pt x="659" y="230"/>
                  </a:lnTo>
                  <a:lnTo>
                    <a:pt x="686" y="219"/>
                  </a:lnTo>
                  <a:lnTo>
                    <a:pt x="715" y="201"/>
                  </a:lnTo>
                  <a:lnTo>
                    <a:pt x="737" y="186"/>
                  </a:lnTo>
                  <a:lnTo>
                    <a:pt x="762" y="166"/>
                  </a:lnTo>
                  <a:lnTo>
                    <a:pt x="785" y="147"/>
                  </a:lnTo>
                  <a:lnTo>
                    <a:pt x="800" y="125"/>
                  </a:lnTo>
                  <a:lnTo>
                    <a:pt x="814" y="100"/>
                  </a:lnTo>
                  <a:lnTo>
                    <a:pt x="824" y="73"/>
                  </a:lnTo>
                  <a:lnTo>
                    <a:pt x="829" y="40"/>
                  </a:lnTo>
                  <a:lnTo>
                    <a:pt x="827" y="1"/>
                  </a:lnTo>
                  <a:lnTo>
                    <a:pt x="4" y="0"/>
                  </a:lnTo>
                </a:path>
              </a:pathLst>
            </a:custGeom>
            <a:solidFill>
              <a:srgbClr val="FF6D55"/>
            </a:solidFill>
            <a:ln w="3175" cap="flat" cmpd="sng" algn="ctr">
              <a:no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grpSp>
      <p:grpSp>
        <p:nvGrpSpPr>
          <p:cNvPr id="27" name="组合 26"/>
          <p:cNvGrpSpPr/>
          <p:nvPr/>
        </p:nvGrpSpPr>
        <p:grpSpPr>
          <a:xfrm>
            <a:off x="3762762" y="2595115"/>
            <a:ext cx="1444654" cy="1960439"/>
            <a:chOff x="3763742" y="2636912"/>
            <a:chExt cx="1445030" cy="1960439"/>
          </a:xfrm>
        </p:grpSpPr>
        <p:sp>
          <p:nvSpPr>
            <p:cNvPr id="28" name="Line 9"/>
            <p:cNvSpPr>
              <a:spLocks noChangeShapeType="1"/>
            </p:cNvSpPr>
            <p:nvPr/>
          </p:nvSpPr>
          <p:spPr bwMode="blackWhite">
            <a:xfrm>
              <a:off x="4529217" y="2636912"/>
              <a:ext cx="638546" cy="1530861"/>
            </a:xfrm>
            <a:prstGeom prst="line">
              <a:avLst/>
            </a:prstGeom>
            <a:gradFill>
              <a:gsLst>
                <a:gs pos="33000">
                  <a:srgbClr val="F9F9F9"/>
                </a:gs>
                <a:gs pos="100000">
                  <a:srgbClr val="D7D7D7"/>
                </a:gs>
              </a:gsLst>
              <a:lin ang="5400000" scaled="0"/>
            </a:gradFill>
            <a:ln w="3175" cap="flat" cmpd="sng" algn="ctr">
              <a:solidFill>
                <a:srgbClr val="8E8071"/>
              </a:solid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29" name="Line 10"/>
            <p:cNvSpPr>
              <a:spLocks noChangeShapeType="1"/>
            </p:cNvSpPr>
            <p:nvPr/>
          </p:nvSpPr>
          <p:spPr bwMode="blackWhite">
            <a:xfrm>
              <a:off x="4519452" y="2636912"/>
              <a:ext cx="0" cy="1523050"/>
            </a:xfrm>
            <a:prstGeom prst="line">
              <a:avLst/>
            </a:prstGeom>
            <a:gradFill>
              <a:gsLst>
                <a:gs pos="33000">
                  <a:srgbClr val="F9F9F9"/>
                </a:gs>
                <a:gs pos="100000">
                  <a:srgbClr val="D7D7D7"/>
                </a:gs>
              </a:gsLst>
              <a:lin ang="5400000" scaled="0"/>
            </a:gradFill>
            <a:ln w="3175" cap="flat" cmpd="sng" algn="ctr">
              <a:solidFill>
                <a:srgbClr val="8E8071"/>
              </a:solid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30" name="Line 11"/>
            <p:cNvSpPr>
              <a:spLocks noChangeShapeType="1"/>
            </p:cNvSpPr>
            <p:nvPr/>
          </p:nvSpPr>
          <p:spPr bwMode="blackWhite">
            <a:xfrm flipH="1">
              <a:off x="3834040" y="2638864"/>
              <a:ext cx="675650" cy="1493761"/>
            </a:xfrm>
            <a:prstGeom prst="line">
              <a:avLst/>
            </a:prstGeom>
            <a:gradFill>
              <a:gsLst>
                <a:gs pos="33000">
                  <a:srgbClr val="F9F9F9"/>
                </a:gs>
                <a:gs pos="100000">
                  <a:srgbClr val="D7D7D7"/>
                </a:gs>
              </a:gsLst>
              <a:lin ang="5400000" scaled="0"/>
            </a:gradFill>
            <a:ln w="3175" cap="flat" cmpd="sng" algn="ctr">
              <a:solidFill>
                <a:srgbClr val="8E8071"/>
              </a:solid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sp>
          <p:nvSpPr>
            <p:cNvPr id="31" name="Freeform 12"/>
            <p:cNvSpPr/>
            <p:nvPr/>
          </p:nvSpPr>
          <p:spPr bwMode="blackWhite">
            <a:xfrm>
              <a:off x="3763742" y="4132626"/>
              <a:ext cx="1445030" cy="464725"/>
            </a:xfrm>
            <a:custGeom>
              <a:avLst/>
              <a:gdLst>
                <a:gd name="T0" fmla="*/ 4 w 830"/>
                <a:gd name="T1" fmla="*/ 0 h 276"/>
                <a:gd name="T2" fmla="*/ 0 w 830"/>
                <a:gd name="T3" fmla="*/ 28 h 276"/>
                <a:gd name="T4" fmla="*/ 4 w 830"/>
                <a:gd name="T5" fmla="*/ 65 h 276"/>
                <a:gd name="T6" fmla="*/ 16 w 830"/>
                <a:gd name="T7" fmla="*/ 102 h 276"/>
                <a:gd name="T8" fmla="*/ 38 w 830"/>
                <a:gd name="T9" fmla="*/ 139 h 276"/>
                <a:gd name="T10" fmla="*/ 74 w 830"/>
                <a:gd name="T11" fmla="*/ 172 h 276"/>
                <a:gd name="T12" fmla="*/ 117 w 830"/>
                <a:gd name="T13" fmla="*/ 202 h 276"/>
                <a:gd name="T14" fmla="*/ 161 w 830"/>
                <a:gd name="T15" fmla="*/ 223 h 276"/>
                <a:gd name="T16" fmla="*/ 197 w 830"/>
                <a:gd name="T17" fmla="*/ 237 h 276"/>
                <a:gd name="T18" fmla="*/ 239 w 830"/>
                <a:gd name="T19" fmla="*/ 251 h 276"/>
                <a:gd name="T20" fmla="*/ 278 w 830"/>
                <a:gd name="T21" fmla="*/ 260 h 276"/>
                <a:gd name="T22" fmla="*/ 317 w 830"/>
                <a:gd name="T23" fmla="*/ 266 h 276"/>
                <a:gd name="T24" fmla="*/ 354 w 830"/>
                <a:gd name="T25" fmla="*/ 270 h 276"/>
                <a:gd name="T26" fmla="*/ 402 w 830"/>
                <a:gd name="T27" fmla="*/ 275 h 276"/>
                <a:gd name="T28" fmla="*/ 447 w 830"/>
                <a:gd name="T29" fmla="*/ 273 h 276"/>
                <a:gd name="T30" fmla="*/ 490 w 830"/>
                <a:gd name="T31" fmla="*/ 270 h 276"/>
                <a:gd name="T32" fmla="*/ 541 w 830"/>
                <a:gd name="T33" fmla="*/ 265 h 276"/>
                <a:gd name="T34" fmla="*/ 579 w 830"/>
                <a:gd name="T35" fmla="*/ 255 h 276"/>
                <a:gd name="T36" fmla="*/ 620 w 830"/>
                <a:gd name="T37" fmla="*/ 244 h 276"/>
                <a:gd name="T38" fmla="*/ 659 w 830"/>
                <a:gd name="T39" fmla="*/ 230 h 276"/>
                <a:gd name="T40" fmla="*/ 686 w 830"/>
                <a:gd name="T41" fmla="*/ 219 h 276"/>
                <a:gd name="T42" fmla="*/ 715 w 830"/>
                <a:gd name="T43" fmla="*/ 201 h 276"/>
                <a:gd name="T44" fmla="*/ 737 w 830"/>
                <a:gd name="T45" fmla="*/ 186 h 276"/>
                <a:gd name="T46" fmla="*/ 762 w 830"/>
                <a:gd name="T47" fmla="*/ 166 h 276"/>
                <a:gd name="T48" fmla="*/ 785 w 830"/>
                <a:gd name="T49" fmla="*/ 147 h 276"/>
                <a:gd name="T50" fmla="*/ 800 w 830"/>
                <a:gd name="T51" fmla="*/ 125 h 276"/>
                <a:gd name="T52" fmla="*/ 814 w 830"/>
                <a:gd name="T53" fmla="*/ 100 h 276"/>
                <a:gd name="T54" fmla="*/ 824 w 830"/>
                <a:gd name="T55" fmla="*/ 73 h 276"/>
                <a:gd name="T56" fmla="*/ 829 w 830"/>
                <a:gd name="T57" fmla="*/ 40 h 276"/>
                <a:gd name="T58" fmla="*/ 827 w 830"/>
                <a:gd name="T59" fmla="*/ 1 h 276"/>
                <a:gd name="T60" fmla="*/ 4 w 830"/>
                <a:gd name="T61" fmla="*/ 0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30" h="276">
                  <a:moveTo>
                    <a:pt x="4" y="0"/>
                  </a:moveTo>
                  <a:lnTo>
                    <a:pt x="0" y="28"/>
                  </a:lnTo>
                  <a:lnTo>
                    <a:pt x="4" y="65"/>
                  </a:lnTo>
                  <a:lnTo>
                    <a:pt x="16" y="102"/>
                  </a:lnTo>
                  <a:lnTo>
                    <a:pt x="38" y="139"/>
                  </a:lnTo>
                  <a:lnTo>
                    <a:pt x="74" y="172"/>
                  </a:lnTo>
                  <a:lnTo>
                    <a:pt x="117" y="202"/>
                  </a:lnTo>
                  <a:lnTo>
                    <a:pt x="161" y="223"/>
                  </a:lnTo>
                  <a:lnTo>
                    <a:pt x="197" y="237"/>
                  </a:lnTo>
                  <a:lnTo>
                    <a:pt x="239" y="251"/>
                  </a:lnTo>
                  <a:lnTo>
                    <a:pt x="278" y="260"/>
                  </a:lnTo>
                  <a:lnTo>
                    <a:pt x="317" y="266"/>
                  </a:lnTo>
                  <a:lnTo>
                    <a:pt x="354" y="270"/>
                  </a:lnTo>
                  <a:lnTo>
                    <a:pt x="402" y="275"/>
                  </a:lnTo>
                  <a:lnTo>
                    <a:pt x="447" y="273"/>
                  </a:lnTo>
                  <a:lnTo>
                    <a:pt x="490" y="270"/>
                  </a:lnTo>
                  <a:lnTo>
                    <a:pt x="541" y="265"/>
                  </a:lnTo>
                  <a:lnTo>
                    <a:pt x="579" y="255"/>
                  </a:lnTo>
                  <a:lnTo>
                    <a:pt x="620" y="244"/>
                  </a:lnTo>
                  <a:lnTo>
                    <a:pt x="659" y="230"/>
                  </a:lnTo>
                  <a:lnTo>
                    <a:pt x="686" y="219"/>
                  </a:lnTo>
                  <a:lnTo>
                    <a:pt x="715" y="201"/>
                  </a:lnTo>
                  <a:lnTo>
                    <a:pt x="737" y="186"/>
                  </a:lnTo>
                  <a:lnTo>
                    <a:pt x="762" y="166"/>
                  </a:lnTo>
                  <a:lnTo>
                    <a:pt x="785" y="147"/>
                  </a:lnTo>
                  <a:lnTo>
                    <a:pt x="800" y="125"/>
                  </a:lnTo>
                  <a:lnTo>
                    <a:pt x="814" y="100"/>
                  </a:lnTo>
                  <a:lnTo>
                    <a:pt x="824" y="73"/>
                  </a:lnTo>
                  <a:lnTo>
                    <a:pt x="829" y="40"/>
                  </a:lnTo>
                  <a:lnTo>
                    <a:pt x="827" y="1"/>
                  </a:lnTo>
                  <a:lnTo>
                    <a:pt x="4" y="0"/>
                  </a:lnTo>
                </a:path>
              </a:pathLst>
            </a:custGeom>
            <a:solidFill>
              <a:srgbClr val="FF6D55"/>
            </a:solidFill>
            <a:ln w="3175" cap="flat" cmpd="sng" algn="ctr">
              <a:noFill/>
              <a:prstDash val="solid"/>
            </a:ln>
            <a:effectLst/>
          </p:spPr>
          <p:txBody>
            <a:bodyPr lIns="93296" tIns="46648" rIns="93296" bIns="46648" anchor="ctr"/>
            <a:lstStyle/>
            <a:p>
              <a:pPr marL="0" marR="0" lvl="0" indent="0" defTabSz="914400" eaLnBrk="1" fontAlgn="auto" latinLnBrk="0" hangingPunct="1">
                <a:lnSpc>
                  <a:spcPct val="120000"/>
                </a:lnSpc>
                <a:spcBef>
                  <a:spcPts val="0"/>
                </a:spcBef>
                <a:spcAft>
                  <a:spcPts val="0"/>
                </a:spcAft>
                <a:buClrTx/>
                <a:buSzTx/>
                <a:buFontTx/>
                <a:buNone/>
                <a:defRPr/>
              </a:pPr>
              <a:endParaRPr kumimoji="0" lang="zh-CN" altLang="en-US" sz="1200" b="0" i="0" u="none" strike="noStrike" kern="0" cap="none" spc="0" normalizeH="0" baseline="0" noProof="0">
                <a:ln>
                  <a:noFill/>
                </a:ln>
                <a:solidFill>
                  <a:srgbClr val="4D4D4D"/>
                </a:solidFill>
                <a:effectLst/>
                <a:uLnTx/>
                <a:uFillTx/>
                <a:latin typeface="微软雅黑" panose="020B0503020204020204" pitchFamily="34" charset="-122"/>
                <a:ea typeface="微软雅黑" panose="020B0503020204020204" pitchFamily="34" charset="-122"/>
                <a:cs typeface="+mn-cs"/>
              </a:endParaRPr>
            </a:p>
          </p:txBody>
        </p:sp>
      </p:grpSp>
      <p:sp>
        <p:nvSpPr>
          <p:cNvPr id="32" name="TextBox 53"/>
          <p:cNvSpPr txBox="1">
            <a:spLocks noChangeArrowheads="1"/>
          </p:cNvSpPr>
          <p:nvPr/>
        </p:nvSpPr>
        <p:spPr bwMode="auto">
          <a:xfrm>
            <a:off x="8948832" y="3899328"/>
            <a:ext cx="2125308" cy="340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p>
            <a:pPr algn="ctr" defTabSz="932815"/>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宋体" panose="02010600030101010101" pitchFamily="2" charset="-122"/>
              </a:rPr>
              <a:t>单击此处添加标题</a:t>
            </a:r>
            <a:endParaRPr lang="zh-CN" altLang="en-US" sz="1600" dirty="0">
              <a:solidFill>
                <a:schemeClr val="tx1">
                  <a:lumMod val="75000"/>
                  <a:lumOff val="25000"/>
                </a:schemeClr>
              </a:solidFill>
              <a:latin typeface="Arial" panose="020B0604020202020204" pitchFamily="34" charset="0"/>
              <a:cs typeface="宋体" panose="02010600030101010101" pitchFamily="2" charset="-122"/>
            </a:endParaRPr>
          </a:p>
        </p:txBody>
      </p:sp>
      <p:sp>
        <p:nvSpPr>
          <p:cNvPr id="33" name="TextBox 32"/>
          <p:cNvSpPr txBox="1"/>
          <p:nvPr/>
        </p:nvSpPr>
        <p:spPr bwMode="auto">
          <a:xfrm>
            <a:off x="8705906" y="4243875"/>
            <a:ext cx="2638327" cy="925204"/>
          </a:xfrm>
          <a:prstGeom prst="rect">
            <a:avLst/>
          </a:prstGeom>
          <a:noFill/>
        </p:spPr>
        <p:txBody>
          <a:bodyPr vert="horz" wrap="square" lIns="93296" tIns="46648" rIns="93296" bIns="46648" numCol="1" anchor="t" anchorCtr="0" compatLnSpc="1">
            <a:spAutoFit/>
          </a:bodyPr>
          <a:lstStyle/>
          <a:p>
            <a:pPr defTabSz="932815">
              <a:lnSpc>
                <a:spcPct val="150000"/>
              </a:lnSpc>
              <a:defRPr/>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p>
        </p:txBody>
      </p:sp>
      <p:sp>
        <p:nvSpPr>
          <p:cNvPr id="34" name="TextBox 33"/>
          <p:cNvSpPr txBox="1">
            <a:spLocks noChangeArrowheads="1"/>
          </p:cNvSpPr>
          <p:nvPr/>
        </p:nvSpPr>
        <p:spPr bwMode="auto">
          <a:xfrm>
            <a:off x="1298087" y="2754623"/>
            <a:ext cx="2125308" cy="340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3296" tIns="46648" rIns="93296" bIns="46648" numCol="1" anchor="t" anchorCtr="0" compatLnSpc="1">
            <a:spAutoFit/>
          </a:bodyPr>
          <a:lstStyle/>
          <a:p>
            <a:pPr algn="ctr" defTabSz="932815"/>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宋体" panose="02010600030101010101" pitchFamily="2" charset="-122"/>
              </a:rPr>
              <a:t>单击此处添加标题</a:t>
            </a:r>
            <a:endParaRPr lang="zh-CN" altLang="en-US" sz="1600" dirty="0">
              <a:solidFill>
                <a:schemeClr val="tx1">
                  <a:lumMod val="75000"/>
                  <a:lumOff val="25000"/>
                </a:schemeClr>
              </a:solidFill>
              <a:latin typeface="Arial" panose="020B0604020202020204" pitchFamily="34" charset="0"/>
              <a:cs typeface="宋体" panose="02010600030101010101" pitchFamily="2" charset="-122"/>
            </a:endParaRPr>
          </a:p>
        </p:txBody>
      </p:sp>
      <p:sp>
        <p:nvSpPr>
          <p:cNvPr id="35" name="TextBox 34"/>
          <p:cNvSpPr txBox="1"/>
          <p:nvPr/>
        </p:nvSpPr>
        <p:spPr bwMode="auto">
          <a:xfrm>
            <a:off x="1055159" y="3099170"/>
            <a:ext cx="2638327" cy="925204"/>
          </a:xfrm>
          <a:prstGeom prst="rect">
            <a:avLst/>
          </a:prstGeom>
          <a:noFill/>
        </p:spPr>
        <p:txBody>
          <a:bodyPr vert="horz" wrap="square" lIns="93296" tIns="46648" rIns="93296" bIns="46648" numCol="1" anchor="t" anchorCtr="0" compatLnSpc="1">
            <a:spAutoFit/>
          </a:bodyPr>
          <a:lstStyle/>
          <a:p>
            <a:pPr defTabSz="932815">
              <a:lnSpc>
                <a:spcPct val="150000"/>
              </a:lnSpc>
              <a:defRPr/>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单击此处添加段落文本单击此处添加段落文本单击此处添加段落文本单击此处添加段落文本</a:t>
            </a:r>
          </a:p>
        </p:txBody>
      </p:sp>
    </p:spTree>
  </p:cSld>
  <p:clrMapOvr>
    <a:masterClrMapping/>
  </p:clrMapOvr>
  <p:transition spd="slow">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45" presetClass="entr" presetSubtype="0" fill="hold" grpId="0"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2000"/>
                                            <p:tgtEl>
                                              <p:spTgt spid="21"/>
                                            </p:tgtEl>
                                          </p:cBhvr>
                                        </p:animEffect>
                                        <p:anim calcmode="lin" valueType="num">
                                          <p:cBhvr>
                                            <p:cTn id="17" dur="2000" fill="hold"/>
                                            <p:tgtEl>
                                              <p:spTgt spid="21"/>
                                            </p:tgtEl>
                                            <p:attrNameLst>
                                              <p:attrName>ppt_w</p:attrName>
                                            </p:attrNameLst>
                                          </p:cBhvr>
                                          <p:tavLst>
                                            <p:tav tm="0" fmla="#ppt_w*sin(2.5*pi*$)">
                                              <p:val>
                                                <p:fltVal val="0"/>
                                              </p:val>
                                            </p:tav>
                                            <p:tav tm="100000">
                                              <p:val>
                                                <p:fltVal val="1"/>
                                              </p:val>
                                            </p:tav>
                                          </p:tavLst>
                                        </p:anim>
                                        <p:anim calcmode="lin" valueType="num">
                                          <p:cBhvr>
                                            <p:cTn id="18" dur="2000" fill="hold"/>
                                            <p:tgtEl>
                                              <p:spTgt spid="21"/>
                                            </p:tgtEl>
                                            <p:attrNameLst>
                                              <p:attrName>ppt_h</p:attrName>
                                            </p:attrNameLst>
                                          </p:cBhvr>
                                          <p:tavLst>
                                            <p:tav tm="0">
                                              <p:val>
                                                <p:strVal val="#ppt_h"/>
                                              </p:val>
                                            </p:tav>
                                            <p:tav tm="100000">
                                              <p:val>
                                                <p:strVal val="#ppt_h"/>
                                              </p:val>
                                            </p:tav>
                                          </p:tavLst>
                                        </p:anim>
                                      </p:childTnLst>
                                    </p:cTn>
                                  </p:par>
                                  <p:par>
                                    <p:cTn id="19" presetID="45"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2000"/>
                                            <p:tgtEl>
                                              <p:spTgt spid="19"/>
                                            </p:tgtEl>
                                          </p:cBhvr>
                                        </p:animEffect>
                                        <p:anim calcmode="lin" valueType="num">
                                          <p:cBhvr>
                                            <p:cTn id="22" dur="2000" fill="hold"/>
                                            <p:tgtEl>
                                              <p:spTgt spid="19"/>
                                            </p:tgtEl>
                                            <p:attrNameLst>
                                              <p:attrName>ppt_w</p:attrName>
                                            </p:attrNameLst>
                                          </p:cBhvr>
                                          <p:tavLst>
                                            <p:tav tm="0" fmla="#ppt_w*sin(2.5*pi*$)">
                                              <p:val>
                                                <p:fltVal val="0"/>
                                              </p:val>
                                            </p:tav>
                                            <p:tav tm="100000">
                                              <p:val>
                                                <p:fltVal val="1"/>
                                              </p:val>
                                            </p:tav>
                                          </p:tavLst>
                                        </p:anim>
                                        <p:anim calcmode="lin" valueType="num">
                                          <p:cBhvr>
                                            <p:cTn id="23" dur="2000" fill="hold"/>
                                            <p:tgtEl>
                                              <p:spTgt spid="19"/>
                                            </p:tgtEl>
                                            <p:attrNameLst>
                                              <p:attrName>ppt_h</p:attrName>
                                            </p:attrNameLst>
                                          </p:cBhvr>
                                          <p:tavLst>
                                            <p:tav tm="0">
                                              <p:val>
                                                <p:strVal val="#ppt_h"/>
                                              </p:val>
                                            </p:tav>
                                            <p:tav tm="100000">
                                              <p:val>
                                                <p:strVal val="#ppt_h"/>
                                              </p:val>
                                            </p:tav>
                                          </p:tavLst>
                                        </p:anim>
                                      </p:childTnLst>
                                    </p:cTn>
                                  </p:par>
                                  <p:par>
                                    <p:cTn id="24" presetID="45" presetClass="entr" presetSubtype="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2000"/>
                                            <p:tgtEl>
                                              <p:spTgt spid="20"/>
                                            </p:tgtEl>
                                          </p:cBhvr>
                                        </p:animEffect>
                                        <p:anim calcmode="lin" valueType="num">
                                          <p:cBhvr>
                                            <p:cTn id="27" dur="2000" fill="hold"/>
                                            <p:tgtEl>
                                              <p:spTgt spid="20"/>
                                            </p:tgtEl>
                                            <p:attrNameLst>
                                              <p:attrName>ppt_w</p:attrName>
                                            </p:attrNameLst>
                                          </p:cBhvr>
                                          <p:tavLst>
                                            <p:tav tm="0" fmla="#ppt_w*sin(2.5*pi*$)">
                                              <p:val>
                                                <p:fltVal val="0"/>
                                              </p:val>
                                            </p:tav>
                                            <p:tav tm="100000">
                                              <p:val>
                                                <p:fltVal val="1"/>
                                              </p:val>
                                            </p:tav>
                                          </p:tavLst>
                                        </p:anim>
                                        <p:anim calcmode="lin" valueType="num">
                                          <p:cBhvr>
                                            <p:cTn id="28" dur="2000" fill="hold"/>
                                            <p:tgtEl>
                                              <p:spTgt spid="20"/>
                                            </p:tgtEl>
                                            <p:attrNameLst>
                                              <p:attrName>ppt_h</p:attrName>
                                            </p:attrNameLst>
                                          </p:cBhvr>
                                          <p:tavLst>
                                            <p:tav tm="0">
                                              <p:val>
                                                <p:strVal val="#ppt_h"/>
                                              </p:val>
                                            </p:tav>
                                            <p:tav tm="100000">
                                              <p:val>
                                                <p:strVal val="#ppt_h"/>
                                              </p:val>
                                            </p:tav>
                                          </p:tavLst>
                                        </p:anim>
                                      </p:childTnLst>
                                    </p:cTn>
                                  </p:par>
                                </p:childTnLst>
                              </p:cTn>
                            </p:par>
                            <p:par>
                              <p:cTn id="29" fill="hold">
                                <p:stCondLst>
                                  <p:cond delay="2000"/>
                                </p:stCondLst>
                                <p:childTnLst>
                                  <p:par>
                                    <p:cTn id="30" presetID="22" presetClass="entr" presetSubtype="1"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up)">
                                          <p:cBhvr>
                                            <p:cTn id="32" dur="500"/>
                                            <p:tgtEl>
                                              <p:spTgt spid="22"/>
                                            </p:tgtEl>
                                          </p:cBhvr>
                                        </p:animEffect>
                                      </p:childTnLst>
                                    </p:cTn>
                                  </p:par>
                                  <p:par>
                                    <p:cTn id="33" presetID="22" presetClass="entr" presetSubtype="1"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up)">
                                          <p:cBhvr>
                                            <p:cTn id="35" dur="500"/>
                                            <p:tgtEl>
                                              <p:spTgt spid="27"/>
                                            </p:tgtEl>
                                          </p:cBhvr>
                                        </p:animEffect>
                                      </p:childTnLst>
                                    </p:cTn>
                                  </p:par>
                                </p:childTnLst>
                              </p:cTn>
                            </p:par>
                          </p:childTnLst>
                        </p:cTn>
                      </p:par>
                      <p:par>
                        <p:cTn id="36" fill="hold">
                          <p:stCondLst>
                            <p:cond delay="indefinite"/>
                          </p:stCondLst>
                          <p:childTnLst>
                            <p:par>
                              <p:cTn id="37" fill="hold">
                                <p:stCondLst>
                                  <p:cond delay="0"/>
                                </p:stCondLst>
                                <p:childTnLst>
                                  <p:par>
                                    <p:cTn id="38" presetID="47" presetClass="entr" presetSubtype="0" fill="hold" grpId="0" nodeType="click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fade">
                                          <p:cBhvr>
                                            <p:cTn id="40" dur="1000"/>
                                            <p:tgtEl>
                                              <p:spTgt spid="34"/>
                                            </p:tgtEl>
                                          </p:cBhvr>
                                        </p:animEffect>
                                        <p:anim calcmode="lin" valueType="num">
                                          <p:cBhvr>
                                            <p:cTn id="41" dur="1000" fill="hold"/>
                                            <p:tgtEl>
                                              <p:spTgt spid="34"/>
                                            </p:tgtEl>
                                            <p:attrNameLst>
                                              <p:attrName>ppt_x</p:attrName>
                                            </p:attrNameLst>
                                          </p:cBhvr>
                                          <p:tavLst>
                                            <p:tav tm="0">
                                              <p:val>
                                                <p:strVal val="#ppt_x"/>
                                              </p:val>
                                            </p:tav>
                                            <p:tav tm="100000">
                                              <p:val>
                                                <p:strVal val="#ppt_x"/>
                                              </p:val>
                                            </p:tav>
                                          </p:tavLst>
                                        </p:anim>
                                        <p:anim calcmode="lin" valueType="num">
                                          <p:cBhvr>
                                            <p:cTn id="42" dur="1000" fill="hold"/>
                                            <p:tgtEl>
                                              <p:spTgt spid="34"/>
                                            </p:tgtEl>
                                            <p:attrNameLst>
                                              <p:attrName>ppt_y</p:attrName>
                                            </p:attrNameLst>
                                          </p:cBhvr>
                                          <p:tavLst>
                                            <p:tav tm="0">
                                              <p:val>
                                                <p:strVal val="#ppt_y-.1"/>
                                              </p:val>
                                            </p:tav>
                                            <p:tav tm="100000">
                                              <p:val>
                                                <p:strVal val="#ppt_y"/>
                                              </p:val>
                                            </p:tav>
                                          </p:tavLst>
                                        </p:anim>
                                      </p:childTnLst>
                                    </p:cTn>
                                  </p:par>
                                  <p:par>
                                    <p:cTn id="43" presetID="47" presetClass="entr" presetSubtype="0"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fade">
                                          <p:cBhvr>
                                            <p:cTn id="45" dur="1000"/>
                                            <p:tgtEl>
                                              <p:spTgt spid="35"/>
                                            </p:tgtEl>
                                          </p:cBhvr>
                                        </p:animEffect>
                                        <p:anim calcmode="lin" valueType="num">
                                          <p:cBhvr>
                                            <p:cTn id="46" dur="1000" fill="hold"/>
                                            <p:tgtEl>
                                              <p:spTgt spid="35"/>
                                            </p:tgtEl>
                                            <p:attrNameLst>
                                              <p:attrName>ppt_x</p:attrName>
                                            </p:attrNameLst>
                                          </p:cBhvr>
                                          <p:tavLst>
                                            <p:tav tm="0">
                                              <p:val>
                                                <p:strVal val="#ppt_x"/>
                                              </p:val>
                                            </p:tav>
                                            <p:tav tm="100000">
                                              <p:val>
                                                <p:strVal val="#ppt_x"/>
                                              </p:val>
                                            </p:tav>
                                          </p:tavLst>
                                        </p:anim>
                                        <p:anim calcmode="lin" valueType="num">
                                          <p:cBhvr>
                                            <p:cTn id="47" dur="1000" fill="hold"/>
                                            <p:tgtEl>
                                              <p:spTgt spid="35"/>
                                            </p:tgtEl>
                                            <p:attrNameLst>
                                              <p:attrName>ppt_y</p:attrName>
                                            </p:attrNameLst>
                                          </p:cBhvr>
                                          <p:tavLst>
                                            <p:tav tm="0">
                                              <p:val>
                                                <p:strVal val="#ppt_y-.1"/>
                                              </p:val>
                                            </p:tav>
                                            <p:tav tm="100000">
                                              <p:val>
                                                <p:strVal val="#ppt_y"/>
                                              </p:val>
                                            </p:tav>
                                          </p:tavLst>
                                        </p:anim>
                                      </p:childTnLst>
                                    </p:cTn>
                                  </p:par>
                                  <p:par>
                                    <p:cTn id="48" presetID="47" presetClass="entr" presetSubtype="0" fill="hold" grpId="0"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par>
                                    <p:cTn id="53" presetID="47" presetClass="entr" presetSubtype="0" fill="hold" grpId="0" nodeType="withEffect">
                                      <p:stCondLst>
                                        <p:cond delay="0"/>
                                      </p:stCondLst>
                                      <p:childTnLst>
                                        <p:set>
                                          <p:cBhvr>
                                            <p:cTn id="54" dur="1" fill="hold">
                                              <p:stCondLst>
                                                <p:cond delay="0"/>
                                              </p:stCondLst>
                                            </p:cTn>
                                            <p:tgtEl>
                                              <p:spTgt spid="33"/>
                                            </p:tgtEl>
                                            <p:attrNameLst>
                                              <p:attrName>style.visibility</p:attrName>
                                            </p:attrNameLst>
                                          </p:cBhvr>
                                          <p:to>
                                            <p:strVal val="visible"/>
                                          </p:to>
                                        </p:set>
                                        <p:animEffect transition="in" filter="fade">
                                          <p:cBhvr>
                                            <p:cTn id="55" dur="1000"/>
                                            <p:tgtEl>
                                              <p:spTgt spid="33"/>
                                            </p:tgtEl>
                                          </p:cBhvr>
                                        </p:animEffect>
                                        <p:anim calcmode="lin" valueType="num">
                                          <p:cBhvr>
                                            <p:cTn id="56" dur="1000" fill="hold"/>
                                            <p:tgtEl>
                                              <p:spTgt spid="33"/>
                                            </p:tgtEl>
                                            <p:attrNameLst>
                                              <p:attrName>ppt_x</p:attrName>
                                            </p:attrNameLst>
                                          </p:cBhvr>
                                          <p:tavLst>
                                            <p:tav tm="0">
                                              <p:val>
                                                <p:strVal val="#ppt_x"/>
                                              </p:val>
                                            </p:tav>
                                            <p:tav tm="100000">
                                              <p:val>
                                                <p:strVal val="#ppt_x"/>
                                              </p:val>
                                            </p:tav>
                                          </p:tavLst>
                                        </p:anim>
                                        <p:anim calcmode="lin" valueType="num">
                                          <p:cBhvr>
                                            <p:cTn id="57" dur="1000" fill="hold"/>
                                            <p:tgtEl>
                                              <p:spTgt spid="33"/>
                                            </p:tgtEl>
                                            <p:attrNameLst>
                                              <p:attrName>ppt_y</p:attrName>
                                            </p:attrNameLst>
                                          </p:cBhvr>
                                          <p:tavLst>
                                            <p:tav tm="0">
                                              <p:val>
                                                <p:strVal val="#ppt_y-.1"/>
                                              </p:val>
                                            </p:tav>
                                            <p:tav tm="100000">
                                              <p:val>
                                                <p:strVal val="#ppt_y"/>
                                              </p:val>
                                            </p:tav>
                                          </p:tavLst>
                                        </p:anim>
                                      </p:childTnLst>
                                    </p:cTn>
                                  </p:par>
                                </p:childTnLst>
                              </p:cTn>
                            </p:par>
                            <p:par>
                              <p:cTn id="58" fill="hold">
                                <p:stCondLst>
                                  <p:cond delay="1000"/>
                                </p:stCondLst>
                                <p:childTnLst>
                                  <p:par>
                                    <p:cTn id="59" presetID="42" presetClass="path" presetSubtype="0" fill="hold" nodeType="afterEffect" p14:presetBounceEnd="35000">
                                      <p:stCondLst>
                                        <p:cond delay="0"/>
                                      </p:stCondLst>
                                      <p:childTnLst>
                                        <p:animMotion origin="layout" path="M 1.38614E-6 3.7037E-6 L 1.38614E-6 0.06689 " pathEditMode="relative" rAng="0" ptsTypes="AA" p14:bounceEnd="35000">
                                          <p:cBhvr>
                                            <p:cTn id="60" dur="2000" fill="hold"/>
                                            <p:tgtEl>
                                              <p:spTgt spid="22"/>
                                            </p:tgtEl>
                                            <p:attrNameLst>
                                              <p:attrName>ppt_x</p:attrName>
                                              <p:attrName>ppt_y</p:attrName>
                                            </p:attrNameLst>
                                          </p:cBhvr>
                                          <p:rCtr x="0" y="3333"/>
                                        </p:animMotion>
                                      </p:childTnLst>
                                    </p:cTn>
                                  </p:par>
                                  <p:par>
                                    <p:cTn id="61" presetID="42" presetClass="path" presetSubtype="0" fill="hold" nodeType="withEffect" p14:presetBounceEnd="35000">
                                      <p:stCondLst>
                                        <p:cond delay="0"/>
                                      </p:stCondLst>
                                      <p:childTnLst>
                                        <p:animMotion origin="layout" path="M 1.25E-6 -4.81481E-6 L 1.25E-6 -0.06921 " pathEditMode="relative" rAng="0" ptsTypes="AA" p14:bounceEnd="35000">
                                          <p:cBhvr>
                                            <p:cTn id="62" dur="2000" fill="hold"/>
                                            <p:tgtEl>
                                              <p:spTgt spid="27"/>
                                            </p:tgtEl>
                                            <p:attrNameLst>
                                              <p:attrName>ppt_x</p:attrName>
                                              <p:attrName>ppt_y</p:attrName>
                                            </p:attrNameLst>
                                          </p:cBhvr>
                                          <p:rCtr x="0" y="-3472"/>
                                        </p:animMotion>
                                      </p:childTnLst>
                                    </p:cTn>
                                  </p:par>
                                  <p:par>
                                    <p:cTn id="63" presetID="8" presetClass="emph" presetSubtype="0" fill="hold" grpId="1" nodeType="withEffect">
                                      <p:stCondLst>
                                        <p:cond delay="0"/>
                                      </p:stCondLst>
                                      <p:childTnLst>
                                        <p:animRot by="900000">
                                          <p:cBhvr>
                                            <p:cTn id="64" dur="1300" fill="hold"/>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19" grpId="0" animBg="1"/>
          <p:bldP spid="20" grpId="0" animBg="1"/>
          <p:bldP spid="20" grpId="1" animBg="1"/>
          <p:bldP spid="21" grpId="0" animBg="1"/>
          <p:bldP spid="32" grpId="0"/>
          <p:bldP spid="33" grpId="0"/>
          <p:bldP spid="34" grpId="0"/>
          <p:bldP spid="3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0"/>
                                            </p:tgtEl>
                                            <p:attrNameLst>
                                              <p:attrName>style.visibility</p:attrName>
                                            </p:attrNameLst>
                                          </p:cBhvr>
                                          <p:to>
                                            <p:strVal val="visible"/>
                                          </p:to>
                                        </p:set>
                                        <p:anim calcmode="lin" valueType="num">
                                          <p:cBhvr>
                                            <p:cTn id="7"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0"/>
                                            </p:tgtEl>
                                            <p:attrNameLst>
                                              <p:attrName>ppt_y</p:attrName>
                                            </p:attrNameLst>
                                          </p:cBhvr>
                                          <p:tavLst>
                                            <p:tav tm="0">
                                              <p:val>
                                                <p:strVal val="#ppt_y"/>
                                              </p:val>
                                            </p:tav>
                                            <p:tav tm="100000">
                                              <p:val>
                                                <p:strVal val="#ppt_y"/>
                                              </p:val>
                                            </p:tav>
                                          </p:tavLst>
                                        </p:anim>
                                        <p:anim calcmode="lin" valueType="num">
                                          <p:cBhvr>
                                            <p:cTn id="9"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45" presetClass="entr" presetSubtype="0" fill="hold" grpId="0"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2000"/>
                                            <p:tgtEl>
                                              <p:spTgt spid="21"/>
                                            </p:tgtEl>
                                          </p:cBhvr>
                                        </p:animEffect>
                                        <p:anim calcmode="lin" valueType="num">
                                          <p:cBhvr>
                                            <p:cTn id="17" dur="2000" fill="hold"/>
                                            <p:tgtEl>
                                              <p:spTgt spid="21"/>
                                            </p:tgtEl>
                                            <p:attrNameLst>
                                              <p:attrName>ppt_w</p:attrName>
                                            </p:attrNameLst>
                                          </p:cBhvr>
                                          <p:tavLst>
                                            <p:tav tm="0" fmla="#ppt_w*sin(2.5*pi*$)">
                                              <p:val>
                                                <p:fltVal val="0"/>
                                              </p:val>
                                            </p:tav>
                                            <p:tav tm="100000">
                                              <p:val>
                                                <p:fltVal val="1"/>
                                              </p:val>
                                            </p:tav>
                                          </p:tavLst>
                                        </p:anim>
                                        <p:anim calcmode="lin" valueType="num">
                                          <p:cBhvr>
                                            <p:cTn id="18" dur="2000" fill="hold"/>
                                            <p:tgtEl>
                                              <p:spTgt spid="21"/>
                                            </p:tgtEl>
                                            <p:attrNameLst>
                                              <p:attrName>ppt_h</p:attrName>
                                            </p:attrNameLst>
                                          </p:cBhvr>
                                          <p:tavLst>
                                            <p:tav tm="0">
                                              <p:val>
                                                <p:strVal val="#ppt_h"/>
                                              </p:val>
                                            </p:tav>
                                            <p:tav tm="100000">
                                              <p:val>
                                                <p:strVal val="#ppt_h"/>
                                              </p:val>
                                            </p:tav>
                                          </p:tavLst>
                                        </p:anim>
                                      </p:childTnLst>
                                    </p:cTn>
                                  </p:par>
                                  <p:par>
                                    <p:cTn id="19" presetID="45"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2000"/>
                                            <p:tgtEl>
                                              <p:spTgt spid="19"/>
                                            </p:tgtEl>
                                          </p:cBhvr>
                                        </p:animEffect>
                                        <p:anim calcmode="lin" valueType="num">
                                          <p:cBhvr>
                                            <p:cTn id="22" dur="2000" fill="hold"/>
                                            <p:tgtEl>
                                              <p:spTgt spid="19"/>
                                            </p:tgtEl>
                                            <p:attrNameLst>
                                              <p:attrName>ppt_w</p:attrName>
                                            </p:attrNameLst>
                                          </p:cBhvr>
                                          <p:tavLst>
                                            <p:tav tm="0" fmla="#ppt_w*sin(2.5*pi*$)">
                                              <p:val>
                                                <p:fltVal val="0"/>
                                              </p:val>
                                            </p:tav>
                                            <p:tav tm="100000">
                                              <p:val>
                                                <p:fltVal val="1"/>
                                              </p:val>
                                            </p:tav>
                                          </p:tavLst>
                                        </p:anim>
                                        <p:anim calcmode="lin" valueType="num">
                                          <p:cBhvr>
                                            <p:cTn id="23" dur="2000" fill="hold"/>
                                            <p:tgtEl>
                                              <p:spTgt spid="19"/>
                                            </p:tgtEl>
                                            <p:attrNameLst>
                                              <p:attrName>ppt_h</p:attrName>
                                            </p:attrNameLst>
                                          </p:cBhvr>
                                          <p:tavLst>
                                            <p:tav tm="0">
                                              <p:val>
                                                <p:strVal val="#ppt_h"/>
                                              </p:val>
                                            </p:tav>
                                            <p:tav tm="100000">
                                              <p:val>
                                                <p:strVal val="#ppt_h"/>
                                              </p:val>
                                            </p:tav>
                                          </p:tavLst>
                                        </p:anim>
                                      </p:childTnLst>
                                    </p:cTn>
                                  </p:par>
                                  <p:par>
                                    <p:cTn id="24" presetID="45" presetClass="entr" presetSubtype="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2000"/>
                                            <p:tgtEl>
                                              <p:spTgt spid="20"/>
                                            </p:tgtEl>
                                          </p:cBhvr>
                                        </p:animEffect>
                                        <p:anim calcmode="lin" valueType="num">
                                          <p:cBhvr>
                                            <p:cTn id="27" dur="2000" fill="hold"/>
                                            <p:tgtEl>
                                              <p:spTgt spid="20"/>
                                            </p:tgtEl>
                                            <p:attrNameLst>
                                              <p:attrName>ppt_w</p:attrName>
                                            </p:attrNameLst>
                                          </p:cBhvr>
                                          <p:tavLst>
                                            <p:tav tm="0" fmla="#ppt_w*sin(2.5*pi*$)">
                                              <p:val>
                                                <p:fltVal val="0"/>
                                              </p:val>
                                            </p:tav>
                                            <p:tav tm="100000">
                                              <p:val>
                                                <p:fltVal val="1"/>
                                              </p:val>
                                            </p:tav>
                                          </p:tavLst>
                                        </p:anim>
                                        <p:anim calcmode="lin" valueType="num">
                                          <p:cBhvr>
                                            <p:cTn id="28" dur="2000" fill="hold"/>
                                            <p:tgtEl>
                                              <p:spTgt spid="20"/>
                                            </p:tgtEl>
                                            <p:attrNameLst>
                                              <p:attrName>ppt_h</p:attrName>
                                            </p:attrNameLst>
                                          </p:cBhvr>
                                          <p:tavLst>
                                            <p:tav tm="0">
                                              <p:val>
                                                <p:strVal val="#ppt_h"/>
                                              </p:val>
                                            </p:tav>
                                            <p:tav tm="100000">
                                              <p:val>
                                                <p:strVal val="#ppt_h"/>
                                              </p:val>
                                            </p:tav>
                                          </p:tavLst>
                                        </p:anim>
                                      </p:childTnLst>
                                    </p:cTn>
                                  </p:par>
                                </p:childTnLst>
                              </p:cTn>
                            </p:par>
                            <p:par>
                              <p:cTn id="29" fill="hold">
                                <p:stCondLst>
                                  <p:cond delay="2000"/>
                                </p:stCondLst>
                                <p:childTnLst>
                                  <p:par>
                                    <p:cTn id="30" presetID="22" presetClass="entr" presetSubtype="1"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up)">
                                          <p:cBhvr>
                                            <p:cTn id="32" dur="500"/>
                                            <p:tgtEl>
                                              <p:spTgt spid="22"/>
                                            </p:tgtEl>
                                          </p:cBhvr>
                                        </p:animEffect>
                                      </p:childTnLst>
                                    </p:cTn>
                                  </p:par>
                                  <p:par>
                                    <p:cTn id="33" presetID="22" presetClass="entr" presetSubtype="1"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up)">
                                          <p:cBhvr>
                                            <p:cTn id="35" dur="500"/>
                                            <p:tgtEl>
                                              <p:spTgt spid="27"/>
                                            </p:tgtEl>
                                          </p:cBhvr>
                                        </p:animEffect>
                                      </p:childTnLst>
                                    </p:cTn>
                                  </p:par>
                                </p:childTnLst>
                              </p:cTn>
                            </p:par>
                          </p:childTnLst>
                        </p:cTn>
                      </p:par>
                      <p:par>
                        <p:cTn id="36" fill="hold">
                          <p:stCondLst>
                            <p:cond delay="indefinite"/>
                          </p:stCondLst>
                          <p:childTnLst>
                            <p:par>
                              <p:cTn id="37" fill="hold">
                                <p:stCondLst>
                                  <p:cond delay="0"/>
                                </p:stCondLst>
                                <p:childTnLst>
                                  <p:par>
                                    <p:cTn id="38" presetID="47" presetClass="entr" presetSubtype="0" fill="hold" grpId="0" nodeType="click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fade">
                                          <p:cBhvr>
                                            <p:cTn id="40" dur="1000"/>
                                            <p:tgtEl>
                                              <p:spTgt spid="34"/>
                                            </p:tgtEl>
                                          </p:cBhvr>
                                        </p:animEffect>
                                        <p:anim calcmode="lin" valueType="num">
                                          <p:cBhvr>
                                            <p:cTn id="41" dur="1000" fill="hold"/>
                                            <p:tgtEl>
                                              <p:spTgt spid="34"/>
                                            </p:tgtEl>
                                            <p:attrNameLst>
                                              <p:attrName>ppt_x</p:attrName>
                                            </p:attrNameLst>
                                          </p:cBhvr>
                                          <p:tavLst>
                                            <p:tav tm="0">
                                              <p:val>
                                                <p:strVal val="#ppt_x"/>
                                              </p:val>
                                            </p:tav>
                                            <p:tav tm="100000">
                                              <p:val>
                                                <p:strVal val="#ppt_x"/>
                                              </p:val>
                                            </p:tav>
                                          </p:tavLst>
                                        </p:anim>
                                        <p:anim calcmode="lin" valueType="num">
                                          <p:cBhvr>
                                            <p:cTn id="42" dur="1000" fill="hold"/>
                                            <p:tgtEl>
                                              <p:spTgt spid="34"/>
                                            </p:tgtEl>
                                            <p:attrNameLst>
                                              <p:attrName>ppt_y</p:attrName>
                                            </p:attrNameLst>
                                          </p:cBhvr>
                                          <p:tavLst>
                                            <p:tav tm="0">
                                              <p:val>
                                                <p:strVal val="#ppt_y-.1"/>
                                              </p:val>
                                            </p:tav>
                                            <p:tav tm="100000">
                                              <p:val>
                                                <p:strVal val="#ppt_y"/>
                                              </p:val>
                                            </p:tav>
                                          </p:tavLst>
                                        </p:anim>
                                      </p:childTnLst>
                                    </p:cTn>
                                  </p:par>
                                  <p:par>
                                    <p:cTn id="43" presetID="47" presetClass="entr" presetSubtype="0" fill="hold" grpId="0" nodeType="with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fade">
                                          <p:cBhvr>
                                            <p:cTn id="45" dur="1000"/>
                                            <p:tgtEl>
                                              <p:spTgt spid="35"/>
                                            </p:tgtEl>
                                          </p:cBhvr>
                                        </p:animEffect>
                                        <p:anim calcmode="lin" valueType="num">
                                          <p:cBhvr>
                                            <p:cTn id="46" dur="1000" fill="hold"/>
                                            <p:tgtEl>
                                              <p:spTgt spid="35"/>
                                            </p:tgtEl>
                                            <p:attrNameLst>
                                              <p:attrName>ppt_x</p:attrName>
                                            </p:attrNameLst>
                                          </p:cBhvr>
                                          <p:tavLst>
                                            <p:tav tm="0">
                                              <p:val>
                                                <p:strVal val="#ppt_x"/>
                                              </p:val>
                                            </p:tav>
                                            <p:tav tm="100000">
                                              <p:val>
                                                <p:strVal val="#ppt_x"/>
                                              </p:val>
                                            </p:tav>
                                          </p:tavLst>
                                        </p:anim>
                                        <p:anim calcmode="lin" valueType="num">
                                          <p:cBhvr>
                                            <p:cTn id="47" dur="1000" fill="hold"/>
                                            <p:tgtEl>
                                              <p:spTgt spid="35"/>
                                            </p:tgtEl>
                                            <p:attrNameLst>
                                              <p:attrName>ppt_y</p:attrName>
                                            </p:attrNameLst>
                                          </p:cBhvr>
                                          <p:tavLst>
                                            <p:tav tm="0">
                                              <p:val>
                                                <p:strVal val="#ppt_y-.1"/>
                                              </p:val>
                                            </p:tav>
                                            <p:tav tm="100000">
                                              <p:val>
                                                <p:strVal val="#ppt_y"/>
                                              </p:val>
                                            </p:tav>
                                          </p:tavLst>
                                        </p:anim>
                                      </p:childTnLst>
                                    </p:cTn>
                                  </p:par>
                                  <p:par>
                                    <p:cTn id="48" presetID="47" presetClass="entr" presetSubtype="0" fill="hold" grpId="0"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1000"/>
                                            <p:tgtEl>
                                              <p:spTgt spid="32"/>
                                            </p:tgtEl>
                                          </p:cBhvr>
                                        </p:animEffect>
                                        <p:anim calcmode="lin" valueType="num">
                                          <p:cBhvr>
                                            <p:cTn id="51" dur="1000" fill="hold"/>
                                            <p:tgtEl>
                                              <p:spTgt spid="32"/>
                                            </p:tgtEl>
                                            <p:attrNameLst>
                                              <p:attrName>ppt_x</p:attrName>
                                            </p:attrNameLst>
                                          </p:cBhvr>
                                          <p:tavLst>
                                            <p:tav tm="0">
                                              <p:val>
                                                <p:strVal val="#ppt_x"/>
                                              </p:val>
                                            </p:tav>
                                            <p:tav tm="100000">
                                              <p:val>
                                                <p:strVal val="#ppt_x"/>
                                              </p:val>
                                            </p:tav>
                                          </p:tavLst>
                                        </p:anim>
                                        <p:anim calcmode="lin" valueType="num">
                                          <p:cBhvr>
                                            <p:cTn id="52" dur="1000" fill="hold"/>
                                            <p:tgtEl>
                                              <p:spTgt spid="32"/>
                                            </p:tgtEl>
                                            <p:attrNameLst>
                                              <p:attrName>ppt_y</p:attrName>
                                            </p:attrNameLst>
                                          </p:cBhvr>
                                          <p:tavLst>
                                            <p:tav tm="0">
                                              <p:val>
                                                <p:strVal val="#ppt_y-.1"/>
                                              </p:val>
                                            </p:tav>
                                            <p:tav tm="100000">
                                              <p:val>
                                                <p:strVal val="#ppt_y"/>
                                              </p:val>
                                            </p:tav>
                                          </p:tavLst>
                                        </p:anim>
                                      </p:childTnLst>
                                    </p:cTn>
                                  </p:par>
                                  <p:par>
                                    <p:cTn id="53" presetID="47" presetClass="entr" presetSubtype="0" fill="hold" grpId="0" nodeType="withEffect">
                                      <p:stCondLst>
                                        <p:cond delay="0"/>
                                      </p:stCondLst>
                                      <p:childTnLst>
                                        <p:set>
                                          <p:cBhvr>
                                            <p:cTn id="54" dur="1" fill="hold">
                                              <p:stCondLst>
                                                <p:cond delay="0"/>
                                              </p:stCondLst>
                                            </p:cTn>
                                            <p:tgtEl>
                                              <p:spTgt spid="33"/>
                                            </p:tgtEl>
                                            <p:attrNameLst>
                                              <p:attrName>style.visibility</p:attrName>
                                            </p:attrNameLst>
                                          </p:cBhvr>
                                          <p:to>
                                            <p:strVal val="visible"/>
                                          </p:to>
                                        </p:set>
                                        <p:animEffect transition="in" filter="fade">
                                          <p:cBhvr>
                                            <p:cTn id="55" dur="1000"/>
                                            <p:tgtEl>
                                              <p:spTgt spid="33"/>
                                            </p:tgtEl>
                                          </p:cBhvr>
                                        </p:animEffect>
                                        <p:anim calcmode="lin" valueType="num">
                                          <p:cBhvr>
                                            <p:cTn id="56" dur="1000" fill="hold"/>
                                            <p:tgtEl>
                                              <p:spTgt spid="33"/>
                                            </p:tgtEl>
                                            <p:attrNameLst>
                                              <p:attrName>ppt_x</p:attrName>
                                            </p:attrNameLst>
                                          </p:cBhvr>
                                          <p:tavLst>
                                            <p:tav tm="0">
                                              <p:val>
                                                <p:strVal val="#ppt_x"/>
                                              </p:val>
                                            </p:tav>
                                            <p:tav tm="100000">
                                              <p:val>
                                                <p:strVal val="#ppt_x"/>
                                              </p:val>
                                            </p:tav>
                                          </p:tavLst>
                                        </p:anim>
                                        <p:anim calcmode="lin" valueType="num">
                                          <p:cBhvr>
                                            <p:cTn id="57" dur="1000" fill="hold"/>
                                            <p:tgtEl>
                                              <p:spTgt spid="33"/>
                                            </p:tgtEl>
                                            <p:attrNameLst>
                                              <p:attrName>ppt_y</p:attrName>
                                            </p:attrNameLst>
                                          </p:cBhvr>
                                          <p:tavLst>
                                            <p:tav tm="0">
                                              <p:val>
                                                <p:strVal val="#ppt_y-.1"/>
                                              </p:val>
                                            </p:tav>
                                            <p:tav tm="100000">
                                              <p:val>
                                                <p:strVal val="#ppt_y"/>
                                              </p:val>
                                            </p:tav>
                                          </p:tavLst>
                                        </p:anim>
                                      </p:childTnLst>
                                    </p:cTn>
                                  </p:par>
                                </p:childTnLst>
                              </p:cTn>
                            </p:par>
                            <p:par>
                              <p:cTn id="58" fill="hold">
                                <p:stCondLst>
                                  <p:cond delay="1000"/>
                                </p:stCondLst>
                                <p:childTnLst>
                                  <p:par>
                                    <p:cTn id="59" presetID="42" presetClass="path" presetSubtype="0" fill="hold" nodeType="afterEffect">
                                      <p:stCondLst>
                                        <p:cond delay="0"/>
                                      </p:stCondLst>
                                      <p:childTnLst>
                                        <p:animMotion origin="layout" path="M 1.38614E-6 3.7037E-6 L 1.38614E-6 0.06689 " pathEditMode="relative" rAng="0" ptsTypes="AA">
                                          <p:cBhvr>
                                            <p:cTn id="60" dur="2000" fill="hold"/>
                                            <p:tgtEl>
                                              <p:spTgt spid="22"/>
                                            </p:tgtEl>
                                            <p:attrNameLst>
                                              <p:attrName>ppt_x</p:attrName>
                                              <p:attrName>ppt_y</p:attrName>
                                            </p:attrNameLst>
                                          </p:cBhvr>
                                          <p:rCtr x="0" y="3333"/>
                                        </p:animMotion>
                                      </p:childTnLst>
                                    </p:cTn>
                                  </p:par>
                                  <p:par>
                                    <p:cTn id="61" presetID="42" presetClass="path" presetSubtype="0" fill="hold" nodeType="withEffect">
                                      <p:stCondLst>
                                        <p:cond delay="0"/>
                                      </p:stCondLst>
                                      <p:childTnLst>
                                        <p:animMotion origin="layout" path="M 1.25E-6 -4.81481E-6 L 1.25E-6 -0.06921 " pathEditMode="relative" rAng="0" ptsTypes="AA">
                                          <p:cBhvr>
                                            <p:cTn id="62" dur="2000" fill="hold"/>
                                            <p:tgtEl>
                                              <p:spTgt spid="27"/>
                                            </p:tgtEl>
                                            <p:attrNameLst>
                                              <p:attrName>ppt_x</p:attrName>
                                              <p:attrName>ppt_y</p:attrName>
                                            </p:attrNameLst>
                                          </p:cBhvr>
                                          <p:rCtr x="0" y="-3472"/>
                                        </p:animMotion>
                                      </p:childTnLst>
                                    </p:cTn>
                                  </p:par>
                                  <p:par>
                                    <p:cTn id="63" presetID="8" presetClass="emph" presetSubtype="0" fill="hold" grpId="1" nodeType="withEffect">
                                      <p:stCondLst>
                                        <p:cond delay="0"/>
                                      </p:stCondLst>
                                      <p:childTnLst>
                                        <p:animRot by="900000">
                                          <p:cBhvr>
                                            <p:cTn id="64" dur="1300" fill="hold"/>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19" grpId="0" animBg="1"/>
          <p:bldP spid="20" grpId="0" animBg="1"/>
          <p:bldP spid="20" grpId="1" animBg="1"/>
          <p:bldP spid="21" grpId="0" animBg="1"/>
          <p:bldP spid="32" grpId="0"/>
          <p:bldP spid="33" grpId="0"/>
          <p:bldP spid="34" grpId="0"/>
          <p:bldP spid="35" grpId="0"/>
        </p:bldLst>
      </p:timing>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chor="ctr">
        <a:spAutoFit/>
      </a:bodyPr>
      <a:lstStyle>
        <a:defPPr>
          <a:defRPr smtClean="0">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nchor="ctr">
        <a:spAutoFit/>
      </a:bodyPr>
      <a:lstStyle>
        <a:defPPr>
          <a:defRPr smtClean="0">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3489</Words>
  <Application>Microsoft Office PowerPoint</Application>
  <PresentationFormat>自定义</PresentationFormat>
  <Paragraphs>459</Paragraphs>
  <Slides>38</Slides>
  <Notes>38</Notes>
  <HiddenSlides>0</HiddenSlides>
  <MMClips>1</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38</vt:i4>
      </vt:variant>
    </vt:vector>
  </HeadingPairs>
  <TitlesOfParts>
    <vt:vector size="54" baseType="lpstr">
      <vt:lpstr>Bebas</vt:lpstr>
      <vt:lpstr>Times New Roman</vt:lpstr>
      <vt:lpstr>Gulim</vt:lpstr>
      <vt:lpstr>Arial Rounded MT Bold</vt:lpstr>
      <vt:lpstr>华文黑体</vt:lpstr>
      <vt:lpstr>Verdana</vt:lpstr>
      <vt:lpstr>宋体</vt:lpstr>
      <vt:lpstr>Showcard Gothic</vt:lpstr>
      <vt:lpstr>Pirulen</vt:lpstr>
      <vt:lpstr>Arial</vt:lpstr>
      <vt:lpstr>黑体</vt:lpstr>
      <vt:lpstr>微软雅黑</vt:lpstr>
      <vt:lpstr>Calibri</vt:lpstr>
      <vt:lpstr>Impact</vt:lpstr>
      <vt:lpstr>Office 主题</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丫丫精饰</dc:title>
  <dc:subject>丫丫精饰</dc:subject>
  <dc:creator>丫丫精饰</dc:creator>
  <cp:keywords>https://cyppt.taobao.com/</cp:keywords>
  <dc:description>https://cyppt.taobao.com/</dc:description>
  <cp:lastModifiedBy>LIU YUANRONG</cp:lastModifiedBy>
  <cp:revision>325</cp:revision>
  <dcterms:created xsi:type="dcterms:W3CDTF">2014-05-15T03:15:00Z</dcterms:created>
  <dcterms:modified xsi:type="dcterms:W3CDTF">2018-08-13T13:06:10Z</dcterms:modified>
  <cp:category>https://cyppt.taobao.com/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2052-10.1.0.7469</vt:lpwstr>
  </property>
</Properties>
</file>

<file path=docProps/thumbnail.jpeg>
</file>